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661" r:id="rId2"/>
    <p:sldMasterId id="2147483648" r:id="rId3"/>
  </p:sldMasterIdLst>
  <p:sldIdLst>
    <p:sldId id="256" r:id="rId4"/>
    <p:sldId id="257" r:id="rId5"/>
    <p:sldId id="258" r:id="rId6"/>
    <p:sldId id="259" r:id="rId7"/>
    <p:sldId id="263" r:id="rId8"/>
    <p:sldId id="277" r:id="rId9"/>
    <p:sldId id="299" r:id="rId10"/>
    <p:sldId id="300" r:id="rId11"/>
    <p:sldId id="301" r:id="rId12"/>
    <p:sldId id="276" r:id="rId13"/>
    <p:sldId id="268" r:id="rId14"/>
    <p:sldId id="298" r:id="rId15"/>
    <p:sldId id="278" r:id="rId16"/>
    <p:sldId id="303" r:id="rId17"/>
    <p:sldId id="307" r:id="rId18"/>
    <p:sldId id="316" r:id="rId19"/>
    <p:sldId id="308" r:id="rId20"/>
    <p:sldId id="310" r:id="rId21"/>
    <p:sldId id="309" r:id="rId22"/>
    <p:sldId id="313" r:id="rId23"/>
    <p:sldId id="317" r:id="rId24"/>
    <p:sldId id="314" r:id="rId25"/>
    <p:sldId id="318" r:id="rId26"/>
    <p:sldId id="328" r:id="rId27"/>
    <p:sldId id="320" r:id="rId28"/>
    <p:sldId id="322" r:id="rId29"/>
    <p:sldId id="319" r:id="rId30"/>
    <p:sldId id="329" r:id="rId31"/>
    <p:sldId id="331" r:id="rId32"/>
    <p:sldId id="332" r:id="rId33"/>
    <p:sldId id="334" r:id="rId34"/>
    <p:sldId id="323" r:id="rId35"/>
    <p:sldId id="335" r:id="rId36"/>
    <p:sldId id="336" r:id="rId37"/>
    <p:sldId id="337" r:id="rId38"/>
    <p:sldId id="339" r:id="rId39"/>
    <p:sldId id="340" r:id="rId40"/>
    <p:sldId id="341" r:id="rId41"/>
    <p:sldId id="343" r:id="rId42"/>
    <p:sldId id="326" r:id="rId4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2B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Desktop\QA\Data%20Architectures\Data%20Architectures\D\DFE_Data_Arch\DFE_Final_Project\D\08%20-%20Final%20Project%20-%20Data%20Warehousing\Instructor\Data\Galleri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C:\Desktop\QA\Data%20Architectures\Data%20Architectures\D\DFE_Data_Arch\DFE_Final_Project\D\08%20-%20Final%20Project%20-%20Data%20Warehousing\Instructor\Data\Galleria.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Desktop\QA\Data%20Architectures\Data%20Architectures\D\DFE_Data_Arch\DFE_Final_Project\D\08%20-%20Final%20Project%20-%20Data%20Warehousing\Instructor\Data\Galleria%20(version%201).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C:\Desktop\QA\Data%20Architectures\Data%20Architectures\D\DFE_Data_Arch\DFE_Final_Project\D\08%20-%20Final%20Project%20-%20Data%20Warehousing\Instructor\Data\Galleria%20(version%201).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Desktop\QA\Data%20Architectures\Data%20Architectures\D\DFE_Data_Arch\DFE_Final_Project\D\08%20-%20Final%20Project%20-%20Data%20Warehousing\Instructor\Data\Galleria%20(version%201).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C:\Desktop\QA\Data%20Architectures\Data%20Architectures\D\DFE_Data_Arch\DFE_Final_Project\D\08%20-%20Final%20Project%20-%20Data%20Warehousing\Instructor\Data\Galleria%20(version%20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[Galleria.xlsx]Sheet3!PivotTable4</c:name>
    <c:fmtId val="19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Value total per order</a:t>
            </a:r>
          </a:p>
        </c:rich>
      </c:tx>
      <c:layout>
        <c:manualLayout>
          <c:xMode val="edge"/>
          <c:yMode val="edge"/>
          <c:x val="0.3762449411409356"/>
          <c:y val="1.14997586861661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c:f>
              <c:strCache>
                <c:ptCount val="1"/>
                <c:pt idx="0">
                  <c:v>Total</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forward val="2"/>
            <c:dispRSqr val="0"/>
            <c:dispEq val="0"/>
          </c:trendline>
          <c:cat>
            <c:strRef>
              <c:f>Sheet3!$A$4:$A$16712</c:f>
              <c:strCache>
                <c:ptCount val="16708"/>
                <c:pt idx="0">
                  <c:v>82191</c:v>
                </c:pt>
                <c:pt idx="1">
                  <c:v>82192</c:v>
                </c:pt>
                <c:pt idx="2">
                  <c:v>82193</c:v>
                </c:pt>
                <c:pt idx="3">
                  <c:v>82194</c:v>
                </c:pt>
                <c:pt idx="4">
                  <c:v>82195</c:v>
                </c:pt>
                <c:pt idx="5">
                  <c:v>82196</c:v>
                </c:pt>
                <c:pt idx="6">
                  <c:v>82197</c:v>
                </c:pt>
                <c:pt idx="7">
                  <c:v>82198</c:v>
                </c:pt>
                <c:pt idx="8">
                  <c:v>82199</c:v>
                </c:pt>
                <c:pt idx="9">
                  <c:v>82200</c:v>
                </c:pt>
                <c:pt idx="10">
                  <c:v>82201</c:v>
                </c:pt>
                <c:pt idx="11">
                  <c:v>82202</c:v>
                </c:pt>
                <c:pt idx="12">
                  <c:v>82203</c:v>
                </c:pt>
                <c:pt idx="13">
                  <c:v>82204</c:v>
                </c:pt>
                <c:pt idx="14">
                  <c:v>82205</c:v>
                </c:pt>
                <c:pt idx="15">
                  <c:v>82206</c:v>
                </c:pt>
                <c:pt idx="16">
                  <c:v>82207</c:v>
                </c:pt>
                <c:pt idx="17">
                  <c:v>82208</c:v>
                </c:pt>
                <c:pt idx="18">
                  <c:v>82209</c:v>
                </c:pt>
                <c:pt idx="19">
                  <c:v>82210</c:v>
                </c:pt>
                <c:pt idx="20">
                  <c:v>82211</c:v>
                </c:pt>
                <c:pt idx="21">
                  <c:v>82212</c:v>
                </c:pt>
                <c:pt idx="22">
                  <c:v>82213</c:v>
                </c:pt>
                <c:pt idx="23">
                  <c:v>82214</c:v>
                </c:pt>
                <c:pt idx="24">
                  <c:v>82215</c:v>
                </c:pt>
                <c:pt idx="25">
                  <c:v>82216</c:v>
                </c:pt>
                <c:pt idx="26">
                  <c:v>82217</c:v>
                </c:pt>
                <c:pt idx="27">
                  <c:v>82218</c:v>
                </c:pt>
                <c:pt idx="28">
                  <c:v>82219</c:v>
                </c:pt>
                <c:pt idx="29">
                  <c:v>82220</c:v>
                </c:pt>
                <c:pt idx="30">
                  <c:v>82221</c:v>
                </c:pt>
                <c:pt idx="31">
                  <c:v>82222</c:v>
                </c:pt>
                <c:pt idx="32">
                  <c:v>82223</c:v>
                </c:pt>
                <c:pt idx="33">
                  <c:v>82224</c:v>
                </c:pt>
                <c:pt idx="34">
                  <c:v>82225</c:v>
                </c:pt>
                <c:pt idx="35">
                  <c:v>82226</c:v>
                </c:pt>
                <c:pt idx="36">
                  <c:v>82227</c:v>
                </c:pt>
                <c:pt idx="37">
                  <c:v>82228</c:v>
                </c:pt>
                <c:pt idx="38">
                  <c:v>82229</c:v>
                </c:pt>
                <c:pt idx="39">
                  <c:v>82230</c:v>
                </c:pt>
                <c:pt idx="40">
                  <c:v>82231</c:v>
                </c:pt>
                <c:pt idx="41">
                  <c:v>82232</c:v>
                </c:pt>
                <c:pt idx="42">
                  <c:v>82233</c:v>
                </c:pt>
                <c:pt idx="43">
                  <c:v>82235</c:v>
                </c:pt>
                <c:pt idx="44">
                  <c:v>82236</c:v>
                </c:pt>
                <c:pt idx="45">
                  <c:v>82237</c:v>
                </c:pt>
                <c:pt idx="46">
                  <c:v>82238</c:v>
                </c:pt>
                <c:pt idx="47">
                  <c:v>82240</c:v>
                </c:pt>
                <c:pt idx="48">
                  <c:v>82241</c:v>
                </c:pt>
                <c:pt idx="49">
                  <c:v>82242</c:v>
                </c:pt>
                <c:pt idx="50">
                  <c:v>82243</c:v>
                </c:pt>
                <c:pt idx="51">
                  <c:v>82244</c:v>
                </c:pt>
                <c:pt idx="52">
                  <c:v>82246</c:v>
                </c:pt>
                <c:pt idx="53">
                  <c:v>82247</c:v>
                </c:pt>
                <c:pt idx="54">
                  <c:v>82249</c:v>
                </c:pt>
                <c:pt idx="55">
                  <c:v>82250</c:v>
                </c:pt>
                <c:pt idx="56">
                  <c:v>82251</c:v>
                </c:pt>
                <c:pt idx="57">
                  <c:v>82252</c:v>
                </c:pt>
                <c:pt idx="58">
                  <c:v>82253</c:v>
                </c:pt>
                <c:pt idx="59">
                  <c:v>82255</c:v>
                </c:pt>
                <c:pt idx="60">
                  <c:v>82256</c:v>
                </c:pt>
                <c:pt idx="61">
                  <c:v>82257</c:v>
                </c:pt>
                <c:pt idx="62">
                  <c:v>82258</c:v>
                </c:pt>
                <c:pt idx="63">
                  <c:v>82260</c:v>
                </c:pt>
                <c:pt idx="64">
                  <c:v>82261</c:v>
                </c:pt>
                <c:pt idx="65">
                  <c:v>82262</c:v>
                </c:pt>
                <c:pt idx="66">
                  <c:v>82264</c:v>
                </c:pt>
                <c:pt idx="67">
                  <c:v>82265</c:v>
                </c:pt>
                <c:pt idx="68">
                  <c:v>82266</c:v>
                </c:pt>
                <c:pt idx="69">
                  <c:v>82268</c:v>
                </c:pt>
                <c:pt idx="70">
                  <c:v>82269</c:v>
                </c:pt>
                <c:pt idx="71">
                  <c:v>82270</c:v>
                </c:pt>
                <c:pt idx="72">
                  <c:v>82271</c:v>
                </c:pt>
                <c:pt idx="73">
                  <c:v>82272</c:v>
                </c:pt>
                <c:pt idx="74">
                  <c:v>82273</c:v>
                </c:pt>
                <c:pt idx="75">
                  <c:v>82275</c:v>
                </c:pt>
                <c:pt idx="76">
                  <c:v>82276</c:v>
                </c:pt>
                <c:pt idx="77">
                  <c:v>82277</c:v>
                </c:pt>
                <c:pt idx="78">
                  <c:v>82280</c:v>
                </c:pt>
                <c:pt idx="79">
                  <c:v>82282</c:v>
                </c:pt>
                <c:pt idx="80">
                  <c:v>82284</c:v>
                </c:pt>
                <c:pt idx="81">
                  <c:v>82285</c:v>
                </c:pt>
                <c:pt idx="82">
                  <c:v>82286</c:v>
                </c:pt>
                <c:pt idx="83">
                  <c:v>82287</c:v>
                </c:pt>
                <c:pt idx="84">
                  <c:v>82289</c:v>
                </c:pt>
                <c:pt idx="85">
                  <c:v>82290</c:v>
                </c:pt>
                <c:pt idx="86">
                  <c:v>82292</c:v>
                </c:pt>
                <c:pt idx="87">
                  <c:v>82293</c:v>
                </c:pt>
                <c:pt idx="88">
                  <c:v>82294</c:v>
                </c:pt>
                <c:pt idx="89">
                  <c:v>82295</c:v>
                </c:pt>
                <c:pt idx="90">
                  <c:v>82296</c:v>
                </c:pt>
                <c:pt idx="91">
                  <c:v>82297</c:v>
                </c:pt>
                <c:pt idx="92">
                  <c:v>82298</c:v>
                </c:pt>
                <c:pt idx="93">
                  <c:v>82300</c:v>
                </c:pt>
                <c:pt idx="94">
                  <c:v>82301</c:v>
                </c:pt>
                <c:pt idx="95">
                  <c:v>82302</c:v>
                </c:pt>
                <c:pt idx="96">
                  <c:v>82303</c:v>
                </c:pt>
                <c:pt idx="97">
                  <c:v>82305</c:v>
                </c:pt>
                <c:pt idx="98">
                  <c:v>82306</c:v>
                </c:pt>
                <c:pt idx="99">
                  <c:v>82307</c:v>
                </c:pt>
                <c:pt idx="100">
                  <c:v>82308</c:v>
                </c:pt>
                <c:pt idx="101">
                  <c:v>82310</c:v>
                </c:pt>
                <c:pt idx="102">
                  <c:v>82311</c:v>
                </c:pt>
                <c:pt idx="103">
                  <c:v>82312</c:v>
                </c:pt>
                <c:pt idx="104">
                  <c:v>82313</c:v>
                </c:pt>
                <c:pt idx="105">
                  <c:v>82315</c:v>
                </c:pt>
                <c:pt idx="106">
                  <c:v>82316</c:v>
                </c:pt>
                <c:pt idx="107">
                  <c:v>82318</c:v>
                </c:pt>
                <c:pt idx="108">
                  <c:v>82319</c:v>
                </c:pt>
                <c:pt idx="109">
                  <c:v>82320</c:v>
                </c:pt>
                <c:pt idx="110">
                  <c:v>82321</c:v>
                </c:pt>
                <c:pt idx="111">
                  <c:v>82322</c:v>
                </c:pt>
                <c:pt idx="112">
                  <c:v>82323</c:v>
                </c:pt>
                <c:pt idx="113">
                  <c:v>82324</c:v>
                </c:pt>
                <c:pt idx="114">
                  <c:v>82325</c:v>
                </c:pt>
                <c:pt idx="115">
                  <c:v>82327</c:v>
                </c:pt>
                <c:pt idx="116">
                  <c:v>82328</c:v>
                </c:pt>
                <c:pt idx="117">
                  <c:v>82329</c:v>
                </c:pt>
                <c:pt idx="118">
                  <c:v>82330</c:v>
                </c:pt>
                <c:pt idx="119">
                  <c:v>82332</c:v>
                </c:pt>
                <c:pt idx="120">
                  <c:v>82333</c:v>
                </c:pt>
                <c:pt idx="121">
                  <c:v>82334</c:v>
                </c:pt>
                <c:pt idx="122">
                  <c:v>82335</c:v>
                </c:pt>
                <c:pt idx="123">
                  <c:v>82337</c:v>
                </c:pt>
                <c:pt idx="124">
                  <c:v>82338</c:v>
                </c:pt>
                <c:pt idx="125">
                  <c:v>82339</c:v>
                </c:pt>
                <c:pt idx="126">
                  <c:v>82341</c:v>
                </c:pt>
                <c:pt idx="127">
                  <c:v>82342</c:v>
                </c:pt>
                <c:pt idx="128">
                  <c:v>82343</c:v>
                </c:pt>
                <c:pt idx="129">
                  <c:v>82344</c:v>
                </c:pt>
                <c:pt idx="130">
                  <c:v>82345</c:v>
                </c:pt>
                <c:pt idx="131">
                  <c:v>82346</c:v>
                </c:pt>
                <c:pt idx="132">
                  <c:v>82347</c:v>
                </c:pt>
                <c:pt idx="133">
                  <c:v>82349</c:v>
                </c:pt>
                <c:pt idx="134">
                  <c:v>82350</c:v>
                </c:pt>
                <c:pt idx="135">
                  <c:v>82351</c:v>
                </c:pt>
                <c:pt idx="136">
                  <c:v>82352</c:v>
                </c:pt>
                <c:pt idx="137">
                  <c:v>82353</c:v>
                </c:pt>
                <c:pt idx="138">
                  <c:v>82355</c:v>
                </c:pt>
                <c:pt idx="139">
                  <c:v>82356</c:v>
                </c:pt>
                <c:pt idx="140">
                  <c:v>82357</c:v>
                </c:pt>
                <c:pt idx="141">
                  <c:v>82359</c:v>
                </c:pt>
                <c:pt idx="142">
                  <c:v>82360</c:v>
                </c:pt>
                <c:pt idx="143">
                  <c:v>82361</c:v>
                </c:pt>
                <c:pt idx="144">
                  <c:v>82362</c:v>
                </c:pt>
                <c:pt idx="145">
                  <c:v>82364</c:v>
                </c:pt>
                <c:pt idx="146">
                  <c:v>82365</c:v>
                </c:pt>
                <c:pt idx="147">
                  <c:v>82366</c:v>
                </c:pt>
                <c:pt idx="148">
                  <c:v>82367</c:v>
                </c:pt>
                <c:pt idx="149">
                  <c:v>82368</c:v>
                </c:pt>
                <c:pt idx="150">
                  <c:v>82370</c:v>
                </c:pt>
                <c:pt idx="151">
                  <c:v>82371</c:v>
                </c:pt>
                <c:pt idx="152">
                  <c:v>82372</c:v>
                </c:pt>
                <c:pt idx="153">
                  <c:v>82373</c:v>
                </c:pt>
                <c:pt idx="154">
                  <c:v>82374</c:v>
                </c:pt>
                <c:pt idx="155">
                  <c:v>82375</c:v>
                </c:pt>
                <c:pt idx="156">
                  <c:v>82376</c:v>
                </c:pt>
                <c:pt idx="157">
                  <c:v>82377</c:v>
                </c:pt>
                <c:pt idx="158">
                  <c:v>82379</c:v>
                </c:pt>
                <c:pt idx="159">
                  <c:v>82380</c:v>
                </c:pt>
                <c:pt idx="160">
                  <c:v>82381</c:v>
                </c:pt>
                <c:pt idx="161">
                  <c:v>82382</c:v>
                </c:pt>
                <c:pt idx="162">
                  <c:v>82383</c:v>
                </c:pt>
                <c:pt idx="163">
                  <c:v>82384</c:v>
                </c:pt>
                <c:pt idx="164">
                  <c:v>82385</c:v>
                </c:pt>
                <c:pt idx="165">
                  <c:v>82386</c:v>
                </c:pt>
                <c:pt idx="166">
                  <c:v>82388</c:v>
                </c:pt>
                <c:pt idx="167">
                  <c:v>82389</c:v>
                </c:pt>
                <c:pt idx="168">
                  <c:v>82390</c:v>
                </c:pt>
                <c:pt idx="169">
                  <c:v>82391</c:v>
                </c:pt>
                <c:pt idx="170">
                  <c:v>82392</c:v>
                </c:pt>
                <c:pt idx="171">
                  <c:v>82394</c:v>
                </c:pt>
                <c:pt idx="172">
                  <c:v>82395</c:v>
                </c:pt>
                <c:pt idx="173">
                  <c:v>82396</c:v>
                </c:pt>
                <c:pt idx="174">
                  <c:v>82397</c:v>
                </c:pt>
                <c:pt idx="175">
                  <c:v>82400</c:v>
                </c:pt>
                <c:pt idx="176">
                  <c:v>82401</c:v>
                </c:pt>
                <c:pt idx="177">
                  <c:v>82402</c:v>
                </c:pt>
                <c:pt idx="178">
                  <c:v>82403</c:v>
                </c:pt>
                <c:pt idx="179">
                  <c:v>82404</c:v>
                </c:pt>
                <c:pt idx="180">
                  <c:v>82406</c:v>
                </c:pt>
                <c:pt idx="181">
                  <c:v>82407</c:v>
                </c:pt>
                <c:pt idx="182">
                  <c:v>82408</c:v>
                </c:pt>
                <c:pt idx="183">
                  <c:v>82409</c:v>
                </c:pt>
                <c:pt idx="184">
                  <c:v>82410</c:v>
                </c:pt>
                <c:pt idx="185">
                  <c:v>82411</c:v>
                </c:pt>
                <c:pt idx="186">
                  <c:v>82412</c:v>
                </c:pt>
                <c:pt idx="187">
                  <c:v>82413</c:v>
                </c:pt>
                <c:pt idx="188">
                  <c:v>82414</c:v>
                </c:pt>
                <c:pt idx="189">
                  <c:v>82415</c:v>
                </c:pt>
                <c:pt idx="190">
                  <c:v>82416</c:v>
                </c:pt>
                <c:pt idx="191">
                  <c:v>82417</c:v>
                </c:pt>
                <c:pt idx="192">
                  <c:v>82418</c:v>
                </c:pt>
                <c:pt idx="193">
                  <c:v>82419</c:v>
                </c:pt>
                <c:pt idx="194">
                  <c:v>82420</c:v>
                </c:pt>
                <c:pt idx="195">
                  <c:v>82421</c:v>
                </c:pt>
                <c:pt idx="196">
                  <c:v>82422</c:v>
                </c:pt>
                <c:pt idx="197">
                  <c:v>82423</c:v>
                </c:pt>
                <c:pt idx="198">
                  <c:v>82424</c:v>
                </c:pt>
                <c:pt idx="199">
                  <c:v>82425</c:v>
                </c:pt>
                <c:pt idx="200">
                  <c:v>82426</c:v>
                </c:pt>
                <c:pt idx="201">
                  <c:v>82427</c:v>
                </c:pt>
                <c:pt idx="202">
                  <c:v>82428</c:v>
                </c:pt>
                <c:pt idx="203">
                  <c:v>82429</c:v>
                </c:pt>
                <c:pt idx="204">
                  <c:v>82430</c:v>
                </c:pt>
                <c:pt idx="205">
                  <c:v>82431</c:v>
                </c:pt>
                <c:pt idx="206">
                  <c:v>82432</c:v>
                </c:pt>
                <c:pt idx="207">
                  <c:v>82433</c:v>
                </c:pt>
                <c:pt idx="208">
                  <c:v>82434</c:v>
                </c:pt>
                <c:pt idx="209">
                  <c:v>82435</c:v>
                </c:pt>
                <c:pt idx="210">
                  <c:v>82436</c:v>
                </c:pt>
                <c:pt idx="211">
                  <c:v>82437</c:v>
                </c:pt>
                <c:pt idx="212">
                  <c:v>82438</c:v>
                </c:pt>
                <c:pt idx="213">
                  <c:v>82439</c:v>
                </c:pt>
                <c:pt idx="214">
                  <c:v>82440</c:v>
                </c:pt>
                <c:pt idx="215">
                  <c:v>82441</c:v>
                </c:pt>
                <c:pt idx="216">
                  <c:v>82442</c:v>
                </c:pt>
                <c:pt idx="217">
                  <c:v>82443</c:v>
                </c:pt>
                <c:pt idx="218">
                  <c:v>82444</c:v>
                </c:pt>
                <c:pt idx="219">
                  <c:v>82445</c:v>
                </c:pt>
                <c:pt idx="220">
                  <c:v>82446</c:v>
                </c:pt>
                <c:pt idx="221">
                  <c:v>82447</c:v>
                </c:pt>
                <c:pt idx="222">
                  <c:v>82448</c:v>
                </c:pt>
                <c:pt idx="223">
                  <c:v>82449</c:v>
                </c:pt>
                <c:pt idx="224">
                  <c:v>82450</c:v>
                </c:pt>
                <c:pt idx="225">
                  <c:v>82451</c:v>
                </c:pt>
                <c:pt idx="226">
                  <c:v>82452</c:v>
                </c:pt>
                <c:pt idx="227">
                  <c:v>82453</c:v>
                </c:pt>
                <c:pt idx="228">
                  <c:v>82454</c:v>
                </c:pt>
                <c:pt idx="229">
                  <c:v>82455</c:v>
                </c:pt>
                <c:pt idx="230">
                  <c:v>82456</c:v>
                </c:pt>
                <c:pt idx="231">
                  <c:v>82457</c:v>
                </c:pt>
                <c:pt idx="232">
                  <c:v>82458</c:v>
                </c:pt>
                <c:pt idx="233">
                  <c:v>82459</c:v>
                </c:pt>
                <c:pt idx="234">
                  <c:v>82460</c:v>
                </c:pt>
                <c:pt idx="235">
                  <c:v>82461</c:v>
                </c:pt>
                <c:pt idx="236">
                  <c:v>82462</c:v>
                </c:pt>
                <c:pt idx="237">
                  <c:v>82463</c:v>
                </c:pt>
                <c:pt idx="238">
                  <c:v>82464</c:v>
                </c:pt>
                <c:pt idx="239">
                  <c:v>82465</c:v>
                </c:pt>
                <c:pt idx="240">
                  <c:v>82467</c:v>
                </c:pt>
                <c:pt idx="241">
                  <c:v>82468</c:v>
                </c:pt>
                <c:pt idx="242">
                  <c:v>82469</c:v>
                </c:pt>
                <c:pt idx="243">
                  <c:v>82470</c:v>
                </c:pt>
                <c:pt idx="244">
                  <c:v>82471</c:v>
                </c:pt>
                <c:pt idx="245">
                  <c:v>82472</c:v>
                </c:pt>
                <c:pt idx="246">
                  <c:v>82473</c:v>
                </c:pt>
                <c:pt idx="247">
                  <c:v>82474</c:v>
                </c:pt>
                <c:pt idx="248">
                  <c:v>82475</c:v>
                </c:pt>
                <c:pt idx="249">
                  <c:v>82476</c:v>
                </c:pt>
                <c:pt idx="250">
                  <c:v>82477</c:v>
                </c:pt>
                <c:pt idx="251">
                  <c:v>82478</c:v>
                </c:pt>
                <c:pt idx="252">
                  <c:v>82479</c:v>
                </c:pt>
                <c:pt idx="253">
                  <c:v>82480</c:v>
                </c:pt>
                <c:pt idx="254">
                  <c:v>82481</c:v>
                </c:pt>
                <c:pt idx="255">
                  <c:v>82482</c:v>
                </c:pt>
                <c:pt idx="256">
                  <c:v>82483</c:v>
                </c:pt>
                <c:pt idx="257">
                  <c:v>82484</c:v>
                </c:pt>
                <c:pt idx="258">
                  <c:v>82485</c:v>
                </c:pt>
                <c:pt idx="259">
                  <c:v>82487</c:v>
                </c:pt>
                <c:pt idx="260">
                  <c:v>82489</c:v>
                </c:pt>
                <c:pt idx="261">
                  <c:v>82491</c:v>
                </c:pt>
                <c:pt idx="262">
                  <c:v>82492</c:v>
                </c:pt>
                <c:pt idx="263">
                  <c:v>82493</c:v>
                </c:pt>
                <c:pt idx="264">
                  <c:v>82494</c:v>
                </c:pt>
                <c:pt idx="265">
                  <c:v>82496</c:v>
                </c:pt>
                <c:pt idx="266">
                  <c:v>82497</c:v>
                </c:pt>
                <c:pt idx="267">
                  <c:v>82498</c:v>
                </c:pt>
                <c:pt idx="268">
                  <c:v>82499</c:v>
                </c:pt>
                <c:pt idx="269">
                  <c:v>82500</c:v>
                </c:pt>
                <c:pt idx="270">
                  <c:v>82502</c:v>
                </c:pt>
                <c:pt idx="271">
                  <c:v>82503</c:v>
                </c:pt>
                <c:pt idx="272">
                  <c:v>82504</c:v>
                </c:pt>
                <c:pt idx="273">
                  <c:v>82505</c:v>
                </c:pt>
                <c:pt idx="274">
                  <c:v>82506</c:v>
                </c:pt>
                <c:pt idx="275">
                  <c:v>82507</c:v>
                </c:pt>
                <c:pt idx="276">
                  <c:v>82509</c:v>
                </c:pt>
                <c:pt idx="277">
                  <c:v>82510</c:v>
                </c:pt>
                <c:pt idx="278">
                  <c:v>82511</c:v>
                </c:pt>
                <c:pt idx="279">
                  <c:v>82512</c:v>
                </c:pt>
                <c:pt idx="280">
                  <c:v>82513</c:v>
                </c:pt>
                <c:pt idx="281">
                  <c:v>82514</c:v>
                </c:pt>
                <c:pt idx="282">
                  <c:v>82515</c:v>
                </c:pt>
                <c:pt idx="283">
                  <c:v>82516</c:v>
                </c:pt>
                <c:pt idx="284">
                  <c:v>82518</c:v>
                </c:pt>
                <c:pt idx="285">
                  <c:v>82519</c:v>
                </c:pt>
                <c:pt idx="286">
                  <c:v>82520</c:v>
                </c:pt>
                <c:pt idx="287">
                  <c:v>82521</c:v>
                </c:pt>
                <c:pt idx="288">
                  <c:v>82523</c:v>
                </c:pt>
                <c:pt idx="289">
                  <c:v>82524</c:v>
                </c:pt>
                <c:pt idx="290">
                  <c:v>82525</c:v>
                </c:pt>
                <c:pt idx="291">
                  <c:v>82526</c:v>
                </c:pt>
                <c:pt idx="292">
                  <c:v>82528</c:v>
                </c:pt>
                <c:pt idx="293">
                  <c:v>82529</c:v>
                </c:pt>
                <c:pt idx="294">
                  <c:v>82530</c:v>
                </c:pt>
                <c:pt idx="295">
                  <c:v>82531</c:v>
                </c:pt>
                <c:pt idx="296">
                  <c:v>82533</c:v>
                </c:pt>
                <c:pt idx="297">
                  <c:v>82534</c:v>
                </c:pt>
                <c:pt idx="298">
                  <c:v>82535</c:v>
                </c:pt>
                <c:pt idx="299">
                  <c:v>82536</c:v>
                </c:pt>
                <c:pt idx="300">
                  <c:v>82537</c:v>
                </c:pt>
                <c:pt idx="301">
                  <c:v>82538</c:v>
                </c:pt>
                <c:pt idx="302">
                  <c:v>82540</c:v>
                </c:pt>
                <c:pt idx="303">
                  <c:v>82541</c:v>
                </c:pt>
                <c:pt idx="304">
                  <c:v>82542</c:v>
                </c:pt>
                <c:pt idx="305">
                  <c:v>82544</c:v>
                </c:pt>
                <c:pt idx="306">
                  <c:v>82546</c:v>
                </c:pt>
                <c:pt idx="307">
                  <c:v>82547</c:v>
                </c:pt>
                <c:pt idx="308">
                  <c:v>82548</c:v>
                </c:pt>
                <c:pt idx="309">
                  <c:v>82549</c:v>
                </c:pt>
                <c:pt idx="310">
                  <c:v>82550</c:v>
                </c:pt>
                <c:pt idx="311">
                  <c:v>82551</c:v>
                </c:pt>
                <c:pt idx="312">
                  <c:v>82553</c:v>
                </c:pt>
                <c:pt idx="313">
                  <c:v>82554</c:v>
                </c:pt>
                <c:pt idx="314">
                  <c:v>82555</c:v>
                </c:pt>
                <c:pt idx="315">
                  <c:v>82556</c:v>
                </c:pt>
                <c:pt idx="316">
                  <c:v>82557</c:v>
                </c:pt>
                <c:pt idx="317">
                  <c:v>82559</c:v>
                </c:pt>
                <c:pt idx="318">
                  <c:v>82560</c:v>
                </c:pt>
                <c:pt idx="319">
                  <c:v>82561</c:v>
                </c:pt>
                <c:pt idx="320">
                  <c:v>82562</c:v>
                </c:pt>
                <c:pt idx="321">
                  <c:v>82564</c:v>
                </c:pt>
                <c:pt idx="322">
                  <c:v>82565</c:v>
                </c:pt>
                <c:pt idx="323">
                  <c:v>82567</c:v>
                </c:pt>
                <c:pt idx="324">
                  <c:v>82568</c:v>
                </c:pt>
                <c:pt idx="325">
                  <c:v>82569</c:v>
                </c:pt>
                <c:pt idx="326">
                  <c:v>82572</c:v>
                </c:pt>
                <c:pt idx="327">
                  <c:v>82574</c:v>
                </c:pt>
                <c:pt idx="328">
                  <c:v>82575</c:v>
                </c:pt>
                <c:pt idx="329">
                  <c:v>82576</c:v>
                </c:pt>
                <c:pt idx="330">
                  <c:v>82577</c:v>
                </c:pt>
                <c:pt idx="331">
                  <c:v>82578</c:v>
                </c:pt>
                <c:pt idx="332">
                  <c:v>82579</c:v>
                </c:pt>
                <c:pt idx="333">
                  <c:v>82581</c:v>
                </c:pt>
                <c:pt idx="334">
                  <c:v>82582</c:v>
                </c:pt>
                <c:pt idx="335">
                  <c:v>82583</c:v>
                </c:pt>
                <c:pt idx="336">
                  <c:v>82584</c:v>
                </c:pt>
                <c:pt idx="337">
                  <c:v>82585</c:v>
                </c:pt>
                <c:pt idx="338">
                  <c:v>82586</c:v>
                </c:pt>
                <c:pt idx="339">
                  <c:v>82587</c:v>
                </c:pt>
                <c:pt idx="340">
                  <c:v>82588</c:v>
                </c:pt>
                <c:pt idx="341">
                  <c:v>82590</c:v>
                </c:pt>
                <c:pt idx="342">
                  <c:v>82591</c:v>
                </c:pt>
                <c:pt idx="343">
                  <c:v>82592</c:v>
                </c:pt>
                <c:pt idx="344">
                  <c:v>82593</c:v>
                </c:pt>
                <c:pt idx="345">
                  <c:v>82594</c:v>
                </c:pt>
                <c:pt idx="346">
                  <c:v>82595</c:v>
                </c:pt>
                <c:pt idx="347">
                  <c:v>82597</c:v>
                </c:pt>
                <c:pt idx="348">
                  <c:v>82598</c:v>
                </c:pt>
                <c:pt idx="349">
                  <c:v>82599</c:v>
                </c:pt>
                <c:pt idx="350">
                  <c:v>82600</c:v>
                </c:pt>
                <c:pt idx="351">
                  <c:v>82601</c:v>
                </c:pt>
                <c:pt idx="352">
                  <c:v>82602</c:v>
                </c:pt>
                <c:pt idx="353">
                  <c:v>82603</c:v>
                </c:pt>
                <c:pt idx="354">
                  <c:v>82604</c:v>
                </c:pt>
                <c:pt idx="355">
                  <c:v>82606</c:v>
                </c:pt>
                <c:pt idx="356">
                  <c:v>82607</c:v>
                </c:pt>
                <c:pt idx="357">
                  <c:v>82608</c:v>
                </c:pt>
                <c:pt idx="358">
                  <c:v>82609</c:v>
                </c:pt>
                <c:pt idx="359">
                  <c:v>82612</c:v>
                </c:pt>
                <c:pt idx="360">
                  <c:v>82613</c:v>
                </c:pt>
                <c:pt idx="361">
                  <c:v>82614</c:v>
                </c:pt>
                <c:pt idx="362">
                  <c:v>82616</c:v>
                </c:pt>
                <c:pt idx="363">
                  <c:v>82617</c:v>
                </c:pt>
                <c:pt idx="364">
                  <c:v>82618</c:v>
                </c:pt>
                <c:pt idx="365">
                  <c:v>82619</c:v>
                </c:pt>
                <c:pt idx="366">
                  <c:v>82620</c:v>
                </c:pt>
                <c:pt idx="367">
                  <c:v>82621</c:v>
                </c:pt>
                <c:pt idx="368">
                  <c:v>82622</c:v>
                </c:pt>
                <c:pt idx="369">
                  <c:v>82623</c:v>
                </c:pt>
                <c:pt idx="370">
                  <c:v>82624</c:v>
                </c:pt>
                <c:pt idx="371">
                  <c:v>82626</c:v>
                </c:pt>
                <c:pt idx="372">
                  <c:v>82627</c:v>
                </c:pt>
                <c:pt idx="373">
                  <c:v>82628</c:v>
                </c:pt>
                <c:pt idx="374">
                  <c:v>82630</c:v>
                </c:pt>
                <c:pt idx="375">
                  <c:v>82631</c:v>
                </c:pt>
                <c:pt idx="376">
                  <c:v>82632</c:v>
                </c:pt>
                <c:pt idx="377">
                  <c:v>82633</c:v>
                </c:pt>
                <c:pt idx="378">
                  <c:v>82634</c:v>
                </c:pt>
                <c:pt idx="379">
                  <c:v>82635</c:v>
                </c:pt>
                <c:pt idx="380">
                  <c:v>82636</c:v>
                </c:pt>
                <c:pt idx="381">
                  <c:v>82638</c:v>
                </c:pt>
                <c:pt idx="382">
                  <c:v>82639</c:v>
                </c:pt>
                <c:pt idx="383">
                  <c:v>82641</c:v>
                </c:pt>
                <c:pt idx="384">
                  <c:v>82642</c:v>
                </c:pt>
                <c:pt idx="385">
                  <c:v>82644</c:v>
                </c:pt>
                <c:pt idx="386">
                  <c:v>82645</c:v>
                </c:pt>
                <c:pt idx="387">
                  <c:v>82647</c:v>
                </c:pt>
                <c:pt idx="388">
                  <c:v>82648</c:v>
                </c:pt>
                <c:pt idx="389">
                  <c:v>82649</c:v>
                </c:pt>
                <c:pt idx="390">
                  <c:v>82650</c:v>
                </c:pt>
                <c:pt idx="391">
                  <c:v>82651</c:v>
                </c:pt>
                <c:pt idx="392">
                  <c:v>82653</c:v>
                </c:pt>
                <c:pt idx="393">
                  <c:v>82654</c:v>
                </c:pt>
                <c:pt idx="394">
                  <c:v>82655</c:v>
                </c:pt>
                <c:pt idx="395">
                  <c:v>82656</c:v>
                </c:pt>
                <c:pt idx="396">
                  <c:v>82657</c:v>
                </c:pt>
                <c:pt idx="397">
                  <c:v>82658</c:v>
                </c:pt>
                <c:pt idx="398">
                  <c:v>82659</c:v>
                </c:pt>
                <c:pt idx="399">
                  <c:v>82661</c:v>
                </c:pt>
                <c:pt idx="400">
                  <c:v>82663</c:v>
                </c:pt>
                <c:pt idx="401">
                  <c:v>82664</c:v>
                </c:pt>
                <c:pt idx="402">
                  <c:v>82665</c:v>
                </c:pt>
                <c:pt idx="403">
                  <c:v>82666</c:v>
                </c:pt>
                <c:pt idx="404">
                  <c:v>82668</c:v>
                </c:pt>
                <c:pt idx="405">
                  <c:v>82669</c:v>
                </c:pt>
                <c:pt idx="406">
                  <c:v>82670</c:v>
                </c:pt>
                <c:pt idx="407">
                  <c:v>82671</c:v>
                </c:pt>
                <c:pt idx="408">
                  <c:v>82672</c:v>
                </c:pt>
                <c:pt idx="409">
                  <c:v>82673</c:v>
                </c:pt>
                <c:pt idx="410">
                  <c:v>82674</c:v>
                </c:pt>
                <c:pt idx="411">
                  <c:v>82675</c:v>
                </c:pt>
                <c:pt idx="412">
                  <c:v>82676</c:v>
                </c:pt>
                <c:pt idx="413">
                  <c:v>82677</c:v>
                </c:pt>
                <c:pt idx="414">
                  <c:v>82678</c:v>
                </c:pt>
                <c:pt idx="415">
                  <c:v>82679</c:v>
                </c:pt>
                <c:pt idx="416">
                  <c:v>82680</c:v>
                </c:pt>
                <c:pt idx="417">
                  <c:v>82681</c:v>
                </c:pt>
                <c:pt idx="418">
                  <c:v>82682</c:v>
                </c:pt>
                <c:pt idx="419">
                  <c:v>82683</c:v>
                </c:pt>
                <c:pt idx="420">
                  <c:v>82684</c:v>
                </c:pt>
                <c:pt idx="421">
                  <c:v>82685</c:v>
                </c:pt>
                <c:pt idx="422">
                  <c:v>82686</c:v>
                </c:pt>
                <c:pt idx="423">
                  <c:v>82687</c:v>
                </c:pt>
                <c:pt idx="424">
                  <c:v>82688</c:v>
                </c:pt>
                <c:pt idx="425">
                  <c:v>82689</c:v>
                </c:pt>
                <c:pt idx="426">
                  <c:v>82690</c:v>
                </c:pt>
                <c:pt idx="427">
                  <c:v>82691</c:v>
                </c:pt>
                <c:pt idx="428">
                  <c:v>82692</c:v>
                </c:pt>
                <c:pt idx="429">
                  <c:v>82693</c:v>
                </c:pt>
                <c:pt idx="430">
                  <c:v>82694</c:v>
                </c:pt>
                <c:pt idx="431">
                  <c:v>82695</c:v>
                </c:pt>
                <c:pt idx="432">
                  <c:v>82696</c:v>
                </c:pt>
                <c:pt idx="433">
                  <c:v>82697</c:v>
                </c:pt>
                <c:pt idx="434">
                  <c:v>82698</c:v>
                </c:pt>
                <c:pt idx="435">
                  <c:v>82699</c:v>
                </c:pt>
                <c:pt idx="436">
                  <c:v>82700</c:v>
                </c:pt>
                <c:pt idx="437">
                  <c:v>82701</c:v>
                </c:pt>
                <c:pt idx="438">
                  <c:v>82702</c:v>
                </c:pt>
                <c:pt idx="439">
                  <c:v>82703</c:v>
                </c:pt>
                <c:pt idx="440">
                  <c:v>82704</c:v>
                </c:pt>
                <c:pt idx="441">
                  <c:v>82705</c:v>
                </c:pt>
                <c:pt idx="442">
                  <c:v>82706</c:v>
                </c:pt>
                <c:pt idx="443">
                  <c:v>82707</c:v>
                </c:pt>
                <c:pt idx="444">
                  <c:v>82708</c:v>
                </c:pt>
                <c:pt idx="445">
                  <c:v>82709</c:v>
                </c:pt>
                <c:pt idx="446">
                  <c:v>82710</c:v>
                </c:pt>
                <c:pt idx="447">
                  <c:v>82711</c:v>
                </c:pt>
                <c:pt idx="448">
                  <c:v>82712</c:v>
                </c:pt>
                <c:pt idx="449">
                  <c:v>82713</c:v>
                </c:pt>
                <c:pt idx="450">
                  <c:v>82714</c:v>
                </c:pt>
                <c:pt idx="451">
                  <c:v>82715</c:v>
                </c:pt>
                <c:pt idx="452">
                  <c:v>82716</c:v>
                </c:pt>
                <c:pt idx="453">
                  <c:v>82717</c:v>
                </c:pt>
                <c:pt idx="454">
                  <c:v>82718</c:v>
                </c:pt>
                <c:pt idx="455">
                  <c:v>82719</c:v>
                </c:pt>
                <c:pt idx="456">
                  <c:v>82720</c:v>
                </c:pt>
                <c:pt idx="457">
                  <c:v>82721</c:v>
                </c:pt>
                <c:pt idx="458">
                  <c:v>82722</c:v>
                </c:pt>
                <c:pt idx="459">
                  <c:v>82723</c:v>
                </c:pt>
                <c:pt idx="460">
                  <c:v>82724</c:v>
                </c:pt>
                <c:pt idx="461">
                  <c:v>82725</c:v>
                </c:pt>
                <c:pt idx="462">
                  <c:v>82727</c:v>
                </c:pt>
                <c:pt idx="463">
                  <c:v>82728</c:v>
                </c:pt>
                <c:pt idx="464">
                  <c:v>82729</c:v>
                </c:pt>
                <c:pt idx="465">
                  <c:v>82730</c:v>
                </c:pt>
                <c:pt idx="466">
                  <c:v>82731</c:v>
                </c:pt>
                <c:pt idx="467">
                  <c:v>82733</c:v>
                </c:pt>
                <c:pt idx="468">
                  <c:v>82734</c:v>
                </c:pt>
                <c:pt idx="469">
                  <c:v>82735</c:v>
                </c:pt>
                <c:pt idx="470">
                  <c:v>82736</c:v>
                </c:pt>
                <c:pt idx="471">
                  <c:v>82737</c:v>
                </c:pt>
                <c:pt idx="472">
                  <c:v>82738</c:v>
                </c:pt>
                <c:pt idx="473">
                  <c:v>82739</c:v>
                </c:pt>
                <c:pt idx="474">
                  <c:v>82741</c:v>
                </c:pt>
                <c:pt idx="475">
                  <c:v>82742</c:v>
                </c:pt>
                <c:pt idx="476">
                  <c:v>82744</c:v>
                </c:pt>
                <c:pt idx="477">
                  <c:v>82745</c:v>
                </c:pt>
                <c:pt idx="478">
                  <c:v>82746</c:v>
                </c:pt>
                <c:pt idx="479">
                  <c:v>82747</c:v>
                </c:pt>
                <c:pt idx="480">
                  <c:v>82749</c:v>
                </c:pt>
                <c:pt idx="481">
                  <c:v>82750</c:v>
                </c:pt>
                <c:pt idx="482">
                  <c:v>82751</c:v>
                </c:pt>
                <c:pt idx="483">
                  <c:v>82752</c:v>
                </c:pt>
                <c:pt idx="484">
                  <c:v>82753</c:v>
                </c:pt>
                <c:pt idx="485">
                  <c:v>82754</c:v>
                </c:pt>
                <c:pt idx="486">
                  <c:v>82756</c:v>
                </c:pt>
                <c:pt idx="487">
                  <c:v>82757</c:v>
                </c:pt>
                <c:pt idx="488">
                  <c:v>82758</c:v>
                </c:pt>
                <c:pt idx="489">
                  <c:v>82760</c:v>
                </c:pt>
                <c:pt idx="490">
                  <c:v>82761</c:v>
                </c:pt>
                <c:pt idx="491">
                  <c:v>82762</c:v>
                </c:pt>
                <c:pt idx="492">
                  <c:v>82763</c:v>
                </c:pt>
                <c:pt idx="493">
                  <c:v>82764</c:v>
                </c:pt>
                <c:pt idx="494">
                  <c:v>82765</c:v>
                </c:pt>
                <c:pt idx="495">
                  <c:v>82766</c:v>
                </c:pt>
                <c:pt idx="496">
                  <c:v>82768</c:v>
                </c:pt>
                <c:pt idx="497">
                  <c:v>82769</c:v>
                </c:pt>
                <c:pt idx="498">
                  <c:v>82770</c:v>
                </c:pt>
                <c:pt idx="499">
                  <c:v>82771</c:v>
                </c:pt>
                <c:pt idx="500">
                  <c:v>82772</c:v>
                </c:pt>
                <c:pt idx="501">
                  <c:v>82774</c:v>
                </c:pt>
                <c:pt idx="502">
                  <c:v>82775</c:v>
                </c:pt>
                <c:pt idx="503">
                  <c:v>82776</c:v>
                </c:pt>
                <c:pt idx="504">
                  <c:v>82778</c:v>
                </c:pt>
                <c:pt idx="505">
                  <c:v>82779</c:v>
                </c:pt>
                <c:pt idx="506">
                  <c:v>82781</c:v>
                </c:pt>
                <c:pt idx="507">
                  <c:v>82782</c:v>
                </c:pt>
                <c:pt idx="508">
                  <c:v>82783</c:v>
                </c:pt>
                <c:pt idx="509">
                  <c:v>82784</c:v>
                </c:pt>
                <c:pt idx="510">
                  <c:v>82786</c:v>
                </c:pt>
                <c:pt idx="511">
                  <c:v>82787</c:v>
                </c:pt>
                <c:pt idx="512">
                  <c:v>82788</c:v>
                </c:pt>
                <c:pt idx="513">
                  <c:v>82791</c:v>
                </c:pt>
                <c:pt idx="514">
                  <c:v>82792</c:v>
                </c:pt>
                <c:pt idx="515">
                  <c:v>82794</c:v>
                </c:pt>
                <c:pt idx="516">
                  <c:v>82795</c:v>
                </c:pt>
                <c:pt idx="517">
                  <c:v>82796</c:v>
                </c:pt>
                <c:pt idx="518">
                  <c:v>82797</c:v>
                </c:pt>
                <c:pt idx="519">
                  <c:v>82799</c:v>
                </c:pt>
                <c:pt idx="520">
                  <c:v>82800</c:v>
                </c:pt>
                <c:pt idx="521">
                  <c:v>82801</c:v>
                </c:pt>
                <c:pt idx="522">
                  <c:v>82802</c:v>
                </c:pt>
                <c:pt idx="523">
                  <c:v>82803</c:v>
                </c:pt>
                <c:pt idx="524">
                  <c:v>82805</c:v>
                </c:pt>
                <c:pt idx="525">
                  <c:v>82806</c:v>
                </c:pt>
                <c:pt idx="526">
                  <c:v>82807</c:v>
                </c:pt>
                <c:pt idx="527">
                  <c:v>82808</c:v>
                </c:pt>
                <c:pt idx="528">
                  <c:v>82810</c:v>
                </c:pt>
                <c:pt idx="529">
                  <c:v>82811</c:v>
                </c:pt>
                <c:pt idx="530">
                  <c:v>82812</c:v>
                </c:pt>
                <c:pt idx="531">
                  <c:v>82813</c:v>
                </c:pt>
                <c:pt idx="532">
                  <c:v>82814</c:v>
                </c:pt>
                <c:pt idx="533">
                  <c:v>82816</c:v>
                </c:pt>
                <c:pt idx="534">
                  <c:v>82817</c:v>
                </c:pt>
                <c:pt idx="535">
                  <c:v>82819</c:v>
                </c:pt>
                <c:pt idx="536">
                  <c:v>82821</c:v>
                </c:pt>
                <c:pt idx="537">
                  <c:v>82822</c:v>
                </c:pt>
                <c:pt idx="538">
                  <c:v>82823</c:v>
                </c:pt>
                <c:pt idx="539">
                  <c:v>82824</c:v>
                </c:pt>
                <c:pt idx="540">
                  <c:v>82825</c:v>
                </c:pt>
                <c:pt idx="541">
                  <c:v>82827</c:v>
                </c:pt>
                <c:pt idx="542">
                  <c:v>82828</c:v>
                </c:pt>
                <c:pt idx="543">
                  <c:v>82829</c:v>
                </c:pt>
                <c:pt idx="544">
                  <c:v>82830</c:v>
                </c:pt>
                <c:pt idx="545">
                  <c:v>82831</c:v>
                </c:pt>
                <c:pt idx="546">
                  <c:v>82832</c:v>
                </c:pt>
                <c:pt idx="547">
                  <c:v>82833</c:v>
                </c:pt>
                <c:pt idx="548">
                  <c:v>82834</c:v>
                </c:pt>
                <c:pt idx="549">
                  <c:v>82836</c:v>
                </c:pt>
                <c:pt idx="550">
                  <c:v>82837</c:v>
                </c:pt>
                <c:pt idx="551">
                  <c:v>82839</c:v>
                </c:pt>
                <c:pt idx="552">
                  <c:v>82840</c:v>
                </c:pt>
                <c:pt idx="553">
                  <c:v>82841</c:v>
                </c:pt>
                <c:pt idx="554">
                  <c:v>82842</c:v>
                </c:pt>
                <c:pt idx="555">
                  <c:v>82843</c:v>
                </c:pt>
                <c:pt idx="556">
                  <c:v>82844</c:v>
                </c:pt>
                <c:pt idx="557">
                  <c:v>82845</c:v>
                </c:pt>
                <c:pt idx="558">
                  <c:v>82846</c:v>
                </c:pt>
                <c:pt idx="559">
                  <c:v>82848</c:v>
                </c:pt>
                <c:pt idx="560">
                  <c:v>82849</c:v>
                </c:pt>
                <c:pt idx="561">
                  <c:v>82850</c:v>
                </c:pt>
                <c:pt idx="562">
                  <c:v>82851</c:v>
                </c:pt>
                <c:pt idx="563">
                  <c:v>82852</c:v>
                </c:pt>
                <c:pt idx="564">
                  <c:v>82853</c:v>
                </c:pt>
                <c:pt idx="565">
                  <c:v>82855</c:v>
                </c:pt>
                <c:pt idx="566">
                  <c:v>82856</c:v>
                </c:pt>
                <c:pt idx="567">
                  <c:v>82857</c:v>
                </c:pt>
                <c:pt idx="568">
                  <c:v>82858</c:v>
                </c:pt>
                <c:pt idx="569">
                  <c:v>82859</c:v>
                </c:pt>
                <c:pt idx="570">
                  <c:v>82860</c:v>
                </c:pt>
                <c:pt idx="571">
                  <c:v>82861</c:v>
                </c:pt>
                <c:pt idx="572">
                  <c:v>82863</c:v>
                </c:pt>
                <c:pt idx="573">
                  <c:v>82864</c:v>
                </c:pt>
                <c:pt idx="574">
                  <c:v>82865</c:v>
                </c:pt>
                <c:pt idx="575">
                  <c:v>82868</c:v>
                </c:pt>
                <c:pt idx="576">
                  <c:v>82869</c:v>
                </c:pt>
                <c:pt idx="577">
                  <c:v>82871</c:v>
                </c:pt>
                <c:pt idx="578">
                  <c:v>82872</c:v>
                </c:pt>
                <c:pt idx="579">
                  <c:v>82873</c:v>
                </c:pt>
                <c:pt idx="580">
                  <c:v>82874</c:v>
                </c:pt>
                <c:pt idx="581">
                  <c:v>82875</c:v>
                </c:pt>
                <c:pt idx="582">
                  <c:v>82877</c:v>
                </c:pt>
                <c:pt idx="583">
                  <c:v>82878</c:v>
                </c:pt>
                <c:pt idx="584">
                  <c:v>82879</c:v>
                </c:pt>
                <c:pt idx="585">
                  <c:v>82880</c:v>
                </c:pt>
                <c:pt idx="586">
                  <c:v>82881</c:v>
                </c:pt>
                <c:pt idx="587">
                  <c:v>82882</c:v>
                </c:pt>
                <c:pt idx="588">
                  <c:v>82883</c:v>
                </c:pt>
                <c:pt idx="589">
                  <c:v>82884</c:v>
                </c:pt>
                <c:pt idx="590">
                  <c:v>82885</c:v>
                </c:pt>
                <c:pt idx="591">
                  <c:v>82886</c:v>
                </c:pt>
                <c:pt idx="592">
                  <c:v>82888</c:v>
                </c:pt>
                <c:pt idx="593">
                  <c:v>82889</c:v>
                </c:pt>
                <c:pt idx="594">
                  <c:v>82891</c:v>
                </c:pt>
                <c:pt idx="595">
                  <c:v>82893</c:v>
                </c:pt>
                <c:pt idx="596">
                  <c:v>82894</c:v>
                </c:pt>
                <c:pt idx="597">
                  <c:v>82895</c:v>
                </c:pt>
                <c:pt idx="598">
                  <c:v>82896</c:v>
                </c:pt>
                <c:pt idx="599">
                  <c:v>82897</c:v>
                </c:pt>
                <c:pt idx="600">
                  <c:v>82898</c:v>
                </c:pt>
                <c:pt idx="601">
                  <c:v>82899</c:v>
                </c:pt>
                <c:pt idx="602">
                  <c:v>82901</c:v>
                </c:pt>
                <c:pt idx="603">
                  <c:v>82902</c:v>
                </c:pt>
                <c:pt idx="604">
                  <c:v>82904</c:v>
                </c:pt>
                <c:pt idx="605">
                  <c:v>82905</c:v>
                </c:pt>
                <c:pt idx="606">
                  <c:v>82906</c:v>
                </c:pt>
                <c:pt idx="607">
                  <c:v>82907</c:v>
                </c:pt>
                <c:pt idx="608">
                  <c:v>82908</c:v>
                </c:pt>
                <c:pt idx="609">
                  <c:v>82909</c:v>
                </c:pt>
                <c:pt idx="610">
                  <c:v>82910</c:v>
                </c:pt>
                <c:pt idx="611">
                  <c:v>82911</c:v>
                </c:pt>
                <c:pt idx="612">
                  <c:v>82912</c:v>
                </c:pt>
                <c:pt idx="613">
                  <c:v>82913</c:v>
                </c:pt>
                <c:pt idx="614">
                  <c:v>82914</c:v>
                </c:pt>
                <c:pt idx="615">
                  <c:v>82915</c:v>
                </c:pt>
                <c:pt idx="616">
                  <c:v>82916</c:v>
                </c:pt>
                <c:pt idx="617">
                  <c:v>82917</c:v>
                </c:pt>
                <c:pt idx="618">
                  <c:v>82918</c:v>
                </c:pt>
                <c:pt idx="619">
                  <c:v>82919</c:v>
                </c:pt>
                <c:pt idx="620">
                  <c:v>82920</c:v>
                </c:pt>
                <c:pt idx="621">
                  <c:v>82921</c:v>
                </c:pt>
                <c:pt idx="622">
                  <c:v>82922</c:v>
                </c:pt>
                <c:pt idx="623">
                  <c:v>82923</c:v>
                </c:pt>
                <c:pt idx="624">
                  <c:v>82924</c:v>
                </c:pt>
                <c:pt idx="625">
                  <c:v>82925</c:v>
                </c:pt>
                <c:pt idx="626">
                  <c:v>82926</c:v>
                </c:pt>
                <c:pt idx="627">
                  <c:v>82927</c:v>
                </c:pt>
                <c:pt idx="628">
                  <c:v>82928</c:v>
                </c:pt>
                <c:pt idx="629">
                  <c:v>82929</c:v>
                </c:pt>
                <c:pt idx="630">
                  <c:v>82930</c:v>
                </c:pt>
                <c:pt idx="631">
                  <c:v>82931</c:v>
                </c:pt>
                <c:pt idx="632">
                  <c:v>82932</c:v>
                </c:pt>
                <c:pt idx="633">
                  <c:v>82933</c:v>
                </c:pt>
                <c:pt idx="634">
                  <c:v>82934</c:v>
                </c:pt>
                <c:pt idx="635">
                  <c:v>82935</c:v>
                </c:pt>
                <c:pt idx="636">
                  <c:v>82936</c:v>
                </c:pt>
                <c:pt idx="637">
                  <c:v>82937</c:v>
                </c:pt>
                <c:pt idx="638">
                  <c:v>82938</c:v>
                </c:pt>
                <c:pt idx="639">
                  <c:v>82939</c:v>
                </c:pt>
                <c:pt idx="640">
                  <c:v>82940</c:v>
                </c:pt>
                <c:pt idx="641">
                  <c:v>82941</c:v>
                </c:pt>
                <c:pt idx="642">
                  <c:v>82942</c:v>
                </c:pt>
                <c:pt idx="643">
                  <c:v>82943</c:v>
                </c:pt>
                <c:pt idx="644">
                  <c:v>82944</c:v>
                </c:pt>
                <c:pt idx="645">
                  <c:v>82945</c:v>
                </c:pt>
                <c:pt idx="646">
                  <c:v>82946</c:v>
                </c:pt>
                <c:pt idx="647">
                  <c:v>82947</c:v>
                </c:pt>
                <c:pt idx="648">
                  <c:v>82949</c:v>
                </c:pt>
                <c:pt idx="649">
                  <c:v>82951</c:v>
                </c:pt>
                <c:pt idx="650">
                  <c:v>82953</c:v>
                </c:pt>
                <c:pt idx="651">
                  <c:v>82954</c:v>
                </c:pt>
                <c:pt idx="652">
                  <c:v>82955</c:v>
                </c:pt>
                <c:pt idx="653">
                  <c:v>82956</c:v>
                </c:pt>
                <c:pt idx="654">
                  <c:v>82958</c:v>
                </c:pt>
                <c:pt idx="655">
                  <c:v>82959</c:v>
                </c:pt>
                <c:pt idx="656">
                  <c:v>82961</c:v>
                </c:pt>
                <c:pt idx="657">
                  <c:v>82962</c:v>
                </c:pt>
                <c:pt idx="658">
                  <c:v>82963</c:v>
                </c:pt>
                <c:pt idx="659">
                  <c:v>82964</c:v>
                </c:pt>
                <c:pt idx="660">
                  <c:v>82965</c:v>
                </c:pt>
                <c:pt idx="661">
                  <c:v>82966</c:v>
                </c:pt>
                <c:pt idx="662">
                  <c:v>82967</c:v>
                </c:pt>
                <c:pt idx="663">
                  <c:v>82968</c:v>
                </c:pt>
                <c:pt idx="664">
                  <c:v>82970</c:v>
                </c:pt>
                <c:pt idx="665">
                  <c:v>82971</c:v>
                </c:pt>
                <c:pt idx="666">
                  <c:v>82974</c:v>
                </c:pt>
                <c:pt idx="667">
                  <c:v>82976</c:v>
                </c:pt>
                <c:pt idx="668">
                  <c:v>82977</c:v>
                </c:pt>
                <c:pt idx="669">
                  <c:v>82979</c:v>
                </c:pt>
                <c:pt idx="670">
                  <c:v>82980</c:v>
                </c:pt>
                <c:pt idx="671">
                  <c:v>82981</c:v>
                </c:pt>
                <c:pt idx="672">
                  <c:v>82982</c:v>
                </c:pt>
                <c:pt idx="673">
                  <c:v>82983</c:v>
                </c:pt>
                <c:pt idx="674">
                  <c:v>82984</c:v>
                </c:pt>
                <c:pt idx="675">
                  <c:v>82985</c:v>
                </c:pt>
                <c:pt idx="676">
                  <c:v>82986</c:v>
                </c:pt>
                <c:pt idx="677">
                  <c:v>82987</c:v>
                </c:pt>
                <c:pt idx="678">
                  <c:v>82988</c:v>
                </c:pt>
                <c:pt idx="679">
                  <c:v>82989</c:v>
                </c:pt>
                <c:pt idx="680">
                  <c:v>82991</c:v>
                </c:pt>
                <c:pt idx="681">
                  <c:v>82992</c:v>
                </c:pt>
                <c:pt idx="682">
                  <c:v>82994</c:v>
                </c:pt>
                <c:pt idx="683">
                  <c:v>82995</c:v>
                </c:pt>
                <c:pt idx="684">
                  <c:v>82996</c:v>
                </c:pt>
                <c:pt idx="685">
                  <c:v>82997</c:v>
                </c:pt>
                <c:pt idx="686">
                  <c:v>82998</c:v>
                </c:pt>
                <c:pt idx="687">
                  <c:v>82999</c:v>
                </c:pt>
                <c:pt idx="688">
                  <c:v>83001</c:v>
                </c:pt>
                <c:pt idx="689">
                  <c:v>83002</c:v>
                </c:pt>
                <c:pt idx="690">
                  <c:v>83003</c:v>
                </c:pt>
                <c:pt idx="691">
                  <c:v>83004</c:v>
                </c:pt>
                <c:pt idx="692">
                  <c:v>83005</c:v>
                </c:pt>
                <c:pt idx="693">
                  <c:v>83007</c:v>
                </c:pt>
                <c:pt idx="694">
                  <c:v>83008</c:v>
                </c:pt>
                <c:pt idx="695">
                  <c:v>83009</c:v>
                </c:pt>
                <c:pt idx="696">
                  <c:v>83010</c:v>
                </c:pt>
                <c:pt idx="697">
                  <c:v>83011</c:v>
                </c:pt>
                <c:pt idx="698">
                  <c:v>83012</c:v>
                </c:pt>
                <c:pt idx="699">
                  <c:v>83013</c:v>
                </c:pt>
                <c:pt idx="700">
                  <c:v>83014</c:v>
                </c:pt>
                <c:pt idx="701">
                  <c:v>83016</c:v>
                </c:pt>
                <c:pt idx="702">
                  <c:v>83017</c:v>
                </c:pt>
                <c:pt idx="703">
                  <c:v>83018</c:v>
                </c:pt>
                <c:pt idx="704">
                  <c:v>83019</c:v>
                </c:pt>
                <c:pt idx="705">
                  <c:v>83020</c:v>
                </c:pt>
                <c:pt idx="706">
                  <c:v>83021</c:v>
                </c:pt>
                <c:pt idx="707">
                  <c:v>83022</c:v>
                </c:pt>
                <c:pt idx="708">
                  <c:v>83023</c:v>
                </c:pt>
                <c:pt idx="709">
                  <c:v>83025</c:v>
                </c:pt>
                <c:pt idx="710">
                  <c:v>83026</c:v>
                </c:pt>
                <c:pt idx="711">
                  <c:v>83027</c:v>
                </c:pt>
                <c:pt idx="712">
                  <c:v>83029</c:v>
                </c:pt>
                <c:pt idx="713">
                  <c:v>83030</c:v>
                </c:pt>
                <c:pt idx="714">
                  <c:v>83031</c:v>
                </c:pt>
                <c:pt idx="715">
                  <c:v>83032</c:v>
                </c:pt>
                <c:pt idx="716">
                  <c:v>83033</c:v>
                </c:pt>
                <c:pt idx="717">
                  <c:v>83034</c:v>
                </c:pt>
                <c:pt idx="718">
                  <c:v>83036</c:v>
                </c:pt>
                <c:pt idx="719">
                  <c:v>83037</c:v>
                </c:pt>
                <c:pt idx="720">
                  <c:v>83038</c:v>
                </c:pt>
                <c:pt idx="721">
                  <c:v>83040</c:v>
                </c:pt>
                <c:pt idx="722">
                  <c:v>83041</c:v>
                </c:pt>
                <c:pt idx="723">
                  <c:v>83043</c:v>
                </c:pt>
                <c:pt idx="724">
                  <c:v>83044</c:v>
                </c:pt>
                <c:pt idx="725">
                  <c:v>83045</c:v>
                </c:pt>
                <c:pt idx="726">
                  <c:v>83046</c:v>
                </c:pt>
                <c:pt idx="727">
                  <c:v>83047</c:v>
                </c:pt>
                <c:pt idx="728">
                  <c:v>83048</c:v>
                </c:pt>
                <c:pt idx="729">
                  <c:v>83050</c:v>
                </c:pt>
                <c:pt idx="730">
                  <c:v>83051</c:v>
                </c:pt>
                <c:pt idx="731">
                  <c:v>83052</c:v>
                </c:pt>
                <c:pt idx="732">
                  <c:v>83054</c:v>
                </c:pt>
                <c:pt idx="733">
                  <c:v>83055</c:v>
                </c:pt>
                <c:pt idx="734">
                  <c:v>83056</c:v>
                </c:pt>
                <c:pt idx="735">
                  <c:v>83057</c:v>
                </c:pt>
                <c:pt idx="736">
                  <c:v>83058</c:v>
                </c:pt>
                <c:pt idx="737">
                  <c:v>83059</c:v>
                </c:pt>
                <c:pt idx="738">
                  <c:v>83060</c:v>
                </c:pt>
                <c:pt idx="739">
                  <c:v>83061</c:v>
                </c:pt>
                <c:pt idx="740">
                  <c:v>83063</c:v>
                </c:pt>
                <c:pt idx="741">
                  <c:v>83064</c:v>
                </c:pt>
                <c:pt idx="742">
                  <c:v>83065</c:v>
                </c:pt>
                <c:pt idx="743">
                  <c:v>83066</c:v>
                </c:pt>
                <c:pt idx="744">
                  <c:v>83067</c:v>
                </c:pt>
                <c:pt idx="745">
                  <c:v>83069</c:v>
                </c:pt>
                <c:pt idx="746">
                  <c:v>83070</c:v>
                </c:pt>
                <c:pt idx="747">
                  <c:v>83071</c:v>
                </c:pt>
                <c:pt idx="748">
                  <c:v>83072</c:v>
                </c:pt>
                <c:pt idx="749">
                  <c:v>83073</c:v>
                </c:pt>
                <c:pt idx="750">
                  <c:v>83074</c:v>
                </c:pt>
                <c:pt idx="751">
                  <c:v>83076</c:v>
                </c:pt>
                <c:pt idx="752">
                  <c:v>83077</c:v>
                </c:pt>
                <c:pt idx="753">
                  <c:v>83078</c:v>
                </c:pt>
                <c:pt idx="754">
                  <c:v>83080</c:v>
                </c:pt>
                <c:pt idx="755">
                  <c:v>83081</c:v>
                </c:pt>
                <c:pt idx="756">
                  <c:v>83082</c:v>
                </c:pt>
                <c:pt idx="757">
                  <c:v>83083</c:v>
                </c:pt>
                <c:pt idx="758">
                  <c:v>83085</c:v>
                </c:pt>
                <c:pt idx="759">
                  <c:v>83086</c:v>
                </c:pt>
                <c:pt idx="760">
                  <c:v>83087</c:v>
                </c:pt>
                <c:pt idx="761">
                  <c:v>83088</c:v>
                </c:pt>
                <c:pt idx="762">
                  <c:v>83089</c:v>
                </c:pt>
                <c:pt idx="763">
                  <c:v>83092</c:v>
                </c:pt>
                <c:pt idx="764">
                  <c:v>83094</c:v>
                </c:pt>
                <c:pt idx="765">
                  <c:v>83097</c:v>
                </c:pt>
                <c:pt idx="766">
                  <c:v>83098</c:v>
                </c:pt>
                <c:pt idx="767">
                  <c:v>83099</c:v>
                </c:pt>
                <c:pt idx="768">
                  <c:v>83100</c:v>
                </c:pt>
                <c:pt idx="769">
                  <c:v>83101</c:v>
                </c:pt>
                <c:pt idx="770">
                  <c:v>83102</c:v>
                </c:pt>
                <c:pt idx="771">
                  <c:v>83103</c:v>
                </c:pt>
                <c:pt idx="772">
                  <c:v>83104</c:v>
                </c:pt>
                <c:pt idx="773">
                  <c:v>83105</c:v>
                </c:pt>
                <c:pt idx="774">
                  <c:v>83106</c:v>
                </c:pt>
                <c:pt idx="775">
                  <c:v>83108</c:v>
                </c:pt>
                <c:pt idx="776">
                  <c:v>83109</c:v>
                </c:pt>
                <c:pt idx="777">
                  <c:v>83110</c:v>
                </c:pt>
                <c:pt idx="778">
                  <c:v>83111</c:v>
                </c:pt>
                <c:pt idx="779">
                  <c:v>83112</c:v>
                </c:pt>
                <c:pt idx="780">
                  <c:v>83114</c:v>
                </c:pt>
                <c:pt idx="781">
                  <c:v>83115</c:v>
                </c:pt>
                <c:pt idx="782">
                  <c:v>83117</c:v>
                </c:pt>
                <c:pt idx="783">
                  <c:v>83118</c:v>
                </c:pt>
                <c:pt idx="784">
                  <c:v>83119</c:v>
                </c:pt>
                <c:pt idx="785">
                  <c:v>83120</c:v>
                </c:pt>
                <c:pt idx="786">
                  <c:v>83121</c:v>
                </c:pt>
                <c:pt idx="787">
                  <c:v>83122</c:v>
                </c:pt>
                <c:pt idx="788">
                  <c:v>83123</c:v>
                </c:pt>
                <c:pt idx="789">
                  <c:v>83125</c:v>
                </c:pt>
                <c:pt idx="790">
                  <c:v>83126</c:v>
                </c:pt>
                <c:pt idx="791">
                  <c:v>83127</c:v>
                </c:pt>
                <c:pt idx="792">
                  <c:v>83128</c:v>
                </c:pt>
                <c:pt idx="793">
                  <c:v>83129</c:v>
                </c:pt>
                <c:pt idx="794">
                  <c:v>83130</c:v>
                </c:pt>
                <c:pt idx="795">
                  <c:v>83131</c:v>
                </c:pt>
                <c:pt idx="796">
                  <c:v>83133</c:v>
                </c:pt>
                <c:pt idx="797">
                  <c:v>83134</c:v>
                </c:pt>
                <c:pt idx="798">
                  <c:v>83136</c:v>
                </c:pt>
                <c:pt idx="799">
                  <c:v>83137</c:v>
                </c:pt>
                <c:pt idx="800">
                  <c:v>83138</c:v>
                </c:pt>
                <c:pt idx="801">
                  <c:v>83139</c:v>
                </c:pt>
                <c:pt idx="802">
                  <c:v>83140</c:v>
                </c:pt>
                <c:pt idx="803">
                  <c:v>83141</c:v>
                </c:pt>
                <c:pt idx="804">
                  <c:v>83142</c:v>
                </c:pt>
                <c:pt idx="805">
                  <c:v>83143</c:v>
                </c:pt>
                <c:pt idx="806">
                  <c:v>83144</c:v>
                </c:pt>
                <c:pt idx="807">
                  <c:v>83145</c:v>
                </c:pt>
                <c:pt idx="808">
                  <c:v>83146</c:v>
                </c:pt>
                <c:pt idx="809">
                  <c:v>83147</c:v>
                </c:pt>
                <c:pt idx="810">
                  <c:v>83148</c:v>
                </c:pt>
                <c:pt idx="811">
                  <c:v>83149</c:v>
                </c:pt>
                <c:pt idx="812">
                  <c:v>83150</c:v>
                </c:pt>
                <c:pt idx="813">
                  <c:v>83151</c:v>
                </c:pt>
                <c:pt idx="814">
                  <c:v>83152</c:v>
                </c:pt>
                <c:pt idx="815">
                  <c:v>83153</c:v>
                </c:pt>
                <c:pt idx="816">
                  <c:v>83154</c:v>
                </c:pt>
                <c:pt idx="817">
                  <c:v>83155</c:v>
                </c:pt>
                <c:pt idx="818">
                  <c:v>83156</c:v>
                </c:pt>
                <c:pt idx="819">
                  <c:v>83157</c:v>
                </c:pt>
                <c:pt idx="820">
                  <c:v>83158</c:v>
                </c:pt>
                <c:pt idx="821">
                  <c:v>83159</c:v>
                </c:pt>
                <c:pt idx="822">
                  <c:v>83160</c:v>
                </c:pt>
                <c:pt idx="823">
                  <c:v>83161</c:v>
                </c:pt>
                <c:pt idx="824">
                  <c:v>83162</c:v>
                </c:pt>
                <c:pt idx="825">
                  <c:v>83163</c:v>
                </c:pt>
                <c:pt idx="826">
                  <c:v>83164</c:v>
                </c:pt>
                <c:pt idx="827">
                  <c:v>83165</c:v>
                </c:pt>
                <c:pt idx="828">
                  <c:v>83166</c:v>
                </c:pt>
                <c:pt idx="829">
                  <c:v>83167</c:v>
                </c:pt>
                <c:pt idx="830">
                  <c:v>83168</c:v>
                </c:pt>
                <c:pt idx="831">
                  <c:v>83169</c:v>
                </c:pt>
                <c:pt idx="832">
                  <c:v>83170</c:v>
                </c:pt>
                <c:pt idx="833">
                  <c:v>83171</c:v>
                </c:pt>
                <c:pt idx="834">
                  <c:v>83172</c:v>
                </c:pt>
                <c:pt idx="835">
                  <c:v>83173</c:v>
                </c:pt>
                <c:pt idx="836">
                  <c:v>83174</c:v>
                </c:pt>
                <c:pt idx="837">
                  <c:v>83175</c:v>
                </c:pt>
                <c:pt idx="838">
                  <c:v>83176</c:v>
                </c:pt>
                <c:pt idx="839">
                  <c:v>83177</c:v>
                </c:pt>
                <c:pt idx="840">
                  <c:v>83178</c:v>
                </c:pt>
                <c:pt idx="841">
                  <c:v>83179</c:v>
                </c:pt>
                <c:pt idx="842">
                  <c:v>83180</c:v>
                </c:pt>
                <c:pt idx="843">
                  <c:v>83181</c:v>
                </c:pt>
                <c:pt idx="844">
                  <c:v>83182</c:v>
                </c:pt>
                <c:pt idx="845">
                  <c:v>83183</c:v>
                </c:pt>
                <c:pt idx="846">
                  <c:v>83184</c:v>
                </c:pt>
                <c:pt idx="847">
                  <c:v>83185</c:v>
                </c:pt>
                <c:pt idx="848">
                  <c:v>83186</c:v>
                </c:pt>
                <c:pt idx="849">
                  <c:v>83187</c:v>
                </c:pt>
                <c:pt idx="850">
                  <c:v>83188</c:v>
                </c:pt>
                <c:pt idx="851">
                  <c:v>83189</c:v>
                </c:pt>
                <c:pt idx="852">
                  <c:v>83190</c:v>
                </c:pt>
                <c:pt idx="853">
                  <c:v>83191</c:v>
                </c:pt>
                <c:pt idx="854">
                  <c:v>83192</c:v>
                </c:pt>
                <c:pt idx="855">
                  <c:v>83193</c:v>
                </c:pt>
                <c:pt idx="856">
                  <c:v>83194</c:v>
                </c:pt>
                <c:pt idx="857">
                  <c:v>83195</c:v>
                </c:pt>
                <c:pt idx="858">
                  <c:v>83196</c:v>
                </c:pt>
                <c:pt idx="859">
                  <c:v>83197</c:v>
                </c:pt>
                <c:pt idx="860">
                  <c:v>83198</c:v>
                </c:pt>
                <c:pt idx="861">
                  <c:v>83199</c:v>
                </c:pt>
                <c:pt idx="862">
                  <c:v>83200</c:v>
                </c:pt>
                <c:pt idx="863">
                  <c:v>83201</c:v>
                </c:pt>
                <c:pt idx="864">
                  <c:v>83202</c:v>
                </c:pt>
                <c:pt idx="865">
                  <c:v>83203</c:v>
                </c:pt>
                <c:pt idx="866">
                  <c:v>83204</c:v>
                </c:pt>
                <c:pt idx="867">
                  <c:v>83205</c:v>
                </c:pt>
                <c:pt idx="868">
                  <c:v>83206</c:v>
                </c:pt>
                <c:pt idx="869">
                  <c:v>83207</c:v>
                </c:pt>
                <c:pt idx="870">
                  <c:v>83208</c:v>
                </c:pt>
                <c:pt idx="871">
                  <c:v>83209</c:v>
                </c:pt>
                <c:pt idx="872">
                  <c:v>83210</c:v>
                </c:pt>
                <c:pt idx="873">
                  <c:v>83211</c:v>
                </c:pt>
                <c:pt idx="874">
                  <c:v>83212</c:v>
                </c:pt>
                <c:pt idx="875">
                  <c:v>83213</c:v>
                </c:pt>
                <c:pt idx="876">
                  <c:v>83214</c:v>
                </c:pt>
                <c:pt idx="877">
                  <c:v>83215</c:v>
                </c:pt>
                <c:pt idx="878">
                  <c:v>83216</c:v>
                </c:pt>
                <c:pt idx="879">
                  <c:v>83217</c:v>
                </c:pt>
                <c:pt idx="880">
                  <c:v>83218</c:v>
                </c:pt>
                <c:pt idx="881">
                  <c:v>83219</c:v>
                </c:pt>
                <c:pt idx="882">
                  <c:v>83220</c:v>
                </c:pt>
                <c:pt idx="883">
                  <c:v>83221</c:v>
                </c:pt>
                <c:pt idx="884">
                  <c:v>83222</c:v>
                </c:pt>
                <c:pt idx="885">
                  <c:v>83223</c:v>
                </c:pt>
                <c:pt idx="886">
                  <c:v>83224</c:v>
                </c:pt>
                <c:pt idx="887">
                  <c:v>83225</c:v>
                </c:pt>
                <c:pt idx="888">
                  <c:v>83227</c:v>
                </c:pt>
                <c:pt idx="889">
                  <c:v>83228</c:v>
                </c:pt>
                <c:pt idx="890">
                  <c:v>83229</c:v>
                </c:pt>
                <c:pt idx="891">
                  <c:v>83230</c:v>
                </c:pt>
                <c:pt idx="892">
                  <c:v>83231</c:v>
                </c:pt>
                <c:pt idx="893">
                  <c:v>83233</c:v>
                </c:pt>
                <c:pt idx="894">
                  <c:v>83234</c:v>
                </c:pt>
                <c:pt idx="895">
                  <c:v>83235</c:v>
                </c:pt>
                <c:pt idx="896">
                  <c:v>83237</c:v>
                </c:pt>
                <c:pt idx="897">
                  <c:v>83238</c:v>
                </c:pt>
                <c:pt idx="898">
                  <c:v>83239</c:v>
                </c:pt>
                <c:pt idx="899">
                  <c:v>83242</c:v>
                </c:pt>
                <c:pt idx="900">
                  <c:v>83243</c:v>
                </c:pt>
                <c:pt idx="901">
                  <c:v>83244</c:v>
                </c:pt>
                <c:pt idx="902">
                  <c:v>83245</c:v>
                </c:pt>
                <c:pt idx="903">
                  <c:v>83246</c:v>
                </c:pt>
                <c:pt idx="904">
                  <c:v>83247</c:v>
                </c:pt>
                <c:pt idx="905">
                  <c:v>83249</c:v>
                </c:pt>
                <c:pt idx="906">
                  <c:v>83250</c:v>
                </c:pt>
                <c:pt idx="907">
                  <c:v>83251</c:v>
                </c:pt>
                <c:pt idx="908">
                  <c:v>83252</c:v>
                </c:pt>
                <c:pt idx="909">
                  <c:v>83253</c:v>
                </c:pt>
                <c:pt idx="910">
                  <c:v>83254</c:v>
                </c:pt>
                <c:pt idx="911">
                  <c:v>83255</c:v>
                </c:pt>
                <c:pt idx="912">
                  <c:v>83257</c:v>
                </c:pt>
                <c:pt idx="913">
                  <c:v>83258</c:v>
                </c:pt>
                <c:pt idx="914">
                  <c:v>83259</c:v>
                </c:pt>
                <c:pt idx="915">
                  <c:v>83260</c:v>
                </c:pt>
                <c:pt idx="916">
                  <c:v>83263</c:v>
                </c:pt>
                <c:pt idx="917">
                  <c:v>83264</c:v>
                </c:pt>
                <c:pt idx="918">
                  <c:v>83265</c:v>
                </c:pt>
                <c:pt idx="919">
                  <c:v>83266</c:v>
                </c:pt>
                <c:pt idx="920">
                  <c:v>83267</c:v>
                </c:pt>
                <c:pt idx="921">
                  <c:v>83268</c:v>
                </c:pt>
                <c:pt idx="922">
                  <c:v>83269</c:v>
                </c:pt>
                <c:pt idx="923">
                  <c:v>83270</c:v>
                </c:pt>
                <c:pt idx="924">
                  <c:v>83271</c:v>
                </c:pt>
                <c:pt idx="925">
                  <c:v>83273</c:v>
                </c:pt>
                <c:pt idx="926">
                  <c:v>83274</c:v>
                </c:pt>
                <c:pt idx="927">
                  <c:v>83275</c:v>
                </c:pt>
                <c:pt idx="928">
                  <c:v>83276</c:v>
                </c:pt>
                <c:pt idx="929">
                  <c:v>83277</c:v>
                </c:pt>
                <c:pt idx="930">
                  <c:v>83278</c:v>
                </c:pt>
                <c:pt idx="931">
                  <c:v>83279</c:v>
                </c:pt>
                <c:pt idx="932">
                  <c:v>83282</c:v>
                </c:pt>
                <c:pt idx="933">
                  <c:v>83284</c:v>
                </c:pt>
                <c:pt idx="934">
                  <c:v>83285</c:v>
                </c:pt>
                <c:pt idx="935">
                  <c:v>83287</c:v>
                </c:pt>
                <c:pt idx="936">
                  <c:v>83288</c:v>
                </c:pt>
                <c:pt idx="937">
                  <c:v>83289</c:v>
                </c:pt>
                <c:pt idx="938">
                  <c:v>83290</c:v>
                </c:pt>
                <c:pt idx="939">
                  <c:v>83291</c:v>
                </c:pt>
                <c:pt idx="940">
                  <c:v>83292</c:v>
                </c:pt>
                <c:pt idx="941">
                  <c:v>83293</c:v>
                </c:pt>
                <c:pt idx="942">
                  <c:v>83295</c:v>
                </c:pt>
                <c:pt idx="943">
                  <c:v>83296</c:v>
                </c:pt>
                <c:pt idx="944">
                  <c:v>83297</c:v>
                </c:pt>
                <c:pt idx="945">
                  <c:v>83298</c:v>
                </c:pt>
                <c:pt idx="946">
                  <c:v>83299</c:v>
                </c:pt>
                <c:pt idx="947">
                  <c:v>83300</c:v>
                </c:pt>
                <c:pt idx="948">
                  <c:v>83302</c:v>
                </c:pt>
                <c:pt idx="949">
                  <c:v>83303</c:v>
                </c:pt>
                <c:pt idx="950">
                  <c:v>83304</c:v>
                </c:pt>
                <c:pt idx="951">
                  <c:v>83305</c:v>
                </c:pt>
                <c:pt idx="952">
                  <c:v>83306</c:v>
                </c:pt>
                <c:pt idx="953">
                  <c:v>83307</c:v>
                </c:pt>
                <c:pt idx="954">
                  <c:v>83308</c:v>
                </c:pt>
                <c:pt idx="955">
                  <c:v>83310</c:v>
                </c:pt>
                <c:pt idx="956">
                  <c:v>83311</c:v>
                </c:pt>
                <c:pt idx="957">
                  <c:v>83312</c:v>
                </c:pt>
                <c:pt idx="958">
                  <c:v>83313</c:v>
                </c:pt>
                <c:pt idx="959">
                  <c:v>83314</c:v>
                </c:pt>
                <c:pt idx="960">
                  <c:v>83315</c:v>
                </c:pt>
                <c:pt idx="961">
                  <c:v>83316</c:v>
                </c:pt>
                <c:pt idx="962">
                  <c:v>83317</c:v>
                </c:pt>
                <c:pt idx="963">
                  <c:v>83319</c:v>
                </c:pt>
                <c:pt idx="964">
                  <c:v>83320</c:v>
                </c:pt>
                <c:pt idx="965">
                  <c:v>83321</c:v>
                </c:pt>
                <c:pt idx="966">
                  <c:v>83322</c:v>
                </c:pt>
                <c:pt idx="967">
                  <c:v>83323</c:v>
                </c:pt>
                <c:pt idx="968">
                  <c:v>83324</c:v>
                </c:pt>
                <c:pt idx="969">
                  <c:v>83325</c:v>
                </c:pt>
                <c:pt idx="970">
                  <c:v>83326</c:v>
                </c:pt>
                <c:pt idx="971">
                  <c:v>83327</c:v>
                </c:pt>
                <c:pt idx="972">
                  <c:v>83329</c:v>
                </c:pt>
                <c:pt idx="973">
                  <c:v>83330</c:v>
                </c:pt>
                <c:pt idx="974">
                  <c:v>83331</c:v>
                </c:pt>
                <c:pt idx="975">
                  <c:v>83332</c:v>
                </c:pt>
                <c:pt idx="976">
                  <c:v>83333</c:v>
                </c:pt>
                <c:pt idx="977">
                  <c:v>83334</c:v>
                </c:pt>
                <c:pt idx="978">
                  <c:v>83336</c:v>
                </c:pt>
                <c:pt idx="979">
                  <c:v>83337</c:v>
                </c:pt>
                <c:pt idx="980">
                  <c:v>83338</c:v>
                </c:pt>
                <c:pt idx="981">
                  <c:v>83339</c:v>
                </c:pt>
                <c:pt idx="982">
                  <c:v>83340</c:v>
                </c:pt>
                <c:pt idx="983">
                  <c:v>83341</c:v>
                </c:pt>
                <c:pt idx="984">
                  <c:v>83344</c:v>
                </c:pt>
                <c:pt idx="985">
                  <c:v>83345</c:v>
                </c:pt>
                <c:pt idx="986">
                  <c:v>83346</c:v>
                </c:pt>
                <c:pt idx="987">
                  <c:v>83347</c:v>
                </c:pt>
                <c:pt idx="988">
                  <c:v>83349</c:v>
                </c:pt>
                <c:pt idx="989">
                  <c:v>83350</c:v>
                </c:pt>
                <c:pt idx="990">
                  <c:v>83351</c:v>
                </c:pt>
                <c:pt idx="991">
                  <c:v>83353</c:v>
                </c:pt>
                <c:pt idx="992">
                  <c:v>83354</c:v>
                </c:pt>
                <c:pt idx="993">
                  <c:v>83355</c:v>
                </c:pt>
                <c:pt idx="994">
                  <c:v>83356</c:v>
                </c:pt>
                <c:pt idx="995">
                  <c:v>83357</c:v>
                </c:pt>
                <c:pt idx="996">
                  <c:v>83358</c:v>
                </c:pt>
                <c:pt idx="997">
                  <c:v>83360</c:v>
                </c:pt>
                <c:pt idx="998">
                  <c:v>83361</c:v>
                </c:pt>
                <c:pt idx="999">
                  <c:v>83362</c:v>
                </c:pt>
                <c:pt idx="1000">
                  <c:v>83363</c:v>
                </c:pt>
                <c:pt idx="1001">
                  <c:v>83364</c:v>
                </c:pt>
                <c:pt idx="1002">
                  <c:v>83368</c:v>
                </c:pt>
                <c:pt idx="1003">
                  <c:v>83369</c:v>
                </c:pt>
                <c:pt idx="1004">
                  <c:v>83370</c:v>
                </c:pt>
                <c:pt idx="1005">
                  <c:v>83371</c:v>
                </c:pt>
                <c:pt idx="1006">
                  <c:v>83373</c:v>
                </c:pt>
                <c:pt idx="1007">
                  <c:v>83374</c:v>
                </c:pt>
                <c:pt idx="1008">
                  <c:v>83376</c:v>
                </c:pt>
                <c:pt idx="1009">
                  <c:v>83377</c:v>
                </c:pt>
                <c:pt idx="1010">
                  <c:v>83378</c:v>
                </c:pt>
                <c:pt idx="1011">
                  <c:v>83379</c:v>
                </c:pt>
                <c:pt idx="1012">
                  <c:v>83381</c:v>
                </c:pt>
                <c:pt idx="1013">
                  <c:v>83382</c:v>
                </c:pt>
                <c:pt idx="1014">
                  <c:v>83383</c:v>
                </c:pt>
                <c:pt idx="1015">
                  <c:v>83384</c:v>
                </c:pt>
                <c:pt idx="1016">
                  <c:v>83385</c:v>
                </c:pt>
                <c:pt idx="1017">
                  <c:v>83386</c:v>
                </c:pt>
                <c:pt idx="1018">
                  <c:v>83387</c:v>
                </c:pt>
                <c:pt idx="1019">
                  <c:v>83389</c:v>
                </c:pt>
                <c:pt idx="1020">
                  <c:v>83390</c:v>
                </c:pt>
                <c:pt idx="1021">
                  <c:v>83393</c:v>
                </c:pt>
                <c:pt idx="1022">
                  <c:v>83394</c:v>
                </c:pt>
                <c:pt idx="1023">
                  <c:v>83395</c:v>
                </c:pt>
                <c:pt idx="1024">
                  <c:v>83396</c:v>
                </c:pt>
                <c:pt idx="1025">
                  <c:v>83397</c:v>
                </c:pt>
                <c:pt idx="1026">
                  <c:v>83398</c:v>
                </c:pt>
                <c:pt idx="1027">
                  <c:v>83400</c:v>
                </c:pt>
                <c:pt idx="1028">
                  <c:v>83401</c:v>
                </c:pt>
                <c:pt idx="1029">
                  <c:v>83402</c:v>
                </c:pt>
                <c:pt idx="1030">
                  <c:v>83404</c:v>
                </c:pt>
                <c:pt idx="1031">
                  <c:v>83405</c:v>
                </c:pt>
                <c:pt idx="1032">
                  <c:v>83406</c:v>
                </c:pt>
                <c:pt idx="1033">
                  <c:v>83407</c:v>
                </c:pt>
                <c:pt idx="1034">
                  <c:v>83408</c:v>
                </c:pt>
                <c:pt idx="1035">
                  <c:v>83409</c:v>
                </c:pt>
                <c:pt idx="1036">
                  <c:v>83410</c:v>
                </c:pt>
                <c:pt idx="1037">
                  <c:v>83412</c:v>
                </c:pt>
                <c:pt idx="1038">
                  <c:v>83413</c:v>
                </c:pt>
                <c:pt idx="1039">
                  <c:v>83414</c:v>
                </c:pt>
                <c:pt idx="1040">
                  <c:v>83415</c:v>
                </c:pt>
                <c:pt idx="1041">
                  <c:v>83418</c:v>
                </c:pt>
                <c:pt idx="1042">
                  <c:v>83419</c:v>
                </c:pt>
                <c:pt idx="1043">
                  <c:v>83420</c:v>
                </c:pt>
                <c:pt idx="1044">
                  <c:v>83421</c:v>
                </c:pt>
                <c:pt idx="1045">
                  <c:v>83422</c:v>
                </c:pt>
                <c:pt idx="1046">
                  <c:v>83423</c:v>
                </c:pt>
                <c:pt idx="1047">
                  <c:v>83425</c:v>
                </c:pt>
                <c:pt idx="1048">
                  <c:v>83426</c:v>
                </c:pt>
                <c:pt idx="1049">
                  <c:v>83427</c:v>
                </c:pt>
                <c:pt idx="1050">
                  <c:v>83428</c:v>
                </c:pt>
                <c:pt idx="1051">
                  <c:v>83429</c:v>
                </c:pt>
                <c:pt idx="1052">
                  <c:v>83430</c:v>
                </c:pt>
                <c:pt idx="1053">
                  <c:v>83431</c:v>
                </c:pt>
                <c:pt idx="1054">
                  <c:v>83432</c:v>
                </c:pt>
                <c:pt idx="1055">
                  <c:v>83433</c:v>
                </c:pt>
                <c:pt idx="1056">
                  <c:v>83434</c:v>
                </c:pt>
                <c:pt idx="1057">
                  <c:v>83435</c:v>
                </c:pt>
                <c:pt idx="1058">
                  <c:v>83436</c:v>
                </c:pt>
                <c:pt idx="1059">
                  <c:v>83437</c:v>
                </c:pt>
                <c:pt idx="1060">
                  <c:v>83438</c:v>
                </c:pt>
                <c:pt idx="1061">
                  <c:v>83439</c:v>
                </c:pt>
                <c:pt idx="1062">
                  <c:v>83440</c:v>
                </c:pt>
                <c:pt idx="1063">
                  <c:v>83441</c:v>
                </c:pt>
                <c:pt idx="1064">
                  <c:v>83442</c:v>
                </c:pt>
                <c:pt idx="1065">
                  <c:v>83443</c:v>
                </c:pt>
                <c:pt idx="1066">
                  <c:v>83444</c:v>
                </c:pt>
                <c:pt idx="1067">
                  <c:v>83445</c:v>
                </c:pt>
                <c:pt idx="1068">
                  <c:v>83446</c:v>
                </c:pt>
                <c:pt idx="1069">
                  <c:v>83447</c:v>
                </c:pt>
                <c:pt idx="1070">
                  <c:v>83448</c:v>
                </c:pt>
                <c:pt idx="1071">
                  <c:v>83449</c:v>
                </c:pt>
                <c:pt idx="1072">
                  <c:v>83450</c:v>
                </c:pt>
                <c:pt idx="1073">
                  <c:v>83451</c:v>
                </c:pt>
                <c:pt idx="1074">
                  <c:v>83452</c:v>
                </c:pt>
                <c:pt idx="1075">
                  <c:v>83453</c:v>
                </c:pt>
                <c:pt idx="1076">
                  <c:v>83454</c:v>
                </c:pt>
                <c:pt idx="1077">
                  <c:v>83455</c:v>
                </c:pt>
                <c:pt idx="1078">
                  <c:v>83456</c:v>
                </c:pt>
                <c:pt idx="1079">
                  <c:v>83457</c:v>
                </c:pt>
                <c:pt idx="1080">
                  <c:v>83458</c:v>
                </c:pt>
                <c:pt idx="1081">
                  <c:v>83459</c:v>
                </c:pt>
                <c:pt idx="1082">
                  <c:v>83460</c:v>
                </c:pt>
                <c:pt idx="1083">
                  <c:v>83461</c:v>
                </c:pt>
                <c:pt idx="1084">
                  <c:v>83462</c:v>
                </c:pt>
                <c:pt idx="1085">
                  <c:v>83463</c:v>
                </c:pt>
                <c:pt idx="1086">
                  <c:v>83464</c:v>
                </c:pt>
                <c:pt idx="1087">
                  <c:v>83465</c:v>
                </c:pt>
                <c:pt idx="1088">
                  <c:v>83466</c:v>
                </c:pt>
                <c:pt idx="1089">
                  <c:v>83467</c:v>
                </c:pt>
                <c:pt idx="1090">
                  <c:v>83468</c:v>
                </c:pt>
                <c:pt idx="1091">
                  <c:v>83469</c:v>
                </c:pt>
                <c:pt idx="1092">
                  <c:v>83470</c:v>
                </c:pt>
                <c:pt idx="1093">
                  <c:v>83471</c:v>
                </c:pt>
                <c:pt idx="1094">
                  <c:v>83472</c:v>
                </c:pt>
                <c:pt idx="1095">
                  <c:v>83473</c:v>
                </c:pt>
                <c:pt idx="1096">
                  <c:v>83474</c:v>
                </c:pt>
                <c:pt idx="1097">
                  <c:v>83475</c:v>
                </c:pt>
                <c:pt idx="1098">
                  <c:v>83476</c:v>
                </c:pt>
                <c:pt idx="1099">
                  <c:v>83477</c:v>
                </c:pt>
                <c:pt idx="1100">
                  <c:v>83478</c:v>
                </c:pt>
                <c:pt idx="1101">
                  <c:v>83479</c:v>
                </c:pt>
                <c:pt idx="1102">
                  <c:v>83480</c:v>
                </c:pt>
                <c:pt idx="1103">
                  <c:v>83481</c:v>
                </c:pt>
                <c:pt idx="1104">
                  <c:v>83482</c:v>
                </c:pt>
                <c:pt idx="1105">
                  <c:v>83483</c:v>
                </c:pt>
                <c:pt idx="1106">
                  <c:v>83484</c:v>
                </c:pt>
                <c:pt idx="1107">
                  <c:v>83485</c:v>
                </c:pt>
                <c:pt idx="1108">
                  <c:v>83486</c:v>
                </c:pt>
                <c:pt idx="1109">
                  <c:v>83487</c:v>
                </c:pt>
                <c:pt idx="1110">
                  <c:v>83488</c:v>
                </c:pt>
                <c:pt idx="1111">
                  <c:v>83489</c:v>
                </c:pt>
                <c:pt idx="1112">
                  <c:v>83490</c:v>
                </c:pt>
                <c:pt idx="1113">
                  <c:v>83491</c:v>
                </c:pt>
                <c:pt idx="1114">
                  <c:v>83492</c:v>
                </c:pt>
                <c:pt idx="1115">
                  <c:v>83494</c:v>
                </c:pt>
                <c:pt idx="1116">
                  <c:v>83495</c:v>
                </c:pt>
                <c:pt idx="1117">
                  <c:v>83497</c:v>
                </c:pt>
                <c:pt idx="1118">
                  <c:v>83498</c:v>
                </c:pt>
                <c:pt idx="1119">
                  <c:v>83499</c:v>
                </c:pt>
                <c:pt idx="1120">
                  <c:v>83500</c:v>
                </c:pt>
                <c:pt idx="1121">
                  <c:v>83501</c:v>
                </c:pt>
                <c:pt idx="1122">
                  <c:v>83503</c:v>
                </c:pt>
                <c:pt idx="1123">
                  <c:v>83504</c:v>
                </c:pt>
                <c:pt idx="1124">
                  <c:v>83505</c:v>
                </c:pt>
                <c:pt idx="1125">
                  <c:v>83506</c:v>
                </c:pt>
                <c:pt idx="1126">
                  <c:v>83507</c:v>
                </c:pt>
                <c:pt idx="1127">
                  <c:v>83508</c:v>
                </c:pt>
                <c:pt idx="1128">
                  <c:v>83509</c:v>
                </c:pt>
                <c:pt idx="1129">
                  <c:v>83510</c:v>
                </c:pt>
                <c:pt idx="1130">
                  <c:v>83511</c:v>
                </c:pt>
                <c:pt idx="1131">
                  <c:v>83512</c:v>
                </c:pt>
                <c:pt idx="1132">
                  <c:v>83514</c:v>
                </c:pt>
                <c:pt idx="1133">
                  <c:v>83515</c:v>
                </c:pt>
                <c:pt idx="1134">
                  <c:v>83516</c:v>
                </c:pt>
                <c:pt idx="1135">
                  <c:v>83517</c:v>
                </c:pt>
                <c:pt idx="1136">
                  <c:v>83518</c:v>
                </c:pt>
                <c:pt idx="1137">
                  <c:v>83520</c:v>
                </c:pt>
                <c:pt idx="1138">
                  <c:v>83521</c:v>
                </c:pt>
                <c:pt idx="1139">
                  <c:v>83522</c:v>
                </c:pt>
                <c:pt idx="1140">
                  <c:v>83523</c:v>
                </c:pt>
                <c:pt idx="1141">
                  <c:v>83524</c:v>
                </c:pt>
                <c:pt idx="1142">
                  <c:v>83525</c:v>
                </c:pt>
                <c:pt idx="1143">
                  <c:v>83527</c:v>
                </c:pt>
                <c:pt idx="1144">
                  <c:v>83528</c:v>
                </c:pt>
                <c:pt idx="1145">
                  <c:v>83529</c:v>
                </c:pt>
                <c:pt idx="1146">
                  <c:v>83530</c:v>
                </c:pt>
                <c:pt idx="1147">
                  <c:v>83531</c:v>
                </c:pt>
                <c:pt idx="1148">
                  <c:v>83533</c:v>
                </c:pt>
                <c:pt idx="1149">
                  <c:v>83534</c:v>
                </c:pt>
                <c:pt idx="1150">
                  <c:v>83535</c:v>
                </c:pt>
                <c:pt idx="1151">
                  <c:v>83537</c:v>
                </c:pt>
                <c:pt idx="1152">
                  <c:v>83538</c:v>
                </c:pt>
                <c:pt idx="1153">
                  <c:v>83540</c:v>
                </c:pt>
                <c:pt idx="1154">
                  <c:v>83541</c:v>
                </c:pt>
                <c:pt idx="1155">
                  <c:v>83542</c:v>
                </c:pt>
                <c:pt idx="1156">
                  <c:v>83543</c:v>
                </c:pt>
                <c:pt idx="1157">
                  <c:v>83545</c:v>
                </c:pt>
                <c:pt idx="1158">
                  <c:v>83546</c:v>
                </c:pt>
                <c:pt idx="1159">
                  <c:v>83547</c:v>
                </c:pt>
                <c:pt idx="1160">
                  <c:v>83548</c:v>
                </c:pt>
                <c:pt idx="1161">
                  <c:v>83549</c:v>
                </c:pt>
                <c:pt idx="1162">
                  <c:v>83550</c:v>
                </c:pt>
                <c:pt idx="1163">
                  <c:v>83551</c:v>
                </c:pt>
                <c:pt idx="1164">
                  <c:v>83552</c:v>
                </c:pt>
                <c:pt idx="1165">
                  <c:v>83553</c:v>
                </c:pt>
                <c:pt idx="1166">
                  <c:v>83554</c:v>
                </c:pt>
                <c:pt idx="1167">
                  <c:v>83555</c:v>
                </c:pt>
                <c:pt idx="1168">
                  <c:v>83556</c:v>
                </c:pt>
                <c:pt idx="1169">
                  <c:v>83557</c:v>
                </c:pt>
                <c:pt idx="1170">
                  <c:v>83558</c:v>
                </c:pt>
                <c:pt idx="1171">
                  <c:v>83560</c:v>
                </c:pt>
                <c:pt idx="1172">
                  <c:v>83561</c:v>
                </c:pt>
                <c:pt idx="1173">
                  <c:v>83562</c:v>
                </c:pt>
                <c:pt idx="1174">
                  <c:v>83563</c:v>
                </c:pt>
                <c:pt idx="1175">
                  <c:v>83564</c:v>
                </c:pt>
                <c:pt idx="1176">
                  <c:v>83566</c:v>
                </c:pt>
                <c:pt idx="1177">
                  <c:v>83567</c:v>
                </c:pt>
                <c:pt idx="1178">
                  <c:v>83569</c:v>
                </c:pt>
                <c:pt idx="1179">
                  <c:v>83570</c:v>
                </c:pt>
                <c:pt idx="1180">
                  <c:v>83571</c:v>
                </c:pt>
                <c:pt idx="1181">
                  <c:v>83572</c:v>
                </c:pt>
                <c:pt idx="1182">
                  <c:v>83573</c:v>
                </c:pt>
                <c:pt idx="1183">
                  <c:v>83574</c:v>
                </c:pt>
                <c:pt idx="1184">
                  <c:v>83575</c:v>
                </c:pt>
                <c:pt idx="1185">
                  <c:v>83576</c:v>
                </c:pt>
                <c:pt idx="1186">
                  <c:v>83577</c:v>
                </c:pt>
                <c:pt idx="1187">
                  <c:v>83578</c:v>
                </c:pt>
                <c:pt idx="1188">
                  <c:v>83579</c:v>
                </c:pt>
                <c:pt idx="1189">
                  <c:v>83581</c:v>
                </c:pt>
                <c:pt idx="1190">
                  <c:v>83582</c:v>
                </c:pt>
                <c:pt idx="1191">
                  <c:v>83583</c:v>
                </c:pt>
                <c:pt idx="1192">
                  <c:v>83584</c:v>
                </c:pt>
                <c:pt idx="1193">
                  <c:v>83586</c:v>
                </c:pt>
                <c:pt idx="1194">
                  <c:v>83587</c:v>
                </c:pt>
                <c:pt idx="1195">
                  <c:v>83588</c:v>
                </c:pt>
                <c:pt idx="1196">
                  <c:v>83589</c:v>
                </c:pt>
                <c:pt idx="1197">
                  <c:v>83590</c:v>
                </c:pt>
                <c:pt idx="1198">
                  <c:v>83591</c:v>
                </c:pt>
                <c:pt idx="1199">
                  <c:v>83592</c:v>
                </c:pt>
                <c:pt idx="1200">
                  <c:v>83593</c:v>
                </c:pt>
                <c:pt idx="1201">
                  <c:v>83594</c:v>
                </c:pt>
                <c:pt idx="1202">
                  <c:v>83596</c:v>
                </c:pt>
                <c:pt idx="1203">
                  <c:v>83598</c:v>
                </c:pt>
                <c:pt idx="1204">
                  <c:v>83599</c:v>
                </c:pt>
                <c:pt idx="1205">
                  <c:v>83600</c:v>
                </c:pt>
                <c:pt idx="1206">
                  <c:v>83601</c:v>
                </c:pt>
                <c:pt idx="1207">
                  <c:v>83602</c:v>
                </c:pt>
                <c:pt idx="1208">
                  <c:v>83604</c:v>
                </c:pt>
                <c:pt idx="1209">
                  <c:v>83605</c:v>
                </c:pt>
                <c:pt idx="1210">
                  <c:v>83606</c:v>
                </c:pt>
                <c:pt idx="1211">
                  <c:v>83607</c:v>
                </c:pt>
                <c:pt idx="1212">
                  <c:v>83608</c:v>
                </c:pt>
                <c:pt idx="1213">
                  <c:v>83609</c:v>
                </c:pt>
                <c:pt idx="1214">
                  <c:v>83610</c:v>
                </c:pt>
                <c:pt idx="1215">
                  <c:v>83611</c:v>
                </c:pt>
                <c:pt idx="1216">
                  <c:v>83613</c:v>
                </c:pt>
                <c:pt idx="1217">
                  <c:v>83614</c:v>
                </c:pt>
                <c:pt idx="1218">
                  <c:v>83615</c:v>
                </c:pt>
                <c:pt idx="1219">
                  <c:v>83617</c:v>
                </c:pt>
                <c:pt idx="1220">
                  <c:v>83618</c:v>
                </c:pt>
                <c:pt idx="1221">
                  <c:v>83619</c:v>
                </c:pt>
                <c:pt idx="1222">
                  <c:v>83620</c:v>
                </c:pt>
                <c:pt idx="1223">
                  <c:v>83621</c:v>
                </c:pt>
                <c:pt idx="1224">
                  <c:v>83622</c:v>
                </c:pt>
                <c:pt idx="1225">
                  <c:v>83623</c:v>
                </c:pt>
                <c:pt idx="1226">
                  <c:v>83625</c:v>
                </c:pt>
                <c:pt idx="1227">
                  <c:v>83626</c:v>
                </c:pt>
                <c:pt idx="1228">
                  <c:v>83627</c:v>
                </c:pt>
                <c:pt idx="1229">
                  <c:v>83628</c:v>
                </c:pt>
                <c:pt idx="1230">
                  <c:v>83630</c:v>
                </c:pt>
                <c:pt idx="1231">
                  <c:v>83631</c:v>
                </c:pt>
                <c:pt idx="1232">
                  <c:v>83632</c:v>
                </c:pt>
                <c:pt idx="1233">
                  <c:v>83633</c:v>
                </c:pt>
                <c:pt idx="1234">
                  <c:v>83635</c:v>
                </c:pt>
                <c:pt idx="1235">
                  <c:v>83637</c:v>
                </c:pt>
                <c:pt idx="1236">
                  <c:v>83638</c:v>
                </c:pt>
                <c:pt idx="1237">
                  <c:v>83639</c:v>
                </c:pt>
                <c:pt idx="1238">
                  <c:v>83640</c:v>
                </c:pt>
                <c:pt idx="1239">
                  <c:v>83641</c:v>
                </c:pt>
                <c:pt idx="1240">
                  <c:v>83643</c:v>
                </c:pt>
                <c:pt idx="1241">
                  <c:v>83644</c:v>
                </c:pt>
                <c:pt idx="1242">
                  <c:v>83645</c:v>
                </c:pt>
                <c:pt idx="1243">
                  <c:v>83646</c:v>
                </c:pt>
                <c:pt idx="1244">
                  <c:v>83647</c:v>
                </c:pt>
                <c:pt idx="1245">
                  <c:v>83648</c:v>
                </c:pt>
                <c:pt idx="1246">
                  <c:v>83649</c:v>
                </c:pt>
                <c:pt idx="1247">
                  <c:v>83650</c:v>
                </c:pt>
                <c:pt idx="1248">
                  <c:v>83652</c:v>
                </c:pt>
                <c:pt idx="1249">
                  <c:v>83653</c:v>
                </c:pt>
                <c:pt idx="1250">
                  <c:v>83654</c:v>
                </c:pt>
                <c:pt idx="1251">
                  <c:v>83656</c:v>
                </c:pt>
                <c:pt idx="1252">
                  <c:v>83657</c:v>
                </c:pt>
                <c:pt idx="1253">
                  <c:v>83658</c:v>
                </c:pt>
                <c:pt idx="1254">
                  <c:v>83659</c:v>
                </c:pt>
                <c:pt idx="1255">
                  <c:v>83660</c:v>
                </c:pt>
                <c:pt idx="1256">
                  <c:v>83662</c:v>
                </c:pt>
                <c:pt idx="1257">
                  <c:v>83663</c:v>
                </c:pt>
                <c:pt idx="1258">
                  <c:v>83664</c:v>
                </c:pt>
                <c:pt idx="1259">
                  <c:v>83665</c:v>
                </c:pt>
                <c:pt idx="1260">
                  <c:v>83666</c:v>
                </c:pt>
                <c:pt idx="1261">
                  <c:v>83667</c:v>
                </c:pt>
                <c:pt idx="1262">
                  <c:v>83668</c:v>
                </c:pt>
                <c:pt idx="1263">
                  <c:v>83669</c:v>
                </c:pt>
                <c:pt idx="1264">
                  <c:v>83670</c:v>
                </c:pt>
                <c:pt idx="1265">
                  <c:v>83671</c:v>
                </c:pt>
                <c:pt idx="1266">
                  <c:v>83673</c:v>
                </c:pt>
                <c:pt idx="1267">
                  <c:v>83674</c:v>
                </c:pt>
                <c:pt idx="1268">
                  <c:v>83675</c:v>
                </c:pt>
                <c:pt idx="1269">
                  <c:v>83676</c:v>
                </c:pt>
                <c:pt idx="1270">
                  <c:v>83677</c:v>
                </c:pt>
                <c:pt idx="1271">
                  <c:v>83678</c:v>
                </c:pt>
                <c:pt idx="1272">
                  <c:v>83679</c:v>
                </c:pt>
                <c:pt idx="1273">
                  <c:v>83682</c:v>
                </c:pt>
                <c:pt idx="1274">
                  <c:v>83683</c:v>
                </c:pt>
                <c:pt idx="1275">
                  <c:v>83685</c:v>
                </c:pt>
                <c:pt idx="1276">
                  <c:v>83686</c:v>
                </c:pt>
                <c:pt idx="1277">
                  <c:v>83687</c:v>
                </c:pt>
                <c:pt idx="1278">
                  <c:v>83688</c:v>
                </c:pt>
                <c:pt idx="1279">
                  <c:v>83690</c:v>
                </c:pt>
                <c:pt idx="1280">
                  <c:v>83691</c:v>
                </c:pt>
                <c:pt idx="1281">
                  <c:v>83692</c:v>
                </c:pt>
                <c:pt idx="1282">
                  <c:v>83693</c:v>
                </c:pt>
                <c:pt idx="1283">
                  <c:v>83694</c:v>
                </c:pt>
                <c:pt idx="1284">
                  <c:v>83696</c:v>
                </c:pt>
                <c:pt idx="1285">
                  <c:v>83697</c:v>
                </c:pt>
                <c:pt idx="1286">
                  <c:v>83698</c:v>
                </c:pt>
                <c:pt idx="1287">
                  <c:v>83699</c:v>
                </c:pt>
                <c:pt idx="1288">
                  <c:v>83700</c:v>
                </c:pt>
                <c:pt idx="1289">
                  <c:v>83701</c:v>
                </c:pt>
                <c:pt idx="1290">
                  <c:v>83702</c:v>
                </c:pt>
                <c:pt idx="1291">
                  <c:v>83704</c:v>
                </c:pt>
                <c:pt idx="1292">
                  <c:v>83705</c:v>
                </c:pt>
                <c:pt idx="1293">
                  <c:v>83706</c:v>
                </c:pt>
                <c:pt idx="1294">
                  <c:v>83707</c:v>
                </c:pt>
                <c:pt idx="1295">
                  <c:v>83708</c:v>
                </c:pt>
                <c:pt idx="1296">
                  <c:v>83709</c:v>
                </c:pt>
                <c:pt idx="1297">
                  <c:v>83710</c:v>
                </c:pt>
                <c:pt idx="1298">
                  <c:v>83711</c:v>
                </c:pt>
                <c:pt idx="1299">
                  <c:v>83714</c:v>
                </c:pt>
                <c:pt idx="1300">
                  <c:v>83715</c:v>
                </c:pt>
                <c:pt idx="1301">
                  <c:v>83716</c:v>
                </c:pt>
                <c:pt idx="1302">
                  <c:v>83718</c:v>
                </c:pt>
                <c:pt idx="1303">
                  <c:v>83719</c:v>
                </c:pt>
                <c:pt idx="1304">
                  <c:v>83720</c:v>
                </c:pt>
                <c:pt idx="1305">
                  <c:v>83721</c:v>
                </c:pt>
                <c:pt idx="1306">
                  <c:v>83722</c:v>
                </c:pt>
                <c:pt idx="1307">
                  <c:v>83723</c:v>
                </c:pt>
                <c:pt idx="1308">
                  <c:v>83724</c:v>
                </c:pt>
                <c:pt idx="1309">
                  <c:v>83725</c:v>
                </c:pt>
                <c:pt idx="1310">
                  <c:v>83726</c:v>
                </c:pt>
                <c:pt idx="1311">
                  <c:v>83727</c:v>
                </c:pt>
                <c:pt idx="1312">
                  <c:v>83729</c:v>
                </c:pt>
                <c:pt idx="1313">
                  <c:v>83730</c:v>
                </c:pt>
                <c:pt idx="1314">
                  <c:v>83731</c:v>
                </c:pt>
                <c:pt idx="1315">
                  <c:v>83732</c:v>
                </c:pt>
                <c:pt idx="1316">
                  <c:v>83733</c:v>
                </c:pt>
                <c:pt idx="1317">
                  <c:v>83734</c:v>
                </c:pt>
                <c:pt idx="1318">
                  <c:v>83735</c:v>
                </c:pt>
                <c:pt idx="1319">
                  <c:v>83736</c:v>
                </c:pt>
                <c:pt idx="1320">
                  <c:v>83738</c:v>
                </c:pt>
                <c:pt idx="1321">
                  <c:v>83739</c:v>
                </c:pt>
                <c:pt idx="1322">
                  <c:v>83740</c:v>
                </c:pt>
                <c:pt idx="1323">
                  <c:v>83741</c:v>
                </c:pt>
                <c:pt idx="1324">
                  <c:v>83742</c:v>
                </c:pt>
                <c:pt idx="1325">
                  <c:v>83743</c:v>
                </c:pt>
                <c:pt idx="1326">
                  <c:v>83744</c:v>
                </c:pt>
                <c:pt idx="1327">
                  <c:v>83746</c:v>
                </c:pt>
                <c:pt idx="1328">
                  <c:v>83747</c:v>
                </c:pt>
                <c:pt idx="1329">
                  <c:v>83748</c:v>
                </c:pt>
                <c:pt idx="1330">
                  <c:v>83749</c:v>
                </c:pt>
                <c:pt idx="1331">
                  <c:v>83750</c:v>
                </c:pt>
                <c:pt idx="1332">
                  <c:v>83751</c:v>
                </c:pt>
                <c:pt idx="1333">
                  <c:v>83752</c:v>
                </c:pt>
                <c:pt idx="1334">
                  <c:v>83754</c:v>
                </c:pt>
                <c:pt idx="1335">
                  <c:v>83755</c:v>
                </c:pt>
                <c:pt idx="1336">
                  <c:v>83756</c:v>
                </c:pt>
                <c:pt idx="1337">
                  <c:v>83757</c:v>
                </c:pt>
                <c:pt idx="1338">
                  <c:v>83758</c:v>
                </c:pt>
                <c:pt idx="1339">
                  <c:v>83759</c:v>
                </c:pt>
                <c:pt idx="1340">
                  <c:v>83760</c:v>
                </c:pt>
                <c:pt idx="1341">
                  <c:v>83761</c:v>
                </c:pt>
                <c:pt idx="1342">
                  <c:v>83762</c:v>
                </c:pt>
                <c:pt idx="1343">
                  <c:v>83763</c:v>
                </c:pt>
                <c:pt idx="1344">
                  <c:v>83764</c:v>
                </c:pt>
                <c:pt idx="1345">
                  <c:v>83765</c:v>
                </c:pt>
                <c:pt idx="1346">
                  <c:v>83766</c:v>
                </c:pt>
                <c:pt idx="1347">
                  <c:v>83767</c:v>
                </c:pt>
                <c:pt idx="1348">
                  <c:v>83768</c:v>
                </c:pt>
                <c:pt idx="1349">
                  <c:v>83769</c:v>
                </c:pt>
                <c:pt idx="1350">
                  <c:v>83770</c:v>
                </c:pt>
                <c:pt idx="1351">
                  <c:v>83771</c:v>
                </c:pt>
                <c:pt idx="1352">
                  <c:v>83772</c:v>
                </c:pt>
                <c:pt idx="1353">
                  <c:v>83773</c:v>
                </c:pt>
                <c:pt idx="1354">
                  <c:v>83774</c:v>
                </c:pt>
                <c:pt idx="1355">
                  <c:v>83775</c:v>
                </c:pt>
                <c:pt idx="1356">
                  <c:v>83776</c:v>
                </c:pt>
                <c:pt idx="1357">
                  <c:v>83777</c:v>
                </c:pt>
                <c:pt idx="1358">
                  <c:v>83778</c:v>
                </c:pt>
                <c:pt idx="1359">
                  <c:v>83779</c:v>
                </c:pt>
                <c:pt idx="1360">
                  <c:v>83780</c:v>
                </c:pt>
                <c:pt idx="1361">
                  <c:v>83781</c:v>
                </c:pt>
                <c:pt idx="1362">
                  <c:v>83782</c:v>
                </c:pt>
                <c:pt idx="1363">
                  <c:v>83783</c:v>
                </c:pt>
                <c:pt idx="1364">
                  <c:v>83784</c:v>
                </c:pt>
                <c:pt idx="1365">
                  <c:v>83785</c:v>
                </c:pt>
                <c:pt idx="1366">
                  <c:v>83786</c:v>
                </c:pt>
                <c:pt idx="1367">
                  <c:v>83787</c:v>
                </c:pt>
                <c:pt idx="1368">
                  <c:v>83788</c:v>
                </c:pt>
                <c:pt idx="1369">
                  <c:v>83789</c:v>
                </c:pt>
                <c:pt idx="1370">
                  <c:v>83790</c:v>
                </c:pt>
                <c:pt idx="1371">
                  <c:v>83791</c:v>
                </c:pt>
                <c:pt idx="1372">
                  <c:v>83792</c:v>
                </c:pt>
                <c:pt idx="1373">
                  <c:v>83793</c:v>
                </c:pt>
                <c:pt idx="1374">
                  <c:v>83794</c:v>
                </c:pt>
                <c:pt idx="1375">
                  <c:v>83795</c:v>
                </c:pt>
                <c:pt idx="1376">
                  <c:v>83796</c:v>
                </c:pt>
                <c:pt idx="1377">
                  <c:v>83797</c:v>
                </c:pt>
                <c:pt idx="1378">
                  <c:v>83798</c:v>
                </c:pt>
                <c:pt idx="1379">
                  <c:v>83800</c:v>
                </c:pt>
                <c:pt idx="1380">
                  <c:v>83801</c:v>
                </c:pt>
                <c:pt idx="1381">
                  <c:v>83802</c:v>
                </c:pt>
                <c:pt idx="1382">
                  <c:v>83803</c:v>
                </c:pt>
                <c:pt idx="1383">
                  <c:v>83805</c:v>
                </c:pt>
                <c:pt idx="1384">
                  <c:v>83806</c:v>
                </c:pt>
                <c:pt idx="1385">
                  <c:v>83807</c:v>
                </c:pt>
                <c:pt idx="1386">
                  <c:v>83808</c:v>
                </c:pt>
                <c:pt idx="1387">
                  <c:v>83809</c:v>
                </c:pt>
                <c:pt idx="1388">
                  <c:v>83810</c:v>
                </c:pt>
                <c:pt idx="1389">
                  <c:v>83811</c:v>
                </c:pt>
                <c:pt idx="1390">
                  <c:v>83812</c:v>
                </c:pt>
                <c:pt idx="1391">
                  <c:v>83815</c:v>
                </c:pt>
                <c:pt idx="1392">
                  <c:v>83816</c:v>
                </c:pt>
                <c:pt idx="1393">
                  <c:v>83817</c:v>
                </c:pt>
                <c:pt idx="1394">
                  <c:v>83818</c:v>
                </c:pt>
                <c:pt idx="1395">
                  <c:v>83820</c:v>
                </c:pt>
                <c:pt idx="1396">
                  <c:v>83821</c:v>
                </c:pt>
                <c:pt idx="1397">
                  <c:v>83822</c:v>
                </c:pt>
                <c:pt idx="1398">
                  <c:v>83824</c:v>
                </c:pt>
                <c:pt idx="1399">
                  <c:v>83825</c:v>
                </c:pt>
                <c:pt idx="1400">
                  <c:v>83826</c:v>
                </c:pt>
                <c:pt idx="1401">
                  <c:v>83827</c:v>
                </c:pt>
                <c:pt idx="1402">
                  <c:v>83828</c:v>
                </c:pt>
                <c:pt idx="1403">
                  <c:v>83829</c:v>
                </c:pt>
                <c:pt idx="1404">
                  <c:v>83831</c:v>
                </c:pt>
                <c:pt idx="1405">
                  <c:v>83832</c:v>
                </c:pt>
                <c:pt idx="1406">
                  <c:v>83833</c:v>
                </c:pt>
                <c:pt idx="1407">
                  <c:v>83834</c:v>
                </c:pt>
                <c:pt idx="1408">
                  <c:v>83836</c:v>
                </c:pt>
                <c:pt idx="1409">
                  <c:v>83837</c:v>
                </c:pt>
                <c:pt idx="1410">
                  <c:v>83838</c:v>
                </c:pt>
                <c:pt idx="1411">
                  <c:v>83839</c:v>
                </c:pt>
                <c:pt idx="1412">
                  <c:v>83840</c:v>
                </c:pt>
                <c:pt idx="1413">
                  <c:v>83841</c:v>
                </c:pt>
                <c:pt idx="1414">
                  <c:v>83842</c:v>
                </c:pt>
                <c:pt idx="1415">
                  <c:v>83843</c:v>
                </c:pt>
                <c:pt idx="1416">
                  <c:v>83845</c:v>
                </c:pt>
                <c:pt idx="1417">
                  <c:v>83846</c:v>
                </c:pt>
                <c:pt idx="1418">
                  <c:v>83848</c:v>
                </c:pt>
                <c:pt idx="1419">
                  <c:v>83849</c:v>
                </c:pt>
                <c:pt idx="1420">
                  <c:v>83851</c:v>
                </c:pt>
                <c:pt idx="1421">
                  <c:v>83852</c:v>
                </c:pt>
                <c:pt idx="1422">
                  <c:v>83853</c:v>
                </c:pt>
                <c:pt idx="1423">
                  <c:v>83854</c:v>
                </c:pt>
                <c:pt idx="1424">
                  <c:v>83856</c:v>
                </c:pt>
                <c:pt idx="1425">
                  <c:v>83857</c:v>
                </c:pt>
                <c:pt idx="1426">
                  <c:v>83858</c:v>
                </c:pt>
                <c:pt idx="1427">
                  <c:v>83859</c:v>
                </c:pt>
                <c:pt idx="1428">
                  <c:v>83860</c:v>
                </c:pt>
                <c:pt idx="1429">
                  <c:v>83861</c:v>
                </c:pt>
                <c:pt idx="1430">
                  <c:v>83862</c:v>
                </c:pt>
                <c:pt idx="1431">
                  <c:v>83863</c:v>
                </c:pt>
                <c:pt idx="1432">
                  <c:v>83864</c:v>
                </c:pt>
                <c:pt idx="1433">
                  <c:v>83866</c:v>
                </c:pt>
                <c:pt idx="1434">
                  <c:v>83867</c:v>
                </c:pt>
                <c:pt idx="1435">
                  <c:v>83868</c:v>
                </c:pt>
                <c:pt idx="1436">
                  <c:v>83869</c:v>
                </c:pt>
                <c:pt idx="1437">
                  <c:v>83870</c:v>
                </c:pt>
                <c:pt idx="1438">
                  <c:v>83871</c:v>
                </c:pt>
                <c:pt idx="1439">
                  <c:v>83872</c:v>
                </c:pt>
                <c:pt idx="1440">
                  <c:v>83874</c:v>
                </c:pt>
                <c:pt idx="1441">
                  <c:v>83875</c:v>
                </c:pt>
                <c:pt idx="1442">
                  <c:v>83876</c:v>
                </c:pt>
                <c:pt idx="1443">
                  <c:v>83878</c:v>
                </c:pt>
                <c:pt idx="1444">
                  <c:v>83879</c:v>
                </c:pt>
                <c:pt idx="1445">
                  <c:v>83880</c:v>
                </c:pt>
                <c:pt idx="1446">
                  <c:v>83881</c:v>
                </c:pt>
                <c:pt idx="1447">
                  <c:v>83882</c:v>
                </c:pt>
                <c:pt idx="1448">
                  <c:v>83883</c:v>
                </c:pt>
                <c:pt idx="1449">
                  <c:v>83884</c:v>
                </c:pt>
                <c:pt idx="1450">
                  <c:v>83885</c:v>
                </c:pt>
                <c:pt idx="1451">
                  <c:v>83886</c:v>
                </c:pt>
                <c:pt idx="1452">
                  <c:v>83888</c:v>
                </c:pt>
                <c:pt idx="1453">
                  <c:v>83889</c:v>
                </c:pt>
                <c:pt idx="1454">
                  <c:v>83890</c:v>
                </c:pt>
                <c:pt idx="1455">
                  <c:v>83891</c:v>
                </c:pt>
                <c:pt idx="1456">
                  <c:v>83892</c:v>
                </c:pt>
                <c:pt idx="1457">
                  <c:v>83893</c:v>
                </c:pt>
                <c:pt idx="1458">
                  <c:v>83894</c:v>
                </c:pt>
                <c:pt idx="1459">
                  <c:v>83896</c:v>
                </c:pt>
                <c:pt idx="1460">
                  <c:v>83897</c:v>
                </c:pt>
                <c:pt idx="1461">
                  <c:v>83898</c:v>
                </c:pt>
                <c:pt idx="1462">
                  <c:v>83899</c:v>
                </c:pt>
                <c:pt idx="1463">
                  <c:v>83900</c:v>
                </c:pt>
                <c:pt idx="1464">
                  <c:v>83901</c:v>
                </c:pt>
                <c:pt idx="1465">
                  <c:v>83902</c:v>
                </c:pt>
                <c:pt idx="1466">
                  <c:v>83904</c:v>
                </c:pt>
                <c:pt idx="1467">
                  <c:v>83905</c:v>
                </c:pt>
                <c:pt idx="1468">
                  <c:v>83906</c:v>
                </c:pt>
                <c:pt idx="1469">
                  <c:v>83907</c:v>
                </c:pt>
                <c:pt idx="1470">
                  <c:v>83908</c:v>
                </c:pt>
                <c:pt idx="1471">
                  <c:v>83909</c:v>
                </c:pt>
                <c:pt idx="1472">
                  <c:v>83910</c:v>
                </c:pt>
                <c:pt idx="1473">
                  <c:v>83911</c:v>
                </c:pt>
                <c:pt idx="1474">
                  <c:v>83913</c:v>
                </c:pt>
                <c:pt idx="1475">
                  <c:v>83915</c:v>
                </c:pt>
                <c:pt idx="1476">
                  <c:v>83916</c:v>
                </c:pt>
                <c:pt idx="1477">
                  <c:v>83917</c:v>
                </c:pt>
                <c:pt idx="1478">
                  <c:v>83918</c:v>
                </c:pt>
                <c:pt idx="1479">
                  <c:v>83920</c:v>
                </c:pt>
                <c:pt idx="1480">
                  <c:v>83921</c:v>
                </c:pt>
                <c:pt idx="1481">
                  <c:v>83922</c:v>
                </c:pt>
                <c:pt idx="1482">
                  <c:v>83923</c:v>
                </c:pt>
                <c:pt idx="1483">
                  <c:v>83924</c:v>
                </c:pt>
                <c:pt idx="1484">
                  <c:v>83925</c:v>
                </c:pt>
                <c:pt idx="1485">
                  <c:v>83927</c:v>
                </c:pt>
                <c:pt idx="1486">
                  <c:v>83929</c:v>
                </c:pt>
                <c:pt idx="1487">
                  <c:v>83931</c:v>
                </c:pt>
                <c:pt idx="1488">
                  <c:v>83932</c:v>
                </c:pt>
                <c:pt idx="1489">
                  <c:v>83934</c:v>
                </c:pt>
                <c:pt idx="1490">
                  <c:v>83935</c:v>
                </c:pt>
                <c:pt idx="1491">
                  <c:v>83936</c:v>
                </c:pt>
                <c:pt idx="1492">
                  <c:v>83937</c:v>
                </c:pt>
                <c:pt idx="1493">
                  <c:v>83938</c:v>
                </c:pt>
                <c:pt idx="1494">
                  <c:v>83939</c:v>
                </c:pt>
                <c:pt idx="1495">
                  <c:v>83940</c:v>
                </c:pt>
                <c:pt idx="1496">
                  <c:v>83942</c:v>
                </c:pt>
                <c:pt idx="1497">
                  <c:v>83943</c:v>
                </c:pt>
                <c:pt idx="1498">
                  <c:v>83944</c:v>
                </c:pt>
                <c:pt idx="1499">
                  <c:v>83945</c:v>
                </c:pt>
                <c:pt idx="1500">
                  <c:v>83946</c:v>
                </c:pt>
                <c:pt idx="1501">
                  <c:v>83947</c:v>
                </c:pt>
                <c:pt idx="1502">
                  <c:v>83948</c:v>
                </c:pt>
                <c:pt idx="1503">
                  <c:v>83949</c:v>
                </c:pt>
                <c:pt idx="1504">
                  <c:v>83950</c:v>
                </c:pt>
                <c:pt idx="1505">
                  <c:v>83952</c:v>
                </c:pt>
                <c:pt idx="1506">
                  <c:v>83953</c:v>
                </c:pt>
                <c:pt idx="1507">
                  <c:v>83954</c:v>
                </c:pt>
                <c:pt idx="1508">
                  <c:v>83956</c:v>
                </c:pt>
                <c:pt idx="1509">
                  <c:v>83957</c:v>
                </c:pt>
                <c:pt idx="1510">
                  <c:v>83958</c:v>
                </c:pt>
                <c:pt idx="1511">
                  <c:v>83959</c:v>
                </c:pt>
                <c:pt idx="1512">
                  <c:v>83960</c:v>
                </c:pt>
                <c:pt idx="1513">
                  <c:v>83961</c:v>
                </c:pt>
                <c:pt idx="1514">
                  <c:v>83962</c:v>
                </c:pt>
                <c:pt idx="1515">
                  <c:v>83963</c:v>
                </c:pt>
                <c:pt idx="1516">
                  <c:v>83965</c:v>
                </c:pt>
                <c:pt idx="1517">
                  <c:v>83966</c:v>
                </c:pt>
                <c:pt idx="1518">
                  <c:v>83967</c:v>
                </c:pt>
                <c:pt idx="1519">
                  <c:v>83968</c:v>
                </c:pt>
                <c:pt idx="1520">
                  <c:v>83970</c:v>
                </c:pt>
                <c:pt idx="1521">
                  <c:v>83971</c:v>
                </c:pt>
                <c:pt idx="1522">
                  <c:v>83972</c:v>
                </c:pt>
                <c:pt idx="1523">
                  <c:v>83973</c:v>
                </c:pt>
                <c:pt idx="1524">
                  <c:v>83974</c:v>
                </c:pt>
                <c:pt idx="1525">
                  <c:v>83976</c:v>
                </c:pt>
                <c:pt idx="1526">
                  <c:v>83977</c:v>
                </c:pt>
                <c:pt idx="1527">
                  <c:v>83978</c:v>
                </c:pt>
                <c:pt idx="1528">
                  <c:v>83979</c:v>
                </c:pt>
                <c:pt idx="1529">
                  <c:v>83980</c:v>
                </c:pt>
                <c:pt idx="1530">
                  <c:v>83982</c:v>
                </c:pt>
                <c:pt idx="1531">
                  <c:v>83983</c:v>
                </c:pt>
                <c:pt idx="1532">
                  <c:v>83984</c:v>
                </c:pt>
                <c:pt idx="1533">
                  <c:v>83985</c:v>
                </c:pt>
                <c:pt idx="1534">
                  <c:v>83986</c:v>
                </c:pt>
                <c:pt idx="1535">
                  <c:v>83987</c:v>
                </c:pt>
                <c:pt idx="1536">
                  <c:v>83989</c:v>
                </c:pt>
                <c:pt idx="1537">
                  <c:v>83990</c:v>
                </c:pt>
                <c:pt idx="1538">
                  <c:v>83991</c:v>
                </c:pt>
                <c:pt idx="1539">
                  <c:v>83992</c:v>
                </c:pt>
                <c:pt idx="1540">
                  <c:v>83994</c:v>
                </c:pt>
                <c:pt idx="1541">
                  <c:v>83995</c:v>
                </c:pt>
                <c:pt idx="1542">
                  <c:v>83996</c:v>
                </c:pt>
                <c:pt idx="1543">
                  <c:v>83997</c:v>
                </c:pt>
                <c:pt idx="1544">
                  <c:v>83999</c:v>
                </c:pt>
                <c:pt idx="1545">
                  <c:v>84000</c:v>
                </c:pt>
                <c:pt idx="1546">
                  <c:v>84001</c:v>
                </c:pt>
                <c:pt idx="1547">
                  <c:v>84002</c:v>
                </c:pt>
                <c:pt idx="1548">
                  <c:v>84003</c:v>
                </c:pt>
                <c:pt idx="1549">
                  <c:v>84005</c:v>
                </c:pt>
                <c:pt idx="1550">
                  <c:v>84006</c:v>
                </c:pt>
                <c:pt idx="1551">
                  <c:v>84007</c:v>
                </c:pt>
                <c:pt idx="1552">
                  <c:v>84008</c:v>
                </c:pt>
                <c:pt idx="1553">
                  <c:v>84009</c:v>
                </c:pt>
                <c:pt idx="1554">
                  <c:v>84010</c:v>
                </c:pt>
                <c:pt idx="1555">
                  <c:v>84011</c:v>
                </c:pt>
                <c:pt idx="1556">
                  <c:v>84013</c:v>
                </c:pt>
                <c:pt idx="1557">
                  <c:v>84014</c:v>
                </c:pt>
                <c:pt idx="1558">
                  <c:v>84015</c:v>
                </c:pt>
                <c:pt idx="1559">
                  <c:v>84016</c:v>
                </c:pt>
                <c:pt idx="1560">
                  <c:v>84017</c:v>
                </c:pt>
                <c:pt idx="1561">
                  <c:v>84018</c:v>
                </c:pt>
                <c:pt idx="1562">
                  <c:v>84019</c:v>
                </c:pt>
                <c:pt idx="1563">
                  <c:v>84020</c:v>
                </c:pt>
                <c:pt idx="1564">
                  <c:v>84021</c:v>
                </c:pt>
                <c:pt idx="1565">
                  <c:v>84022</c:v>
                </c:pt>
                <c:pt idx="1566">
                  <c:v>84023</c:v>
                </c:pt>
                <c:pt idx="1567">
                  <c:v>84024</c:v>
                </c:pt>
                <c:pt idx="1568">
                  <c:v>84025</c:v>
                </c:pt>
                <c:pt idx="1569">
                  <c:v>84026</c:v>
                </c:pt>
                <c:pt idx="1570">
                  <c:v>84027</c:v>
                </c:pt>
                <c:pt idx="1571">
                  <c:v>84028</c:v>
                </c:pt>
                <c:pt idx="1572">
                  <c:v>84029</c:v>
                </c:pt>
                <c:pt idx="1573">
                  <c:v>84030</c:v>
                </c:pt>
                <c:pt idx="1574">
                  <c:v>84031</c:v>
                </c:pt>
                <c:pt idx="1575">
                  <c:v>84032</c:v>
                </c:pt>
                <c:pt idx="1576">
                  <c:v>84033</c:v>
                </c:pt>
                <c:pt idx="1577">
                  <c:v>84034</c:v>
                </c:pt>
                <c:pt idx="1578">
                  <c:v>84035</c:v>
                </c:pt>
                <c:pt idx="1579">
                  <c:v>84036</c:v>
                </c:pt>
                <c:pt idx="1580">
                  <c:v>84037</c:v>
                </c:pt>
                <c:pt idx="1581">
                  <c:v>84038</c:v>
                </c:pt>
                <c:pt idx="1582">
                  <c:v>84039</c:v>
                </c:pt>
                <c:pt idx="1583">
                  <c:v>84040</c:v>
                </c:pt>
                <c:pt idx="1584">
                  <c:v>84041</c:v>
                </c:pt>
                <c:pt idx="1585">
                  <c:v>84042</c:v>
                </c:pt>
                <c:pt idx="1586">
                  <c:v>84043</c:v>
                </c:pt>
                <c:pt idx="1587">
                  <c:v>84044</c:v>
                </c:pt>
                <c:pt idx="1588">
                  <c:v>84045</c:v>
                </c:pt>
                <c:pt idx="1589">
                  <c:v>84046</c:v>
                </c:pt>
                <c:pt idx="1590">
                  <c:v>84047</c:v>
                </c:pt>
                <c:pt idx="1591">
                  <c:v>84048</c:v>
                </c:pt>
                <c:pt idx="1592">
                  <c:v>84049</c:v>
                </c:pt>
                <c:pt idx="1593">
                  <c:v>84050</c:v>
                </c:pt>
                <c:pt idx="1594">
                  <c:v>84051</c:v>
                </c:pt>
                <c:pt idx="1595">
                  <c:v>84052</c:v>
                </c:pt>
                <c:pt idx="1596">
                  <c:v>84053</c:v>
                </c:pt>
                <c:pt idx="1597">
                  <c:v>84054</c:v>
                </c:pt>
                <c:pt idx="1598">
                  <c:v>84055</c:v>
                </c:pt>
                <c:pt idx="1599">
                  <c:v>84056</c:v>
                </c:pt>
                <c:pt idx="1600">
                  <c:v>84057</c:v>
                </c:pt>
                <c:pt idx="1601">
                  <c:v>84058</c:v>
                </c:pt>
                <c:pt idx="1602">
                  <c:v>84059</c:v>
                </c:pt>
                <c:pt idx="1603">
                  <c:v>84060</c:v>
                </c:pt>
                <c:pt idx="1604">
                  <c:v>84061</c:v>
                </c:pt>
                <c:pt idx="1605">
                  <c:v>84062</c:v>
                </c:pt>
                <c:pt idx="1606">
                  <c:v>84063</c:v>
                </c:pt>
                <c:pt idx="1607">
                  <c:v>84064</c:v>
                </c:pt>
                <c:pt idx="1608">
                  <c:v>84065</c:v>
                </c:pt>
                <c:pt idx="1609">
                  <c:v>84066</c:v>
                </c:pt>
                <c:pt idx="1610">
                  <c:v>84067</c:v>
                </c:pt>
                <c:pt idx="1611">
                  <c:v>84068</c:v>
                </c:pt>
                <c:pt idx="1612">
                  <c:v>84069</c:v>
                </c:pt>
                <c:pt idx="1613">
                  <c:v>84070</c:v>
                </c:pt>
                <c:pt idx="1614">
                  <c:v>84071</c:v>
                </c:pt>
                <c:pt idx="1615">
                  <c:v>84072</c:v>
                </c:pt>
                <c:pt idx="1616">
                  <c:v>84073</c:v>
                </c:pt>
                <c:pt idx="1617">
                  <c:v>84074</c:v>
                </c:pt>
                <c:pt idx="1618">
                  <c:v>84075</c:v>
                </c:pt>
                <c:pt idx="1619">
                  <c:v>84076</c:v>
                </c:pt>
                <c:pt idx="1620">
                  <c:v>84077</c:v>
                </c:pt>
                <c:pt idx="1621">
                  <c:v>84078</c:v>
                </c:pt>
                <c:pt idx="1622">
                  <c:v>84079</c:v>
                </c:pt>
                <c:pt idx="1623">
                  <c:v>84080</c:v>
                </c:pt>
                <c:pt idx="1624">
                  <c:v>84081</c:v>
                </c:pt>
                <c:pt idx="1625">
                  <c:v>84082</c:v>
                </c:pt>
                <c:pt idx="1626">
                  <c:v>84083</c:v>
                </c:pt>
                <c:pt idx="1627">
                  <c:v>84084</c:v>
                </c:pt>
                <c:pt idx="1628">
                  <c:v>84085</c:v>
                </c:pt>
                <c:pt idx="1629">
                  <c:v>84086</c:v>
                </c:pt>
                <c:pt idx="1630">
                  <c:v>84087</c:v>
                </c:pt>
                <c:pt idx="1631">
                  <c:v>84088</c:v>
                </c:pt>
                <c:pt idx="1632">
                  <c:v>84089</c:v>
                </c:pt>
                <c:pt idx="1633">
                  <c:v>84090</c:v>
                </c:pt>
                <c:pt idx="1634">
                  <c:v>84091</c:v>
                </c:pt>
                <c:pt idx="1635">
                  <c:v>84092</c:v>
                </c:pt>
                <c:pt idx="1636">
                  <c:v>84093</c:v>
                </c:pt>
                <c:pt idx="1637">
                  <c:v>84094</c:v>
                </c:pt>
                <c:pt idx="1638">
                  <c:v>84095</c:v>
                </c:pt>
                <c:pt idx="1639">
                  <c:v>84096</c:v>
                </c:pt>
                <c:pt idx="1640">
                  <c:v>84097</c:v>
                </c:pt>
                <c:pt idx="1641">
                  <c:v>84099</c:v>
                </c:pt>
                <c:pt idx="1642">
                  <c:v>84100</c:v>
                </c:pt>
                <c:pt idx="1643">
                  <c:v>84101</c:v>
                </c:pt>
                <c:pt idx="1644">
                  <c:v>84102</c:v>
                </c:pt>
                <c:pt idx="1645">
                  <c:v>84103</c:v>
                </c:pt>
                <c:pt idx="1646">
                  <c:v>84104</c:v>
                </c:pt>
                <c:pt idx="1647">
                  <c:v>84106</c:v>
                </c:pt>
                <c:pt idx="1648">
                  <c:v>84107</c:v>
                </c:pt>
                <c:pt idx="1649">
                  <c:v>84108</c:v>
                </c:pt>
                <c:pt idx="1650">
                  <c:v>84109</c:v>
                </c:pt>
                <c:pt idx="1651">
                  <c:v>84110</c:v>
                </c:pt>
                <c:pt idx="1652">
                  <c:v>84111</c:v>
                </c:pt>
                <c:pt idx="1653">
                  <c:v>84112</c:v>
                </c:pt>
                <c:pt idx="1654">
                  <c:v>84114</c:v>
                </c:pt>
                <c:pt idx="1655">
                  <c:v>84115</c:v>
                </c:pt>
                <c:pt idx="1656">
                  <c:v>84116</c:v>
                </c:pt>
                <c:pt idx="1657">
                  <c:v>84117</c:v>
                </c:pt>
                <c:pt idx="1658">
                  <c:v>84118</c:v>
                </c:pt>
                <c:pt idx="1659">
                  <c:v>84119</c:v>
                </c:pt>
                <c:pt idx="1660">
                  <c:v>84122</c:v>
                </c:pt>
                <c:pt idx="1661">
                  <c:v>84123</c:v>
                </c:pt>
                <c:pt idx="1662">
                  <c:v>84124</c:v>
                </c:pt>
                <c:pt idx="1663">
                  <c:v>84125</c:v>
                </c:pt>
                <c:pt idx="1664">
                  <c:v>84126</c:v>
                </c:pt>
                <c:pt idx="1665">
                  <c:v>84127</c:v>
                </c:pt>
                <c:pt idx="1666">
                  <c:v>84129</c:v>
                </c:pt>
                <c:pt idx="1667">
                  <c:v>84130</c:v>
                </c:pt>
                <c:pt idx="1668">
                  <c:v>84131</c:v>
                </c:pt>
                <c:pt idx="1669">
                  <c:v>84132</c:v>
                </c:pt>
                <c:pt idx="1670">
                  <c:v>84133</c:v>
                </c:pt>
                <c:pt idx="1671">
                  <c:v>84134</c:v>
                </c:pt>
                <c:pt idx="1672">
                  <c:v>84135</c:v>
                </c:pt>
                <c:pt idx="1673">
                  <c:v>84136</c:v>
                </c:pt>
                <c:pt idx="1674">
                  <c:v>84137</c:v>
                </c:pt>
                <c:pt idx="1675">
                  <c:v>84138</c:v>
                </c:pt>
                <c:pt idx="1676">
                  <c:v>84140</c:v>
                </c:pt>
                <c:pt idx="1677">
                  <c:v>84141</c:v>
                </c:pt>
                <c:pt idx="1678">
                  <c:v>84142</c:v>
                </c:pt>
                <c:pt idx="1679">
                  <c:v>84143</c:v>
                </c:pt>
                <c:pt idx="1680">
                  <c:v>84144</c:v>
                </c:pt>
                <c:pt idx="1681">
                  <c:v>84145</c:v>
                </c:pt>
                <c:pt idx="1682">
                  <c:v>84147</c:v>
                </c:pt>
                <c:pt idx="1683">
                  <c:v>84148</c:v>
                </c:pt>
                <c:pt idx="1684">
                  <c:v>84149</c:v>
                </c:pt>
                <c:pt idx="1685">
                  <c:v>84150</c:v>
                </c:pt>
                <c:pt idx="1686">
                  <c:v>84152</c:v>
                </c:pt>
                <c:pt idx="1687">
                  <c:v>84153</c:v>
                </c:pt>
                <c:pt idx="1688">
                  <c:v>84156</c:v>
                </c:pt>
                <c:pt idx="1689">
                  <c:v>84157</c:v>
                </c:pt>
                <c:pt idx="1690">
                  <c:v>84158</c:v>
                </c:pt>
                <c:pt idx="1691">
                  <c:v>84159</c:v>
                </c:pt>
                <c:pt idx="1692">
                  <c:v>84160</c:v>
                </c:pt>
                <c:pt idx="1693">
                  <c:v>84161</c:v>
                </c:pt>
                <c:pt idx="1694">
                  <c:v>84162</c:v>
                </c:pt>
                <c:pt idx="1695">
                  <c:v>84163</c:v>
                </c:pt>
                <c:pt idx="1696">
                  <c:v>84164</c:v>
                </c:pt>
                <c:pt idx="1697">
                  <c:v>84165</c:v>
                </c:pt>
                <c:pt idx="1698">
                  <c:v>84167</c:v>
                </c:pt>
                <c:pt idx="1699">
                  <c:v>84168</c:v>
                </c:pt>
                <c:pt idx="1700">
                  <c:v>84170</c:v>
                </c:pt>
                <c:pt idx="1701">
                  <c:v>84171</c:v>
                </c:pt>
                <c:pt idx="1702">
                  <c:v>84172</c:v>
                </c:pt>
                <c:pt idx="1703">
                  <c:v>84173</c:v>
                </c:pt>
                <c:pt idx="1704">
                  <c:v>84174</c:v>
                </c:pt>
                <c:pt idx="1705">
                  <c:v>84175</c:v>
                </c:pt>
                <c:pt idx="1706">
                  <c:v>84176</c:v>
                </c:pt>
                <c:pt idx="1707">
                  <c:v>84177</c:v>
                </c:pt>
                <c:pt idx="1708">
                  <c:v>84178</c:v>
                </c:pt>
                <c:pt idx="1709">
                  <c:v>84180</c:v>
                </c:pt>
                <c:pt idx="1710">
                  <c:v>84181</c:v>
                </c:pt>
                <c:pt idx="1711">
                  <c:v>84182</c:v>
                </c:pt>
                <c:pt idx="1712">
                  <c:v>84184</c:v>
                </c:pt>
                <c:pt idx="1713">
                  <c:v>84185</c:v>
                </c:pt>
                <c:pt idx="1714">
                  <c:v>84186</c:v>
                </c:pt>
                <c:pt idx="1715">
                  <c:v>84187</c:v>
                </c:pt>
                <c:pt idx="1716">
                  <c:v>84188</c:v>
                </c:pt>
                <c:pt idx="1717">
                  <c:v>84189</c:v>
                </c:pt>
                <c:pt idx="1718">
                  <c:v>84190</c:v>
                </c:pt>
                <c:pt idx="1719">
                  <c:v>84192</c:v>
                </c:pt>
                <c:pt idx="1720">
                  <c:v>84194</c:v>
                </c:pt>
                <c:pt idx="1721">
                  <c:v>84195</c:v>
                </c:pt>
                <c:pt idx="1722">
                  <c:v>84196</c:v>
                </c:pt>
                <c:pt idx="1723">
                  <c:v>84197</c:v>
                </c:pt>
                <c:pt idx="1724">
                  <c:v>84198</c:v>
                </c:pt>
                <c:pt idx="1725">
                  <c:v>84199</c:v>
                </c:pt>
                <c:pt idx="1726">
                  <c:v>84201</c:v>
                </c:pt>
                <c:pt idx="1727">
                  <c:v>84202</c:v>
                </c:pt>
                <c:pt idx="1728">
                  <c:v>84203</c:v>
                </c:pt>
                <c:pt idx="1729">
                  <c:v>84204</c:v>
                </c:pt>
                <c:pt idx="1730">
                  <c:v>84205</c:v>
                </c:pt>
                <c:pt idx="1731">
                  <c:v>84206</c:v>
                </c:pt>
                <c:pt idx="1732">
                  <c:v>84208</c:v>
                </c:pt>
                <c:pt idx="1733">
                  <c:v>84209</c:v>
                </c:pt>
                <c:pt idx="1734">
                  <c:v>84210</c:v>
                </c:pt>
                <c:pt idx="1735">
                  <c:v>84212</c:v>
                </c:pt>
                <c:pt idx="1736">
                  <c:v>84213</c:v>
                </c:pt>
                <c:pt idx="1737">
                  <c:v>84214</c:v>
                </c:pt>
                <c:pt idx="1738">
                  <c:v>84215</c:v>
                </c:pt>
                <c:pt idx="1739">
                  <c:v>84217</c:v>
                </c:pt>
                <c:pt idx="1740">
                  <c:v>84218</c:v>
                </c:pt>
                <c:pt idx="1741">
                  <c:v>84220</c:v>
                </c:pt>
                <c:pt idx="1742">
                  <c:v>84221</c:v>
                </c:pt>
                <c:pt idx="1743">
                  <c:v>84222</c:v>
                </c:pt>
                <c:pt idx="1744">
                  <c:v>84223</c:v>
                </c:pt>
                <c:pt idx="1745">
                  <c:v>84224</c:v>
                </c:pt>
                <c:pt idx="1746">
                  <c:v>84225</c:v>
                </c:pt>
                <c:pt idx="1747">
                  <c:v>84227</c:v>
                </c:pt>
                <c:pt idx="1748">
                  <c:v>84228</c:v>
                </c:pt>
                <c:pt idx="1749">
                  <c:v>84229</c:v>
                </c:pt>
                <c:pt idx="1750">
                  <c:v>84230</c:v>
                </c:pt>
                <c:pt idx="1751">
                  <c:v>84231</c:v>
                </c:pt>
                <c:pt idx="1752">
                  <c:v>84233</c:v>
                </c:pt>
                <c:pt idx="1753">
                  <c:v>84235</c:v>
                </c:pt>
                <c:pt idx="1754">
                  <c:v>84236</c:v>
                </c:pt>
                <c:pt idx="1755">
                  <c:v>84237</c:v>
                </c:pt>
                <c:pt idx="1756">
                  <c:v>84238</c:v>
                </c:pt>
                <c:pt idx="1757">
                  <c:v>84239</c:v>
                </c:pt>
                <c:pt idx="1758">
                  <c:v>84240</c:v>
                </c:pt>
                <c:pt idx="1759">
                  <c:v>84241</c:v>
                </c:pt>
                <c:pt idx="1760">
                  <c:v>84242</c:v>
                </c:pt>
                <c:pt idx="1761">
                  <c:v>84243</c:v>
                </c:pt>
                <c:pt idx="1762">
                  <c:v>84244</c:v>
                </c:pt>
                <c:pt idx="1763">
                  <c:v>84246</c:v>
                </c:pt>
                <c:pt idx="1764">
                  <c:v>84247</c:v>
                </c:pt>
                <c:pt idx="1765">
                  <c:v>84248</c:v>
                </c:pt>
                <c:pt idx="1766">
                  <c:v>84249</c:v>
                </c:pt>
                <c:pt idx="1767">
                  <c:v>84250</c:v>
                </c:pt>
                <c:pt idx="1768">
                  <c:v>84252</c:v>
                </c:pt>
                <c:pt idx="1769">
                  <c:v>84253</c:v>
                </c:pt>
                <c:pt idx="1770">
                  <c:v>84254</c:v>
                </c:pt>
                <c:pt idx="1771">
                  <c:v>84255</c:v>
                </c:pt>
                <c:pt idx="1772">
                  <c:v>84256</c:v>
                </c:pt>
                <c:pt idx="1773">
                  <c:v>84257</c:v>
                </c:pt>
                <c:pt idx="1774">
                  <c:v>84258</c:v>
                </c:pt>
                <c:pt idx="1775">
                  <c:v>84259</c:v>
                </c:pt>
                <c:pt idx="1776">
                  <c:v>84260</c:v>
                </c:pt>
                <c:pt idx="1777">
                  <c:v>84262</c:v>
                </c:pt>
                <c:pt idx="1778">
                  <c:v>84263</c:v>
                </c:pt>
                <c:pt idx="1779">
                  <c:v>84264</c:v>
                </c:pt>
                <c:pt idx="1780">
                  <c:v>84265</c:v>
                </c:pt>
                <c:pt idx="1781">
                  <c:v>84266</c:v>
                </c:pt>
                <c:pt idx="1782">
                  <c:v>84268</c:v>
                </c:pt>
                <c:pt idx="1783">
                  <c:v>84269</c:v>
                </c:pt>
                <c:pt idx="1784">
                  <c:v>84270</c:v>
                </c:pt>
                <c:pt idx="1785">
                  <c:v>84271</c:v>
                </c:pt>
                <c:pt idx="1786">
                  <c:v>84272</c:v>
                </c:pt>
                <c:pt idx="1787">
                  <c:v>84273</c:v>
                </c:pt>
                <c:pt idx="1788">
                  <c:v>84274</c:v>
                </c:pt>
                <c:pt idx="1789">
                  <c:v>84275</c:v>
                </c:pt>
                <c:pt idx="1790">
                  <c:v>84276</c:v>
                </c:pt>
                <c:pt idx="1791">
                  <c:v>84277</c:v>
                </c:pt>
                <c:pt idx="1792">
                  <c:v>84278</c:v>
                </c:pt>
                <c:pt idx="1793">
                  <c:v>84279</c:v>
                </c:pt>
                <c:pt idx="1794">
                  <c:v>84281</c:v>
                </c:pt>
                <c:pt idx="1795">
                  <c:v>84282</c:v>
                </c:pt>
                <c:pt idx="1796">
                  <c:v>84283</c:v>
                </c:pt>
                <c:pt idx="1797">
                  <c:v>84285</c:v>
                </c:pt>
                <c:pt idx="1798">
                  <c:v>84286</c:v>
                </c:pt>
                <c:pt idx="1799">
                  <c:v>84287</c:v>
                </c:pt>
                <c:pt idx="1800">
                  <c:v>84288</c:v>
                </c:pt>
                <c:pt idx="1801">
                  <c:v>84289</c:v>
                </c:pt>
                <c:pt idx="1802">
                  <c:v>84291</c:v>
                </c:pt>
                <c:pt idx="1803">
                  <c:v>84292</c:v>
                </c:pt>
                <c:pt idx="1804">
                  <c:v>84293</c:v>
                </c:pt>
                <c:pt idx="1805">
                  <c:v>84294</c:v>
                </c:pt>
                <c:pt idx="1806">
                  <c:v>84295</c:v>
                </c:pt>
                <c:pt idx="1807">
                  <c:v>84296</c:v>
                </c:pt>
                <c:pt idx="1808">
                  <c:v>84297</c:v>
                </c:pt>
                <c:pt idx="1809">
                  <c:v>84298</c:v>
                </c:pt>
                <c:pt idx="1810">
                  <c:v>84299</c:v>
                </c:pt>
                <c:pt idx="1811">
                  <c:v>84300</c:v>
                </c:pt>
                <c:pt idx="1812">
                  <c:v>84301</c:v>
                </c:pt>
                <c:pt idx="1813">
                  <c:v>84302</c:v>
                </c:pt>
                <c:pt idx="1814">
                  <c:v>84303</c:v>
                </c:pt>
                <c:pt idx="1815">
                  <c:v>84304</c:v>
                </c:pt>
                <c:pt idx="1816">
                  <c:v>84305</c:v>
                </c:pt>
                <c:pt idx="1817">
                  <c:v>84306</c:v>
                </c:pt>
                <c:pt idx="1818">
                  <c:v>84307</c:v>
                </c:pt>
                <c:pt idx="1819">
                  <c:v>84308</c:v>
                </c:pt>
                <c:pt idx="1820">
                  <c:v>84309</c:v>
                </c:pt>
                <c:pt idx="1821">
                  <c:v>84310</c:v>
                </c:pt>
                <c:pt idx="1822">
                  <c:v>84311</c:v>
                </c:pt>
                <c:pt idx="1823">
                  <c:v>84312</c:v>
                </c:pt>
                <c:pt idx="1824">
                  <c:v>84313</c:v>
                </c:pt>
                <c:pt idx="1825">
                  <c:v>84314</c:v>
                </c:pt>
                <c:pt idx="1826">
                  <c:v>84315</c:v>
                </c:pt>
                <c:pt idx="1827">
                  <c:v>84316</c:v>
                </c:pt>
                <c:pt idx="1828">
                  <c:v>84317</c:v>
                </c:pt>
                <c:pt idx="1829">
                  <c:v>84318</c:v>
                </c:pt>
                <c:pt idx="1830">
                  <c:v>84319</c:v>
                </c:pt>
                <c:pt idx="1831">
                  <c:v>84320</c:v>
                </c:pt>
                <c:pt idx="1832">
                  <c:v>84321</c:v>
                </c:pt>
                <c:pt idx="1833">
                  <c:v>84322</c:v>
                </c:pt>
                <c:pt idx="1834">
                  <c:v>84323</c:v>
                </c:pt>
                <c:pt idx="1835">
                  <c:v>84324</c:v>
                </c:pt>
                <c:pt idx="1836">
                  <c:v>84325</c:v>
                </c:pt>
                <c:pt idx="1837">
                  <c:v>84326</c:v>
                </c:pt>
                <c:pt idx="1838">
                  <c:v>84327</c:v>
                </c:pt>
                <c:pt idx="1839">
                  <c:v>84328</c:v>
                </c:pt>
                <c:pt idx="1840">
                  <c:v>84329</c:v>
                </c:pt>
                <c:pt idx="1841">
                  <c:v>84330</c:v>
                </c:pt>
                <c:pt idx="1842">
                  <c:v>84331</c:v>
                </c:pt>
                <c:pt idx="1843">
                  <c:v>84332</c:v>
                </c:pt>
                <c:pt idx="1844">
                  <c:v>84333</c:v>
                </c:pt>
                <c:pt idx="1845">
                  <c:v>84334</c:v>
                </c:pt>
                <c:pt idx="1846">
                  <c:v>84335</c:v>
                </c:pt>
                <c:pt idx="1847">
                  <c:v>84336</c:v>
                </c:pt>
                <c:pt idx="1848">
                  <c:v>84337</c:v>
                </c:pt>
                <c:pt idx="1849">
                  <c:v>84338</c:v>
                </c:pt>
                <c:pt idx="1850">
                  <c:v>84339</c:v>
                </c:pt>
                <c:pt idx="1851">
                  <c:v>84340</c:v>
                </c:pt>
                <c:pt idx="1852">
                  <c:v>84341</c:v>
                </c:pt>
                <c:pt idx="1853">
                  <c:v>84342</c:v>
                </c:pt>
                <c:pt idx="1854">
                  <c:v>84343</c:v>
                </c:pt>
                <c:pt idx="1855">
                  <c:v>84344</c:v>
                </c:pt>
                <c:pt idx="1856">
                  <c:v>84345</c:v>
                </c:pt>
                <c:pt idx="1857">
                  <c:v>84346</c:v>
                </c:pt>
                <c:pt idx="1858">
                  <c:v>84347</c:v>
                </c:pt>
                <c:pt idx="1859">
                  <c:v>84348</c:v>
                </c:pt>
                <c:pt idx="1860">
                  <c:v>84349</c:v>
                </c:pt>
                <c:pt idx="1861">
                  <c:v>84350</c:v>
                </c:pt>
                <c:pt idx="1862">
                  <c:v>84351</c:v>
                </c:pt>
                <c:pt idx="1863">
                  <c:v>84352</c:v>
                </c:pt>
                <c:pt idx="1864">
                  <c:v>84353</c:v>
                </c:pt>
                <c:pt idx="1865">
                  <c:v>84355</c:v>
                </c:pt>
                <c:pt idx="1866">
                  <c:v>84356</c:v>
                </c:pt>
                <c:pt idx="1867">
                  <c:v>84357</c:v>
                </c:pt>
                <c:pt idx="1868">
                  <c:v>84358</c:v>
                </c:pt>
                <c:pt idx="1869">
                  <c:v>84360</c:v>
                </c:pt>
                <c:pt idx="1870">
                  <c:v>84363</c:v>
                </c:pt>
                <c:pt idx="1871">
                  <c:v>84364</c:v>
                </c:pt>
                <c:pt idx="1872">
                  <c:v>84365</c:v>
                </c:pt>
                <c:pt idx="1873">
                  <c:v>84366</c:v>
                </c:pt>
                <c:pt idx="1874">
                  <c:v>84367</c:v>
                </c:pt>
                <c:pt idx="1875">
                  <c:v>84368</c:v>
                </c:pt>
                <c:pt idx="1876">
                  <c:v>84370</c:v>
                </c:pt>
                <c:pt idx="1877">
                  <c:v>84371</c:v>
                </c:pt>
                <c:pt idx="1878">
                  <c:v>84372</c:v>
                </c:pt>
                <c:pt idx="1879">
                  <c:v>84373</c:v>
                </c:pt>
                <c:pt idx="1880">
                  <c:v>84374</c:v>
                </c:pt>
                <c:pt idx="1881">
                  <c:v>84375</c:v>
                </c:pt>
                <c:pt idx="1882">
                  <c:v>84376</c:v>
                </c:pt>
                <c:pt idx="1883">
                  <c:v>84377</c:v>
                </c:pt>
                <c:pt idx="1884">
                  <c:v>84378</c:v>
                </c:pt>
                <c:pt idx="1885">
                  <c:v>84380</c:v>
                </c:pt>
                <c:pt idx="1886">
                  <c:v>84381</c:v>
                </c:pt>
                <c:pt idx="1887">
                  <c:v>84382</c:v>
                </c:pt>
                <c:pt idx="1888">
                  <c:v>84383</c:v>
                </c:pt>
                <c:pt idx="1889">
                  <c:v>84384</c:v>
                </c:pt>
                <c:pt idx="1890">
                  <c:v>84385</c:v>
                </c:pt>
                <c:pt idx="1891">
                  <c:v>84386</c:v>
                </c:pt>
                <c:pt idx="1892">
                  <c:v>84387</c:v>
                </c:pt>
                <c:pt idx="1893">
                  <c:v>84390</c:v>
                </c:pt>
                <c:pt idx="1894">
                  <c:v>84393</c:v>
                </c:pt>
                <c:pt idx="1895">
                  <c:v>84394</c:v>
                </c:pt>
                <c:pt idx="1896">
                  <c:v>84395</c:v>
                </c:pt>
                <c:pt idx="1897">
                  <c:v>84396</c:v>
                </c:pt>
                <c:pt idx="1898">
                  <c:v>84398</c:v>
                </c:pt>
                <c:pt idx="1899">
                  <c:v>84399</c:v>
                </c:pt>
                <c:pt idx="1900">
                  <c:v>84400</c:v>
                </c:pt>
                <c:pt idx="1901">
                  <c:v>84401</c:v>
                </c:pt>
                <c:pt idx="1902">
                  <c:v>84403</c:v>
                </c:pt>
                <c:pt idx="1903">
                  <c:v>84404</c:v>
                </c:pt>
                <c:pt idx="1904">
                  <c:v>84405</c:v>
                </c:pt>
                <c:pt idx="1905">
                  <c:v>84406</c:v>
                </c:pt>
                <c:pt idx="1906">
                  <c:v>84407</c:v>
                </c:pt>
                <c:pt idx="1907">
                  <c:v>84408</c:v>
                </c:pt>
                <c:pt idx="1908">
                  <c:v>84409</c:v>
                </c:pt>
                <c:pt idx="1909">
                  <c:v>84410</c:v>
                </c:pt>
                <c:pt idx="1910">
                  <c:v>84411</c:v>
                </c:pt>
                <c:pt idx="1911">
                  <c:v>84413</c:v>
                </c:pt>
                <c:pt idx="1912">
                  <c:v>84414</c:v>
                </c:pt>
                <c:pt idx="1913">
                  <c:v>84415</c:v>
                </c:pt>
                <c:pt idx="1914">
                  <c:v>84416</c:v>
                </c:pt>
                <c:pt idx="1915">
                  <c:v>84418</c:v>
                </c:pt>
                <c:pt idx="1916">
                  <c:v>84419</c:v>
                </c:pt>
                <c:pt idx="1917">
                  <c:v>84420</c:v>
                </c:pt>
                <c:pt idx="1918">
                  <c:v>84421</c:v>
                </c:pt>
                <c:pt idx="1919">
                  <c:v>84423</c:v>
                </c:pt>
                <c:pt idx="1920">
                  <c:v>84425</c:v>
                </c:pt>
                <c:pt idx="1921">
                  <c:v>84426</c:v>
                </c:pt>
                <c:pt idx="1922">
                  <c:v>84428</c:v>
                </c:pt>
                <c:pt idx="1923">
                  <c:v>84429</c:v>
                </c:pt>
                <c:pt idx="1924">
                  <c:v>84430</c:v>
                </c:pt>
                <c:pt idx="1925">
                  <c:v>84431</c:v>
                </c:pt>
                <c:pt idx="1926">
                  <c:v>84432</c:v>
                </c:pt>
                <c:pt idx="1927">
                  <c:v>84433</c:v>
                </c:pt>
                <c:pt idx="1928">
                  <c:v>84435</c:v>
                </c:pt>
                <c:pt idx="1929">
                  <c:v>84436</c:v>
                </c:pt>
                <c:pt idx="1930">
                  <c:v>84437</c:v>
                </c:pt>
                <c:pt idx="1931">
                  <c:v>84438</c:v>
                </c:pt>
                <c:pt idx="1932">
                  <c:v>84439</c:v>
                </c:pt>
                <c:pt idx="1933">
                  <c:v>84441</c:v>
                </c:pt>
                <c:pt idx="1934">
                  <c:v>84442</c:v>
                </c:pt>
                <c:pt idx="1935">
                  <c:v>84443</c:v>
                </c:pt>
                <c:pt idx="1936">
                  <c:v>84444</c:v>
                </c:pt>
                <c:pt idx="1937">
                  <c:v>84445</c:v>
                </c:pt>
                <c:pt idx="1938">
                  <c:v>84446</c:v>
                </c:pt>
                <c:pt idx="1939">
                  <c:v>84447</c:v>
                </c:pt>
                <c:pt idx="1940">
                  <c:v>84448</c:v>
                </c:pt>
                <c:pt idx="1941">
                  <c:v>84449</c:v>
                </c:pt>
                <c:pt idx="1942">
                  <c:v>84450</c:v>
                </c:pt>
                <c:pt idx="1943">
                  <c:v>84452</c:v>
                </c:pt>
                <c:pt idx="1944">
                  <c:v>84453</c:v>
                </c:pt>
                <c:pt idx="1945">
                  <c:v>84454</c:v>
                </c:pt>
                <c:pt idx="1946">
                  <c:v>84455</c:v>
                </c:pt>
                <c:pt idx="1947">
                  <c:v>84457</c:v>
                </c:pt>
                <c:pt idx="1948">
                  <c:v>84458</c:v>
                </c:pt>
                <c:pt idx="1949">
                  <c:v>84459</c:v>
                </c:pt>
                <c:pt idx="1950">
                  <c:v>84460</c:v>
                </c:pt>
                <c:pt idx="1951">
                  <c:v>84461</c:v>
                </c:pt>
                <c:pt idx="1952">
                  <c:v>84463</c:v>
                </c:pt>
                <c:pt idx="1953">
                  <c:v>84464</c:v>
                </c:pt>
                <c:pt idx="1954">
                  <c:v>84465</c:v>
                </c:pt>
                <c:pt idx="1955">
                  <c:v>84466</c:v>
                </c:pt>
                <c:pt idx="1956">
                  <c:v>84468</c:v>
                </c:pt>
                <c:pt idx="1957">
                  <c:v>84469</c:v>
                </c:pt>
                <c:pt idx="1958">
                  <c:v>84470</c:v>
                </c:pt>
                <c:pt idx="1959">
                  <c:v>84471</c:v>
                </c:pt>
                <c:pt idx="1960">
                  <c:v>84472</c:v>
                </c:pt>
                <c:pt idx="1961">
                  <c:v>84474</c:v>
                </c:pt>
                <c:pt idx="1962">
                  <c:v>84475</c:v>
                </c:pt>
                <c:pt idx="1963">
                  <c:v>84476</c:v>
                </c:pt>
                <c:pt idx="1964">
                  <c:v>84477</c:v>
                </c:pt>
                <c:pt idx="1965">
                  <c:v>84478</c:v>
                </c:pt>
                <c:pt idx="1966">
                  <c:v>84479</c:v>
                </c:pt>
                <c:pt idx="1967">
                  <c:v>84480</c:v>
                </c:pt>
                <c:pt idx="1968">
                  <c:v>84481</c:v>
                </c:pt>
                <c:pt idx="1969">
                  <c:v>84482</c:v>
                </c:pt>
                <c:pt idx="1970">
                  <c:v>84484</c:v>
                </c:pt>
                <c:pt idx="1971">
                  <c:v>84485</c:v>
                </c:pt>
                <c:pt idx="1972">
                  <c:v>84487</c:v>
                </c:pt>
                <c:pt idx="1973">
                  <c:v>84488</c:v>
                </c:pt>
                <c:pt idx="1974">
                  <c:v>84489</c:v>
                </c:pt>
                <c:pt idx="1975">
                  <c:v>84490</c:v>
                </c:pt>
                <c:pt idx="1976">
                  <c:v>84491</c:v>
                </c:pt>
                <c:pt idx="1977">
                  <c:v>84493</c:v>
                </c:pt>
                <c:pt idx="1978">
                  <c:v>84494</c:v>
                </c:pt>
                <c:pt idx="1979">
                  <c:v>84495</c:v>
                </c:pt>
                <c:pt idx="1980">
                  <c:v>84496</c:v>
                </c:pt>
                <c:pt idx="1981">
                  <c:v>84498</c:v>
                </c:pt>
                <c:pt idx="1982">
                  <c:v>84499</c:v>
                </c:pt>
                <c:pt idx="1983">
                  <c:v>84500</c:v>
                </c:pt>
                <c:pt idx="1984">
                  <c:v>84501</c:v>
                </c:pt>
                <c:pt idx="1985">
                  <c:v>84502</c:v>
                </c:pt>
                <c:pt idx="1986">
                  <c:v>84503</c:v>
                </c:pt>
                <c:pt idx="1987">
                  <c:v>84504</c:v>
                </c:pt>
                <c:pt idx="1988">
                  <c:v>84505</c:v>
                </c:pt>
                <c:pt idx="1989">
                  <c:v>84506</c:v>
                </c:pt>
                <c:pt idx="1990">
                  <c:v>84508</c:v>
                </c:pt>
                <c:pt idx="1991">
                  <c:v>84509</c:v>
                </c:pt>
                <c:pt idx="1992">
                  <c:v>84510</c:v>
                </c:pt>
                <c:pt idx="1993">
                  <c:v>84511</c:v>
                </c:pt>
                <c:pt idx="1994">
                  <c:v>84513</c:v>
                </c:pt>
                <c:pt idx="1995">
                  <c:v>84514</c:v>
                </c:pt>
                <c:pt idx="1996">
                  <c:v>84515</c:v>
                </c:pt>
                <c:pt idx="1997">
                  <c:v>84516</c:v>
                </c:pt>
                <c:pt idx="1998">
                  <c:v>84517</c:v>
                </c:pt>
                <c:pt idx="1999">
                  <c:v>84518</c:v>
                </c:pt>
                <c:pt idx="2000">
                  <c:v>84520</c:v>
                </c:pt>
                <c:pt idx="2001">
                  <c:v>84521</c:v>
                </c:pt>
                <c:pt idx="2002">
                  <c:v>84522</c:v>
                </c:pt>
                <c:pt idx="2003">
                  <c:v>84523</c:v>
                </c:pt>
                <c:pt idx="2004">
                  <c:v>84524</c:v>
                </c:pt>
                <c:pt idx="2005">
                  <c:v>84526</c:v>
                </c:pt>
                <c:pt idx="2006">
                  <c:v>84527</c:v>
                </c:pt>
                <c:pt idx="2007">
                  <c:v>84529</c:v>
                </c:pt>
                <c:pt idx="2008">
                  <c:v>84530</c:v>
                </c:pt>
                <c:pt idx="2009">
                  <c:v>84531</c:v>
                </c:pt>
                <c:pt idx="2010">
                  <c:v>84532</c:v>
                </c:pt>
                <c:pt idx="2011">
                  <c:v>84533</c:v>
                </c:pt>
                <c:pt idx="2012">
                  <c:v>84534</c:v>
                </c:pt>
                <c:pt idx="2013">
                  <c:v>84535</c:v>
                </c:pt>
                <c:pt idx="2014">
                  <c:v>84536</c:v>
                </c:pt>
                <c:pt idx="2015">
                  <c:v>84537</c:v>
                </c:pt>
                <c:pt idx="2016">
                  <c:v>84539</c:v>
                </c:pt>
                <c:pt idx="2017">
                  <c:v>84540</c:v>
                </c:pt>
                <c:pt idx="2018">
                  <c:v>84541</c:v>
                </c:pt>
                <c:pt idx="2019">
                  <c:v>84542</c:v>
                </c:pt>
                <c:pt idx="2020">
                  <c:v>84543</c:v>
                </c:pt>
                <c:pt idx="2021">
                  <c:v>84545</c:v>
                </c:pt>
                <c:pt idx="2022">
                  <c:v>84546</c:v>
                </c:pt>
                <c:pt idx="2023">
                  <c:v>84547</c:v>
                </c:pt>
                <c:pt idx="2024">
                  <c:v>84548</c:v>
                </c:pt>
                <c:pt idx="2025">
                  <c:v>84549</c:v>
                </c:pt>
                <c:pt idx="2026">
                  <c:v>84550</c:v>
                </c:pt>
                <c:pt idx="2027">
                  <c:v>84551</c:v>
                </c:pt>
                <c:pt idx="2028">
                  <c:v>84552</c:v>
                </c:pt>
                <c:pt idx="2029">
                  <c:v>84553</c:v>
                </c:pt>
                <c:pt idx="2030">
                  <c:v>84555</c:v>
                </c:pt>
                <c:pt idx="2031">
                  <c:v>84556</c:v>
                </c:pt>
                <c:pt idx="2032">
                  <c:v>84557</c:v>
                </c:pt>
                <c:pt idx="2033">
                  <c:v>84559</c:v>
                </c:pt>
                <c:pt idx="2034">
                  <c:v>84561</c:v>
                </c:pt>
                <c:pt idx="2035">
                  <c:v>84562</c:v>
                </c:pt>
                <c:pt idx="2036">
                  <c:v>84563</c:v>
                </c:pt>
                <c:pt idx="2037">
                  <c:v>84564</c:v>
                </c:pt>
                <c:pt idx="2038">
                  <c:v>84565</c:v>
                </c:pt>
                <c:pt idx="2039">
                  <c:v>84566</c:v>
                </c:pt>
                <c:pt idx="2040">
                  <c:v>84568</c:v>
                </c:pt>
                <c:pt idx="2041">
                  <c:v>84569</c:v>
                </c:pt>
                <c:pt idx="2042">
                  <c:v>84570</c:v>
                </c:pt>
                <c:pt idx="2043">
                  <c:v>84571</c:v>
                </c:pt>
                <c:pt idx="2044">
                  <c:v>84572</c:v>
                </c:pt>
                <c:pt idx="2045">
                  <c:v>84573</c:v>
                </c:pt>
                <c:pt idx="2046">
                  <c:v>84575</c:v>
                </c:pt>
                <c:pt idx="2047">
                  <c:v>84576</c:v>
                </c:pt>
                <c:pt idx="2048">
                  <c:v>84577</c:v>
                </c:pt>
                <c:pt idx="2049">
                  <c:v>84578</c:v>
                </c:pt>
                <c:pt idx="2050">
                  <c:v>84580</c:v>
                </c:pt>
                <c:pt idx="2051">
                  <c:v>84581</c:v>
                </c:pt>
                <c:pt idx="2052">
                  <c:v>84582</c:v>
                </c:pt>
                <c:pt idx="2053">
                  <c:v>84583</c:v>
                </c:pt>
                <c:pt idx="2054">
                  <c:v>84585</c:v>
                </c:pt>
                <c:pt idx="2055">
                  <c:v>84586</c:v>
                </c:pt>
                <c:pt idx="2056">
                  <c:v>84587</c:v>
                </c:pt>
                <c:pt idx="2057">
                  <c:v>84588</c:v>
                </c:pt>
                <c:pt idx="2058">
                  <c:v>84589</c:v>
                </c:pt>
                <c:pt idx="2059">
                  <c:v>84590</c:v>
                </c:pt>
                <c:pt idx="2060">
                  <c:v>84591</c:v>
                </c:pt>
                <c:pt idx="2061">
                  <c:v>84592</c:v>
                </c:pt>
                <c:pt idx="2062">
                  <c:v>84593</c:v>
                </c:pt>
                <c:pt idx="2063">
                  <c:v>84594</c:v>
                </c:pt>
                <c:pt idx="2064">
                  <c:v>84595</c:v>
                </c:pt>
                <c:pt idx="2065">
                  <c:v>84596</c:v>
                </c:pt>
                <c:pt idx="2066">
                  <c:v>84597</c:v>
                </c:pt>
                <c:pt idx="2067">
                  <c:v>84598</c:v>
                </c:pt>
                <c:pt idx="2068">
                  <c:v>84599</c:v>
                </c:pt>
                <c:pt idx="2069">
                  <c:v>84600</c:v>
                </c:pt>
                <c:pt idx="2070">
                  <c:v>84601</c:v>
                </c:pt>
                <c:pt idx="2071">
                  <c:v>84602</c:v>
                </c:pt>
                <c:pt idx="2072">
                  <c:v>84603</c:v>
                </c:pt>
                <c:pt idx="2073">
                  <c:v>84604</c:v>
                </c:pt>
                <c:pt idx="2074">
                  <c:v>84605</c:v>
                </c:pt>
                <c:pt idx="2075">
                  <c:v>84606</c:v>
                </c:pt>
                <c:pt idx="2076">
                  <c:v>84607</c:v>
                </c:pt>
                <c:pt idx="2077">
                  <c:v>84608</c:v>
                </c:pt>
                <c:pt idx="2078">
                  <c:v>84609</c:v>
                </c:pt>
                <c:pt idx="2079">
                  <c:v>84610</c:v>
                </c:pt>
                <c:pt idx="2080">
                  <c:v>84611</c:v>
                </c:pt>
                <c:pt idx="2081">
                  <c:v>84612</c:v>
                </c:pt>
                <c:pt idx="2082">
                  <c:v>84613</c:v>
                </c:pt>
                <c:pt idx="2083">
                  <c:v>84614</c:v>
                </c:pt>
                <c:pt idx="2084">
                  <c:v>84615</c:v>
                </c:pt>
                <c:pt idx="2085">
                  <c:v>84616</c:v>
                </c:pt>
                <c:pt idx="2086">
                  <c:v>84617</c:v>
                </c:pt>
                <c:pt idx="2087">
                  <c:v>84618</c:v>
                </c:pt>
                <c:pt idx="2088">
                  <c:v>84619</c:v>
                </c:pt>
                <c:pt idx="2089">
                  <c:v>84620</c:v>
                </c:pt>
                <c:pt idx="2090">
                  <c:v>84621</c:v>
                </c:pt>
                <c:pt idx="2091">
                  <c:v>84622</c:v>
                </c:pt>
                <c:pt idx="2092">
                  <c:v>84623</c:v>
                </c:pt>
                <c:pt idx="2093">
                  <c:v>84624</c:v>
                </c:pt>
                <c:pt idx="2094">
                  <c:v>84628</c:v>
                </c:pt>
                <c:pt idx="2095">
                  <c:v>84629</c:v>
                </c:pt>
                <c:pt idx="2096">
                  <c:v>84630</c:v>
                </c:pt>
                <c:pt idx="2097">
                  <c:v>84632</c:v>
                </c:pt>
                <c:pt idx="2098">
                  <c:v>84633</c:v>
                </c:pt>
                <c:pt idx="2099">
                  <c:v>84634</c:v>
                </c:pt>
                <c:pt idx="2100">
                  <c:v>84635</c:v>
                </c:pt>
                <c:pt idx="2101">
                  <c:v>84636</c:v>
                </c:pt>
                <c:pt idx="2102">
                  <c:v>84637</c:v>
                </c:pt>
                <c:pt idx="2103">
                  <c:v>84638</c:v>
                </c:pt>
                <c:pt idx="2104">
                  <c:v>84639</c:v>
                </c:pt>
                <c:pt idx="2105">
                  <c:v>84640</c:v>
                </c:pt>
                <c:pt idx="2106">
                  <c:v>84642</c:v>
                </c:pt>
                <c:pt idx="2107">
                  <c:v>84643</c:v>
                </c:pt>
                <c:pt idx="2108">
                  <c:v>84644</c:v>
                </c:pt>
                <c:pt idx="2109">
                  <c:v>84645</c:v>
                </c:pt>
                <c:pt idx="2110">
                  <c:v>84646</c:v>
                </c:pt>
                <c:pt idx="2111">
                  <c:v>84647</c:v>
                </c:pt>
                <c:pt idx="2112">
                  <c:v>84648</c:v>
                </c:pt>
                <c:pt idx="2113">
                  <c:v>84650</c:v>
                </c:pt>
                <c:pt idx="2114">
                  <c:v>84651</c:v>
                </c:pt>
                <c:pt idx="2115">
                  <c:v>84652</c:v>
                </c:pt>
                <c:pt idx="2116">
                  <c:v>84653</c:v>
                </c:pt>
                <c:pt idx="2117">
                  <c:v>84654</c:v>
                </c:pt>
                <c:pt idx="2118">
                  <c:v>84656</c:v>
                </c:pt>
                <c:pt idx="2119">
                  <c:v>84657</c:v>
                </c:pt>
                <c:pt idx="2120">
                  <c:v>84658</c:v>
                </c:pt>
                <c:pt idx="2121">
                  <c:v>84659</c:v>
                </c:pt>
                <c:pt idx="2122">
                  <c:v>84660</c:v>
                </c:pt>
                <c:pt idx="2123">
                  <c:v>84662</c:v>
                </c:pt>
                <c:pt idx="2124">
                  <c:v>84663</c:v>
                </c:pt>
                <c:pt idx="2125">
                  <c:v>84665</c:v>
                </c:pt>
                <c:pt idx="2126">
                  <c:v>84666</c:v>
                </c:pt>
                <c:pt idx="2127">
                  <c:v>84667</c:v>
                </c:pt>
                <c:pt idx="2128">
                  <c:v>84668</c:v>
                </c:pt>
                <c:pt idx="2129">
                  <c:v>84669</c:v>
                </c:pt>
                <c:pt idx="2130">
                  <c:v>84670</c:v>
                </c:pt>
                <c:pt idx="2131">
                  <c:v>84673</c:v>
                </c:pt>
                <c:pt idx="2132">
                  <c:v>84674</c:v>
                </c:pt>
                <c:pt idx="2133">
                  <c:v>84676</c:v>
                </c:pt>
                <c:pt idx="2134">
                  <c:v>84677</c:v>
                </c:pt>
                <c:pt idx="2135">
                  <c:v>84678</c:v>
                </c:pt>
                <c:pt idx="2136">
                  <c:v>84679</c:v>
                </c:pt>
                <c:pt idx="2137">
                  <c:v>84680</c:v>
                </c:pt>
                <c:pt idx="2138">
                  <c:v>84682</c:v>
                </c:pt>
                <c:pt idx="2139">
                  <c:v>84683</c:v>
                </c:pt>
                <c:pt idx="2140">
                  <c:v>84684</c:v>
                </c:pt>
                <c:pt idx="2141">
                  <c:v>84685</c:v>
                </c:pt>
                <c:pt idx="2142">
                  <c:v>84686</c:v>
                </c:pt>
                <c:pt idx="2143">
                  <c:v>84688</c:v>
                </c:pt>
                <c:pt idx="2144">
                  <c:v>84689</c:v>
                </c:pt>
                <c:pt idx="2145">
                  <c:v>84690</c:v>
                </c:pt>
                <c:pt idx="2146">
                  <c:v>84691</c:v>
                </c:pt>
                <c:pt idx="2147">
                  <c:v>84692</c:v>
                </c:pt>
                <c:pt idx="2148">
                  <c:v>84693</c:v>
                </c:pt>
                <c:pt idx="2149">
                  <c:v>84695</c:v>
                </c:pt>
                <c:pt idx="2150">
                  <c:v>84696</c:v>
                </c:pt>
                <c:pt idx="2151">
                  <c:v>84697</c:v>
                </c:pt>
                <c:pt idx="2152">
                  <c:v>84698</c:v>
                </c:pt>
                <c:pt idx="2153">
                  <c:v>84699</c:v>
                </c:pt>
                <c:pt idx="2154">
                  <c:v>84700</c:v>
                </c:pt>
                <c:pt idx="2155">
                  <c:v>84701</c:v>
                </c:pt>
                <c:pt idx="2156">
                  <c:v>84702</c:v>
                </c:pt>
                <c:pt idx="2157">
                  <c:v>84703</c:v>
                </c:pt>
                <c:pt idx="2158">
                  <c:v>84704</c:v>
                </c:pt>
                <c:pt idx="2159">
                  <c:v>84705</c:v>
                </c:pt>
                <c:pt idx="2160">
                  <c:v>84706</c:v>
                </c:pt>
                <c:pt idx="2161">
                  <c:v>84708</c:v>
                </c:pt>
                <c:pt idx="2162">
                  <c:v>84709</c:v>
                </c:pt>
                <c:pt idx="2163">
                  <c:v>84710</c:v>
                </c:pt>
                <c:pt idx="2164">
                  <c:v>84711</c:v>
                </c:pt>
                <c:pt idx="2165">
                  <c:v>84714</c:v>
                </c:pt>
                <c:pt idx="2166">
                  <c:v>84715</c:v>
                </c:pt>
                <c:pt idx="2167">
                  <c:v>84717</c:v>
                </c:pt>
                <c:pt idx="2168">
                  <c:v>84718</c:v>
                </c:pt>
                <c:pt idx="2169">
                  <c:v>84719</c:v>
                </c:pt>
                <c:pt idx="2170">
                  <c:v>84720</c:v>
                </c:pt>
                <c:pt idx="2171">
                  <c:v>84721</c:v>
                </c:pt>
                <c:pt idx="2172">
                  <c:v>84722</c:v>
                </c:pt>
                <c:pt idx="2173">
                  <c:v>84723</c:v>
                </c:pt>
                <c:pt idx="2174">
                  <c:v>84724</c:v>
                </c:pt>
                <c:pt idx="2175">
                  <c:v>84725</c:v>
                </c:pt>
                <c:pt idx="2176">
                  <c:v>84726</c:v>
                </c:pt>
                <c:pt idx="2177">
                  <c:v>84727</c:v>
                </c:pt>
                <c:pt idx="2178">
                  <c:v>84728</c:v>
                </c:pt>
                <c:pt idx="2179">
                  <c:v>84729</c:v>
                </c:pt>
                <c:pt idx="2180">
                  <c:v>84731</c:v>
                </c:pt>
                <c:pt idx="2181">
                  <c:v>84732</c:v>
                </c:pt>
                <c:pt idx="2182">
                  <c:v>84733</c:v>
                </c:pt>
                <c:pt idx="2183">
                  <c:v>84734</c:v>
                </c:pt>
                <c:pt idx="2184">
                  <c:v>84735</c:v>
                </c:pt>
                <c:pt idx="2185">
                  <c:v>84736</c:v>
                </c:pt>
                <c:pt idx="2186">
                  <c:v>84737</c:v>
                </c:pt>
                <c:pt idx="2187">
                  <c:v>84739</c:v>
                </c:pt>
                <c:pt idx="2188">
                  <c:v>84740</c:v>
                </c:pt>
                <c:pt idx="2189">
                  <c:v>84741</c:v>
                </c:pt>
                <c:pt idx="2190">
                  <c:v>84742</c:v>
                </c:pt>
                <c:pt idx="2191">
                  <c:v>84743</c:v>
                </c:pt>
                <c:pt idx="2192">
                  <c:v>84744</c:v>
                </c:pt>
                <c:pt idx="2193">
                  <c:v>84745</c:v>
                </c:pt>
                <c:pt idx="2194">
                  <c:v>84746</c:v>
                </c:pt>
                <c:pt idx="2195">
                  <c:v>84749</c:v>
                </c:pt>
                <c:pt idx="2196">
                  <c:v>84750</c:v>
                </c:pt>
                <c:pt idx="2197">
                  <c:v>84751</c:v>
                </c:pt>
                <c:pt idx="2198">
                  <c:v>84752</c:v>
                </c:pt>
                <c:pt idx="2199">
                  <c:v>84753</c:v>
                </c:pt>
                <c:pt idx="2200">
                  <c:v>84754</c:v>
                </c:pt>
                <c:pt idx="2201">
                  <c:v>84755</c:v>
                </c:pt>
                <c:pt idx="2202">
                  <c:v>84757</c:v>
                </c:pt>
                <c:pt idx="2203">
                  <c:v>84758</c:v>
                </c:pt>
                <c:pt idx="2204">
                  <c:v>84759</c:v>
                </c:pt>
                <c:pt idx="2205">
                  <c:v>84760</c:v>
                </c:pt>
                <c:pt idx="2206">
                  <c:v>84762</c:v>
                </c:pt>
                <c:pt idx="2207">
                  <c:v>84763</c:v>
                </c:pt>
                <c:pt idx="2208">
                  <c:v>84764</c:v>
                </c:pt>
                <c:pt idx="2209">
                  <c:v>84765</c:v>
                </c:pt>
                <c:pt idx="2210">
                  <c:v>84766</c:v>
                </c:pt>
                <c:pt idx="2211">
                  <c:v>84767</c:v>
                </c:pt>
                <c:pt idx="2212">
                  <c:v>84768</c:v>
                </c:pt>
                <c:pt idx="2213">
                  <c:v>84769</c:v>
                </c:pt>
                <c:pt idx="2214">
                  <c:v>84770</c:v>
                </c:pt>
                <c:pt idx="2215">
                  <c:v>84771</c:v>
                </c:pt>
                <c:pt idx="2216">
                  <c:v>84772</c:v>
                </c:pt>
                <c:pt idx="2217">
                  <c:v>84774</c:v>
                </c:pt>
                <c:pt idx="2218">
                  <c:v>84775</c:v>
                </c:pt>
                <c:pt idx="2219">
                  <c:v>84777</c:v>
                </c:pt>
                <c:pt idx="2220">
                  <c:v>84778</c:v>
                </c:pt>
                <c:pt idx="2221">
                  <c:v>84780</c:v>
                </c:pt>
                <c:pt idx="2222">
                  <c:v>84781</c:v>
                </c:pt>
                <c:pt idx="2223">
                  <c:v>84782</c:v>
                </c:pt>
                <c:pt idx="2224">
                  <c:v>84783</c:v>
                </c:pt>
                <c:pt idx="2225">
                  <c:v>84785</c:v>
                </c:pt>
                <c:pt idx="2226">
                  <c:v>84786</c:v>
                </c:pt>
                <c:pt idx="2227">
                  <c:v>84787</c:v>
                </c:pt>
                <c:pt idx="2228">
                  <c:v>84788</c:v>
                </c:pt>
                <c:pt idx="2229">
                  <c:v>84789</c:v>
                </c:pt>
                <c:pt idx="2230">
                  <c:v>84790</c:v>
                </c:pt>
                <c:pt idx="2231">
                  <c:v>84791</c:v>
                </c:pt>
                <c:pt idx="2232">
                  <c:v>84792</c:v>
                </c:pt>
                <c:pt idx="2233">
                  <c:v>84793</c:v>
                </c:pt>
                <c:pt idx="2234">
                  <c:v>84794</c:v>
                </c:pt>
                <c:pt idx="2235">
                  <c:v>84796</c:v>
                </c:pt>
                <c:pt idx="2236">
                  <c:v>84797</c:v>
                </c:pt>
                <c:pt idx="2237">
                  <c:v>84798</c:v>
                </c:pt>
                <c:pt idx="2238">
                  <c:v>84799</c:v>
                </c:pt>
                <c:pt idx="2239">
                  <c:v>84801</c:v>
                </c:pt>
                <c:pt idx="2240">
                  <c:v>84802</c:v>
                </c:pt>
                <c:pt idx="2241">
                  <c:v>84803</c:v>
                </c:pt>
                <c:pt idx="2242">
                  <c:v>84804</c:v>
                </c:pt>
                <c:pt idx="2243">
                  <c:v>84805</c:v>
                </c:pt>
                <c:pt idx="2244">
                  <c:v>84806</c:v>
                </c:pt>
                <c:pt idx="2245">
                  <c:v>84808</c:v>
                </c:pt>
                <c:pt idx="2246">
                  <c:v>84810</c:v>
                </c:pt>
                <c:pt idx="2247">
                  <c:v>84811</c:v>
                </c:pt>
                <c:pt idx="2248">
                  <c:v>84812</c:v>
                </c:pt>
                <c:pt idx="2249">
                  <c:v>84813</c:v>
                </c:pt>
                <c:pt idx="2250">
                  <c:v>84815</c:v>
                </c:pt>
                <c:pt idx="2251">
                  <c:v>84816</c:v>
                </c:pt>
                <c:pt idx="2252">
                  <c:v>84817</c:v>
                </c:pt>
                <c:pt idx="2253">
                  <c:v>84818</c:v>
                </c:pt>
                <c:pt idx="2254">
                  <c:v>84819</c:v>
                </c:pt>
                <c:pt idx="2255">
                  <c:v>84820</c:v>
                </c:pt>
                <c:pt idx="2256">
                  <c:v>84821</c:v>
                </c:pt>
                <c:pt idx="2257">
                  <c:v>84822</c:v>
                </c:pt>
                <c:pt idx="2258">
                  <c:v>84823</c:v>
                </c:pt>
                <c:pt idx="2259">
                  <c:v>84825</c:v>
                </c:pt>
                <c:pt idx="2260">
                  <c:v>84826</c:v>
                </c:pt>
                <c:pt idx="2261">
                  <c:v>84827</c:v>
                </c:pt>
                <c:pt idx="2262">
                  <c:v>84828</c:v>
                </c:pt>
                <c:pt idx="2263">
                  <c:v>84829</c:v>
                </c:pt>
                <c:pt idx="2264">
                  <c:v>84830</c:v>
                </c:pt>
                <c:pt idx="2265">
                  <c:v>84831</c:v>
                </c:pt>
                <c:pt idx="2266">
                  <c:v>84833</c:v>
                </c:pt>
                <c:pt idx="2267">
                  <c:v>84834</c:v>
                </c:pt>
                <c:pt idx="2268">
                  <c:v>84835</c:v>
                </c:pt>
                <c:pt idx="2269">
                  <c:v>84836</c:v>
                </c:pt>
                <c:pt idx="2270">
                  <c:v>84837</c:v>
                </c:pt>
                <c:pt idx="2271">
                  <c:v>84839</c:v>
                </c:pt>
                <c:pt idx="2272">
                  <c:v>84840</c:v>
                </c:pt>
                <c:pt idx="2273">
                  <c:v>84841</c:v>
                </c:pt>
                <c:pt idx="2274">
                  <c:v>84842</c:v>
                </c:pt>
                <c:pt idx="2275">
                  <c:v>84843</c:v>
                </c:pt>
                <c:pt idx="2276">
                  <c:v>84845</c:v>
                </c:pt>
                <c:pt idx="2277">
                  <c:v>84846</c:v>
                </c:pt>
                <c:pt idx="2278">
                  <c:v>84847</c:v>
                </c:pt>
                <c:pt idx="2279">
                  <c:v>84848</c:v>
                </c:pt>
                <c:pt idx="2280">
                  <c:v>84850</c:v>
                </c:pt>
                <c:pt idx="2281">
                  <c:v>84851</c:v>
                </c:pt>
                <c:pt idx="2282">
                  <c:v>84852</c:v>
                </c:pt>
                <c:pt idx="2283">
                  <c:v>84853</c:v>
                </c:pt>
                <c:pt idx="2284">
                  <c:v>84854</c:v>
                </c:pt>
                <c:pt idx="2285">
                  <c:v>84855</c:v>
                </c:pt>
                <c:pt idx="2286">
                  <c:v>84856</c:v>
                </c:pt>
                <c:pt idx="2287">
                  <c:v>84857</c:v>
                </c:pt>
                <c:pt idx="2288">
                  <c:v>84859</c:v>
                </c:pt>
                <c:pt idx="2289">
                  <c:v>84860</c:v>
                </c:pt>
                <c:pt idx="2290">
                  <c:v>84861</c:v>
                </c:pt>
                <c:pt idx="2291">
                  <c:v>84862</c:v>
                </c:pt>
                <c:pt idx="2292">
                  <c:v>84863</c:v>
                </c:pt>
                <c:pt idx="2293">
                  <c:v>84864</c:v>
                </c:pt>
                <c:pt idx="2294">
                  <c:v>84865</c:v>
                </c:pt>
                <c:pt idx="2295">
                  <c:v>84866</c:v>
                </c:pt>
                <c:pt idx="2296">
                  <c:v>84867</c:v>
                </c:pt>
                <c:pt idx="2297">
                  <c:v>84868</c:v>
                </c:pt>
                <c:pt idx="2298">
                  <c:v>84869</c:v>
                </c:pt>
                <c:pt idx="2299">
                  <c:v>84870</c:v>
                </c:pt>
                <c:pt idx="2300">
                  <c:v>84871</c:v>
                </c:pt>
                <c:pt idx="2301">
                  <c:v>84872</c:v>
                </c:pt>
                <c:pt idx="2302">
                  <c:v>84873</c:v>
                </c:pt>
                <c:pt idx="2303">
                  <c:v>84874</c:v>
                </c:pt>
                <c:pt idx="2304">
                  <c:v>84875</c:v>
                </c:pt>
                <c:pt idx="2305">
                  <c:v>84876</c:v>
                </c:pt>
                <c:pt idx="2306">
                  <c:v>84877</c:v>
                </c:pt>
                <c:pt idx="2307">
                  <c:v>84878</c:v>
                </c:pt>
                <c:pt idx="2308">
                  <c:v>84879</c:v>
                </c:pt>
                <c:pt idx="2309">
                  <c:v>84880</c:v>
                </c:pt>
                <c:pt idx="2310">
                  <c:v>84881</c:v>
                </c:pt>
                <c:pt idx="2311">
                  <c:v>84882</c:v>
                </c:pt>
                <c:pt idx="2312">
                  <c:v>84883</c:v>
                </c:pt>
                <c:pt idx="2313">
                  <c:v>84884</c:v>
                </c:pt>
                <c:pt idx="2314">
                  <c:v>84885</c:v>
                </c:pt>
                <c:pt idx="2315">
                  <c:v>84886</c:v>
                </c:pt>
                <c:pt idx="2316">
                  <c:v>84887</c:v>
                </c:pt>
                <c:pt idx="2317">
                  <c:v>84888</c:v>
                </c:pt>
                <c:pt idx="2318">
                  <c:v>84889</c:v>
                </c:pt>
                <c:pt idx="2319">
                  <c:v>84890</c:v>
                </c:pt>
                <c:pt idx="2320">
                  <c:v>84891</c:v>
                </c:pt>
                <c:pt idx="2321">
                  <c:v>84892</c:v>
                </c:pt>
                <c:pt idx="2322">
                  <c:v>84893</c:v>
                </c:pt>
                <c:pt idx="2323">
                  <c:v>84894</c:v>
                </c:pt>
                <c:pt idx="2324">
                  <c:v>84895</c:v>
                </c:pt>
                <c:pt idx="2325">
                  <c:v>84896</c:v>
                </c:pt>
                <c:pt idx="2326">
                  <c:v>84897</c:v>
                </c:pt>
                <c:pt idx="2327">
                  <c:v>84898</c:v>
                </c:pt>
                <c:pt idx="2328">
                  <c:v>84899</c:v>
                </c:pt>
                <c:pt idx="2329">
                  <c:v>84900</c:v>
                </c:pt>
                <c:pt idx="2330">
                  <c:v>84901</c:v>
                </c:pt>
                <c:pt idx="2331">
                  <c:v>84902</c:v>
                </c:pt>
                <c:pt idx="2332">
                  <c:v>84903</c:v>
                </c:pt>
                <c:pt idx="2333">
                  <c:v>84904</c:v>
                </c:pt>
                <c:pt idx="2334">
                  <c:v>84905</c:v>
                </c:pt>
                <c:pt idx="2335">
                  <c:v>84906</c:v>
                </c:pt>
                <c:pt idx="2336">
                  <c:v>84907</c:v>
                </c:pt>
                <c:pt idx="2337">
                  <c:v>84908</c:v>
                </c:pt>
                <c:pt idx="2338">
                  <c:v>84909</c:v>
                </c:pt>
                <c:pt idx="2339">
                  <c:v>84910</c:v>
                </c:pt>
                <c:pt idx="2340">
                  <c:v>84911</c:v>
                </c:pt>
                <c:pt idx="2341">
                  <c:v>84912</c:v>
                </c:pt>
                <c:pt idx="2342">
                  <c:v>84913</c:v>
                </c:pt>
                <c:pt idx="2343">
                  <c:v>84914</c:v>
                </c:pt>
                <c:pt idx="2344">
                  <c:v>84915</c:v>
                </c:pt>
                <c:pt idx="2345">
                  <c:v>84916</c:v>
                </c:pt>
                <c:pt idx="2346">
                  <c:v>84917</c:v>
                </c:pt>
                <c:pt idx="2347">
                  <c:v>84918</c:v>
                </c:pt>
                <c:pt idx="2348">
                  <c:v>84919</c:v>
                </c:pt>
                <c:pt idx="2349">
                  <c:v>84920</c:v>
                </c:pt>
                <c:pt idx="2350">
                  <c:v>84921</c:v>
                </c:pt>
                <c:pt idx="2351">
                  <c:v>84922</c:v>
                </c:pt>
                <c:pt idx="2352">
                  <c:v>84923</c:v>
                </c:pt>
                <c:pt idx="2353">
                  <c:v>84924</c:v>
                </c:pt>
                <c:pt idx="2354">
                  <c:v>84925</c:v>
                </c:pt>
                <c:pt idx="2355">
                  <c:v>84926</c:v>
                </c:pt>
                <c:pt idx="2356">
                  <c:v>84927</c:v>
                </c:pt>
                <c:pt idx="2357">
                  <c:v>84928</c:v>
                </c:pt>
                <c:pt idx="2358">
                  <c:v>84929</c:v>
                </c:pt>
                <c:pt idx="2359">
                  <c:v>84930</c:v>
                </c:pt>
                <c:pt idx="2360">
                  <c:v>84931</c:v>
                </c:pt>
                <c:pt idx="2361">
                  <c:v>84932</c:v>
                </c:pt>
                <c:pt idx="2362">
                  <c:v>84933</c:v>
                </c:pt>
                <c:pt idx="2363">
                  <c:v>84934</c:v>
                </c:pt>
                <c:pt idx="2364">
                  <c:v>84935</c:v>
                </c:pt>
                <c:pt idx="2365">
                  <c:v>84936</c:v>
                </c:pt>
                <c:pt idx="2366">
                  <c:v>84937</c:v>
                </c:pt>
                <c:pt idx="2367">
                  <c:v>84938</c:v>
                </c:pt>
                <c:pt idx="2368">
                  <c:v>84939</c:v>
                </c:pt>
                <c:pt idx="2369">
                  <c:v>84940</c:v>
                </c:pt>
                <c:pt idx="2370">
                  <c:v>84941</c:v>
                </c:pt>
                <c:pt idx="2371">
                  <c:v>84942</c:v>
                </c:pt>
                <c:pt idx="2372">
                  <c:v>84943</c:v>
                </c:pt>
                <c:pt idx="2373">
                  <c:v>84944</c:v>
                </c:pt>
                <c:pt idx="2374">
                  <c:v>84945</c:v>
                </c:pt>
                <c:pt idx="2375">
                  <c:v>84946</c:v>
                </c:pt>
                <c:pt idx="2376">
                  <c:v>84947</c:v>
                </c:pt>
                <c:pt idx="2377">
                  <c:v>84948</c:v>
                </c:pt>
                <c:pt idx="2378">
                  <c:v>84949</c:v>
                </c:pt>
                <c:pt idx="2379">
                  <c:v>84950</c:v>
                </c:pt>
                <c:pt idx="2380">
                  <c:v>84951</c:v>
                </c:pt>
                <c:pt idx="2381">
                  <c:v>84952</c:v>
                </c:pt>
                <c:pt idx="2382">
                  <c:v>84953</c:v>
                </c:pt>
                <c:pt idx="2383">
                  <c:v>84954</c:v>
                </c:pt>
                <c:pt idx="2384">
                  <c:v>84955</c:v>
                </c:pt>
                <c:pt idx="2385">
                  <c:v>84957</c:v>
                </c:pt>
                <c:pt idx="2386">
                  <c:v>84958</c:v>
                </c:pt>
                <c:pt idx="2387">
                  <c:v>84959</c:v>
                </c:pt>
                <c:pt idx="2388">
                  <c:v>84960</c:v>
                </c:pt>
                <c:pt idx="2389">
                  <c:v>84961</c:v>
                </c:pt>
                <c:pt idx="2390">
                  <c:v>84963</c:v>
                </c:pt>
                <c:pt idx="2391">
                  <c:v>84964</c:v>
                </c:pt>
                <c:pt idx="2392">
                  <c:v>84965</c:v>
                </c:pt>
                <c:pt idx="2393">
                  <c:v>84966</c:v>
                </c:pt>
                <c:pt idx="2394">
                  <c:v>84967</c:v>
                </c:pt>
                <c:pt idx="2395">
                  <c:v>84970</c:v>
                </c:pt>
                <c:pt idx="2396">
                  <c:v>84971</c:v>
                </c:pt>
                <c:pt idx="2397">
                  <c:v>84972</c:v>
                </c:pt>
                <c:pt idx="2398">
                  <c:v>84973</c:v>
                </c:pt>
                <c:pt idx="2399">
                  <c:v>84974</c:v>
                </c:pt>
                <c:pt idx="2400">
                  <c:v>84975</c:v>
                </c:pt>
                <c:pt idx="2401">
                  <c:v>84976</c:v>
                </c:pt>
                <c:pt idx="2402">
                  <c:v>84977</c:v>
                </c:pt>
                <c:pt idx="2403">
                  <c:v>84978</c:v>
                </c:pt>
                <c:pt idx="2404">
                  <c:v>84979</c:v>
                </c:pt>
                <c:pt idx="2405">
                  <c:v>84981</c:v>
                </c:pt>
                <c:pt idx="2406">
                  <c:v>84982</c:v>
                </c:pt>
                <c:pt idx="2407">
                  <c:v>84983</c:v>
                </c:pt>
                <c:pt idx="2408">
                  <c:v>84984</c:v>
                </c:pt>
                <c:pt idx="2409">
                  <c:v>84985</c:v>
                </c:pt>
                <c:pt idx="2410">
                  <c:v>84988</c:v>
                </c:pt>
                <c:pt idx="2411">
                  <c:v>84989</c:v>
                </c:pt>
                <c:pt idx="2412">
                  <c:v>84990</c:v>
                </c:pt>
                <c:pt idx="2413">
                  <c:v>84991</c:v>
                </c:pt>
                <c:pt idx="2414">
                  <c:v>84992</c:v>
                </c:pt>
                <c:pt idx="2415">
                  <c:v>84993</c:v>
                </c:pt>
                <c:pt idx="2416">
                  <c:v>84994</c:v>
                </c:pt>
                <c:pt idx="2417">
                  <c:v>84995</c:v>
                </c:pt>
                <c:pt idx="2418">
                  <c:v>84998</c:v>
                </c:pt>
                <c:pt idx="2419">
                  <c:v>84999</c:v>
                </c:pt>
                <c:pt idx="2420">
                  <c:v>85000</c:v>
                </c:pt>
                <c:pt idx="2421">
                  <c:v>85001</c:v>
                </c:pt>
                <c:pt idx="2422">
                  <c:v>85003</c:v>
                </c:pt>
                <c:pt idx="2423">
                  <c:v>85004</c:v>
                </c:pt>
                <c:pt idx="2424">
                  <c:v>85005</c:v>
                </c:pt>
                <c:pt idx="2425">
                  <c:v>85006</c:v>
                </c:pt>
                <c:pt idx="2426">
                  <c:v>85007</c:v>
                </c:pt>
                <c:pt idx="2427">
                  <c:v>85008</c:v>
                </c:pt>
                <c:pt idx="2428">
                  <c:v>85009</c:v>
                </c:pt>
                <c:pt idx="2429">
                  <c:v>85010</c:v>
                </c:pt>
                <c:pt idx="2430">
                  <c:v>85011</c:v>
                </c:pt>
                <c:pt idx="2431">
                  <c:v>85012</c:v>
                </c:pt>
                <c:pt idx="2432">
                  <c:v>85014</c:v>
                </c:pt>
                <c:pt idx="2433">
                  <c:v>85015</c:v>
                </c:pt>
                <c:pt idx="2434">
                  <c:v>85016</c:v>
                </c:pt>
                <c:pt idx="2435">
                  <c:v>85018</c:v>
                </c:pt>
                <c:pt idx="2436">
                  <c:v>85019</c:v>
                </c:pt>
                <c:pt idx="2437">
                  <c:v>85021</c:v>
                </c:pt>
                <c:pt idx="2438">
                  <c:v>85022</c:v>
                </c:pt>
                <c:pt idx="2439">
                  <c:v>85023</c:v>
                </c:pt>
                <c:pt idx="2440">
                  <c:v>85025</c:v>
                </c:pt>
                <c:pt idx="2441">
                  <c:v>85026</c:v>
                </c:pt>
                <c:pt idx="2442">
                  <c:v>85027</c:v>
                </c:pt>
                <c:pt idx="2443">
                  <c:v>85028</c:v>
                </c:pt>
                <c:pt idx="2444">
                  <c:v>85030</c:v>
                </c:pt>
                <c:pt idx="2445">
                  <c:v>85031</c:v>
                </c:pt>
                <c:pt idx="2446">
                  <c:v>85032</c:v>
                </c:pt>
                <c:pt idx="2447">
                  <c:v>85033</c:v>
                </c:pt>
                <c:pt idx="2448">
                  <c:v>85034</c:v>
                </c:pt>
                <c:pt idx="2449">
                  <c:v>85035</c:v>
                </c:pt>
                <c:pt idx="2450">
                  <c:v>85036</c:v>
                </c:pt>
                <c:pt idx="2451">
                  <c:v>85037</c:v>
                </c:pt>
                <c:pt idx="2452">
                  <c:v>85038</c:v>
                </c:pt>
                <c:pt idx="2453">
                  <c:v>85040</c:v>
                </c:pt>
                <c:pt idx="2454">
                  <c:v>85041</c:v>
                </c:pt>
                <c:pt idx="2455">
                  <c:v>85042</c:v>
                </c:pt>
                <c:pt idx="2456">
                  <c:v>85043</c:v>
                </c:pt>
                <c:pt idx="2457">
                  <c:v>85045</c:v>
                </c:pt>
                <c:pt idx="2458">
                  <c:v>85046</c:v>
                </c:pt>
                <c:pt idx="2459">
                  <c:v>85047</c:v>
                </c:pt>
                <c:pt idx="2460">
                  <c:v>85048</c:v>
                </c:pt>
                <c:pt idx="2461">
                  <c:v>85049</c:v>
                </c:pt>
                <c:pt idx="2462">
                  <c:v>85051</c:v>
                </c:pt>
                <c:pt idx="2463">
                  <c:v>85052</c:v>
                </c:pt>
                <c:pt idx="2464">
                  <c:v>85054</c:v>
                </c:pt>
                <c:pt idx="2465">
                  <c:v>85055</c:v>
                </c:pt>
                <c:pt idx="2466">
                  <c:v>85057</c:v>
                </c:pt>
                <c:pt idx="2467">
                  <c:v>85058</c:v>
                </c:pt>
                <c:pt idx="2468">
                  <c:v>85059</c:v>
                </c:pt>
                <c:pt idx="2469">
                  <c:v>85061</c:v>
                </c:pt>
                <c:pt idx="2470">
                  <c:v>85062</c:v>
                </c:pt>
                <c:pt idx="2471">
                  <c:v>85063</c:v>
                </c:pt>
                <c:pt idx="2472">
                  <c:v>85064</c:v>
                </c:pt>
                <c:pt idx="2473">
                  <c:v>85065</c:v>
                </c:pt>
                <c:pt idx="2474">
                  <c:v>85066</c:v>
                </c:pt>
                <c:pt idx="2475">
                  <c:v>85067</c:v>
                </c:pt>
                <c:pt idx="2476">
                  <c:v>85070</c:v>
                </c:pt>
                <c:pt idx="2477">
                  <c:v>85071</c:v>
                </c:pt>
                <c:pt idx="2478">
                  <c:v>85072</c:v>
                </c:pt>
                <c:pt idx="2479">
                  <c:v>85073</c:v>
                </c:pt>
                <c:pt idx="2480">
                  <c:v>85074</c:v>
                </c:pt>
                <c:pt idx="2481">
                  <c:v>85075</c:v>
                </c:pt>
                <c:pt idx="2482">
                  <c:v>85076</c:v>
                </c:pt>
                <c:pt idx="2483">
                  <c:v>85077</c:v>
                </c:pt>
                <c:pt idx="2484">
                  <c:v>85078</c:v>
                </c:pt>
                <c:pt idx="2485">
                  <c:v>85079</c:v>
                </c:pt>
                <c:pt idx="2486">
                  <c:v>85081</c:v>
                </c:pt>
                <c:pt idx="2487">
                  <c:v>85082</c:v>
                </c:pt>
                <c:pt idx="2488">
                  <c:v>85083</c:v>
                </c:pt>
                <c:pt idx="2489">
                  <c:v>85084</c:v>
                </c:pt>
                <c:pt idx="2490">
                  <c:v>85085</c:v>
                </c:pt>
                <c:pt idx="2491">
                  <c:v>85086</c:v>
                </c:pt>
                <c:pt idx="2492">
                  <c:v>85087</c:v>
                </c:pt>
                <c:pt idx="2493">
                  <c:v>85088</c:v>
                </c:pt>
                <c:pt idx="2494">
                  <c:v>85089</c:v>
                </c:pt>
                <c:pt idx="2495">
                  <c:v>85091</c:v>
                </c:pt>
                <c:pt idx="2496">
                  <c:v>85092</c:v>
                </c:pt>
                <c:pt idx="2497">
                  <c:v>85093</c:v>
                </c:pt>
                <c:pt idx="2498">
                  <c:v>85094</c:v>
                </c:pt>
                <c:pt idx="2499">
                  <c:v>85095</c:v>
                </c:pt>
                <c:pt idx="2500">
                  <c:v>85096</c:v>
                </c:pt>
                <c:pt idx="2501">
                  <c:v>85097</c:v>
                </c:pt>
                <c:pt idx="2502">
                  <c:v>85098</c:v>
                </c:pt>
                <c:pt idx="2503">
                  <c:v>85100</c:v>
                </c:pt>
                <c:pt idx="2504">
                  <c:v>85101</c:v>
                </c:pt>
                <c:pt idx="2505">
                  <c:v>85102</c:v>
                </c:pt>
                <c:pt idx="2506">
                  <c:v>85103</c:v>
                </c:pt>
                <c:pt idx="2507">
                  <c:v>85104</c:v>
                </c:pt>
                <c:pt idx="2508">
                  <c:v>85105</c:v>
                </c:pt>
                <c:pt idx="2509">
                  <c:v>85108</c:v>
                </c:pt>
                <c:pt idx="2510">
                  <c:v>85109</c:v>
                </c:pt>
                <c:pt idx="2511">
                  <c:v>85110</c:v>
                </c:pt>
                <c:pt idx="2512">
                  <c:v>85111</c:v>
                </c:pt>
                <c:pt idx="2513">
                  <c:v>85112</c:v>
                </c:pt>
                <c:pt idx="2514">
                  <c:v>85114</c:v>
                </c:pt>
                <c:pt idx="2515">
                  <c:v>85115</c:v>
                </c:pt>
                <c:pt idx="2516">
                  <c:v>85116</c:v>
                </c:pt>
                <c:pt idx="2517">
                  <c:v>85117</c:v>
                </c:pt>
                <c:pt idx="2518">
                  <c:v>85118</c:v>
                </c:pt>
                <c:pt idx="2519">
                  <c:v>85119</c:v>
                </c:pt>
                <c:pt idx="2520">
                  <c:v>85121</c:v>
                </c:pt>
                <c:pt idx="2521">
                  <c:v>85122</c:v>
                </c:pt>
                <c:pt idx="2522">
                  <c:v>85123</c:v>
                </c:pt>
                <c:pt idx="2523">
                  <c:v>85124</c:v>
                </c:pt>
                <c:pt idx="2524">
                  <c:v>85125</c:v>
                </c:pt>
                <c:pt idx="2525">
                  <c:v>85126</c:v>
                </c:pt>
                <c:pt idx="2526">
                  <c:v>85128</c:v>
                </c:pt>
                <c:pt idx="2527">
                  <c:v>85129</c:v>
                </c:pt>
                <c:pt idx="2528">
                  <c:v>85130</c:v>
                </c:pt>
                <c:pt idx="2529">
                  <c:v>85131</c:v>
                </c:pt>
                <c:pt idx="2530">
                  <c:v>85132</c:v>
                </c:pt>
                <c:pt idx="2531">
                  <c:v>85133</c:v>
                </c:pt>
                <c:pt idx="2532">
                  <c:v>85134</c:v>
                </c:pt>
                <c:pt idx="2533">
                  <c:v>85136</c:v>
                </c:pt>
                <c:pt idx="2534">
                  <c:v>85137</c:v>
                </c:pt>
                <c:pt idx="2535">
                  <c:v>85138</c:v>
                </c:pt>
                <c:pt idx="2536">
                  <c:v>85139</c:v>
                </c:pt>
                <c:pt idx="2537">
                  <c:v>85140</c:v>
                </c:pt>
                <c:pt idx="2538">
                  <c:v>85141</c:v>
                </c:pt>
                <c:pt idx="2539">
                  <c:v>85142</c:v>
                </c:pt>
                <c:pt idx="2540">
                  <c:v>85143</c:v>
                </c:pt>
                <c:pt idx="2541">
                  <c:v>85144</c:v>
                </c:pt>
                <c:pt idx="2542">
                  <c:v>85146</c:v>
                </c:pt>
                <c:pt idx="2543">
                  <c:v>85147</c:v>
                </c:pt>
                <c:pt idx="2544">
                  <c:v>85148</c:v>
                </c:pt>
                <c:pt idx="2545">
                  <c:v>85149</c:v>
                </c:pt>
                <c:pt idx="2546">
                  <c:v>85150</c:v>
                </c:pt>
                <c:pt idx="2547">
                  <c:v>85151</c:v>
                </c:pt>
                <c:pt idx="2548">
                  <c:v>85152</c:v>
                </c:pt>
                <c:pt idx="2549">
                  <c:v>85154</c:v>
                </c:pt>
                <c:pt idx="2550">
                  <c:v>85156</c:v>
                </c:pt>
                <c:pt idx="2551">
                  <c:v>85157</c:v>
                </c:pt>
                <c:pt idx="2552">
                  <c:v>85158</c:v>
                </c:pt>
                <c:pt idx="2553">
                  <c:v>85159</c:v>
                </c:pt>
                <c:pt idx="2554">
                  <c:v>85160</c:v>
                </c:pt>
                <c:pt idx="2555">
                  <c:v>85161</c:v>
                </c:pt>
                <c:pt idx="2556">
                  <c:v>85163</c:v>
                </c:pt>
                <c:pt idx="2557">
                  <c:v>85164</c:v>
                </c:pt>
                <c:pt idx="2558">
                  <c:v>85165</c:v>
                </c:pt>
                <c:pt idx="2559">
                  <c:v>85166</c:v>
                </c:pt>
                <c:pt idx="2560">
                  <c:v>85167</c:v>
                </c:pt>
                <c:pt idx="2561">
                  <c:v>85169</c:v>
                </c:pt>
                <c:pt idx="2562">
                  <c:v>85170</c:v>
                </c:pt>
                <c:pt idx="2563">
                  <c:v>85171</c:v>
                </c:pt>
                <c:pt idx="2564">
                  <c:v>85172</c:v>
                </c:pt>
                <c:pt idx="2565">
                  <c:v>85173</c:v>
                </c:pt>
                <c:pt idx="2566">
                  <c:v>85175</c:v>
                </c:pt>
                <c:pt idx="2567">
                  <c:v>85178</c:v>
                </c:pt>
                <c:pt idx="2568">
                  <c:v>85179</c:v>
                </c:pt>
                <c:pt idx="2569">
                  <c:v>85180</c:v>
                </c:pt>
                <c:pt idx="2570">
                  <c:v>85181</c:v>
                </c:pt>
                <c:pt idx="2571">
                  <c:v>85182</c:v>
                </c:pt>
                <c:pt idx="2572">
                  <c:v>85183</c:v>
                </c:pt>
                <c:pt idx="2573">
                  <c:v>85185</c:v>
                </c:pt>
                <c:pt idx="2574">
                  <c:v>85186</c:v>
                </c:pt>
                <c:pt idx="2575">
                  <c:v>85187</c:v>
                </c:pt>
                <c:pt idx="2576">
                  <c:v>85189</c:v>
                </c:pt>
                <c:pt idx="2577">
                  <c:v>85190</c:v>
                </c:pt>
                <c:pt idx="2578">
                  <c:v>85191</c:v>
                </c:pt>
                <c:pt idx="2579">
                  <c:v>85192</c:v>
                </c:pt>
                <c:pt idx="2580">
                  <c:v>85193</c:v>
                </c:pt>
                <c:pt idx="2581">
                  <c:v>85194</c:v>
                </c:pt>
                <c:pt idx="2582">
                  <c:v>85195</c:v>
                </c:pt>
                <c:pt idx="2583">
                  <c:v>85196</c:v>
                </c:pt>
                <c:pt idx="2584">
                  <c:v>85197</c:v>
                </c:pt>
                <c:pt idx="2585">
                  <c:v>85198</c:v>
                </c:pt>
                <c:pt idx="2586">
                  <c:v>85199</c:v>
                </c:pt>
                <c:pt idx="2587">
                  <c:v>85200</c:v>
                </c:pt>
                <c:pt idx="2588">
                  <c:v>85201</c:v>
                </c:pt>
                <c:pt idx="2589">
                  <c:v>85202</c:v>
                </c:pt>
                <c:pt idx="2590">
                  <c:v>85203</c:v>
                </c:pt>
                <c:pt idx="2591">
                  <c:v>85204</c:v>
                </c:pt>
                <c:pt idx="2592">
                  <c:v>85205</c:v>
                </c:pt>
                <c:pt idx="2593">
                  <c:v>85206</c:v>
                </c:pt>
                <c:pt idx="2594">
                  <c:v>85207</c:v>
                </c:pt>
                <c:pt idx="2595">
                  <c:v>85208</c:v>
                </c:pt>
                <c:pt idx="2596">
                  <c:v>85209</c:v>
                </c:pt>
                <c:pt idx="2597">
                  <c:v>85210</c:v>
                </c:pt>
                <c:pt idx="2598">
                  <c:v>85211</c:v>
                </c:pt>
                <c:pt idx="2599">
                  <c:v>85212</c:v>
                </c:pt>
                <c:pt idx="2600">
                  <c:v>85213</c:v>
                </c:pt>
                <c:pt idx="2601">
                  <c:v>85214</c:v>
                </c:pt>
                <c:pt idx="2602">
                  <c:v>85215</c:v>
                </c:pt>
                <c:pt idx="2603">
                  <c:v>85216</c:v>
                </c:pt>
                <c:pt idx="2604">
                  <c:v>85217</c:v>
                </c:pt>
                <c:pt idx="2605">
                  <c:v>85218</c:v>
                </c:pt>
                <c:pt idx="2606">
                  <c:v>85219</c:v>
                </c:pt>
                <c:pt idx="2607">
                  <c:v>85220</c:v>
                </c:pt>
                <c:pt idx="2608">
                  <c:v>85221</c:v>
                </c:pt>
                <c:pt idx="2609">
                  <c:v>85222</c:v>
                </c:pt>
                <c:pt idx="2610">
                  <c:v>85223</c:v>
                </c:pt>
                <c:pt idx="2611">
                  <c:v>85224</c:v>
                </c:pt>
                <c:pt idx="2612">
                  <c:v>85225</c:v>
                </c:pt>
                <c:pt idx="2613">
                  <c:v>85226</c:v>
                </c:pt>
                <c:pt idx="2614">
                  <c:v>85227</c:v>
                </c:pt>
                <c:pt idx="2615">
                  <c:v>85228</c:v>
                </c:pt>
                <c:pt idx="2616">
                  <c:v>85229</c:v>
                </c:pt>
                <c:pt idx="2617">
                  <c:v>85230</c:v>
                </c:pt>
                <c:pt idx="2618">
                  <c:v>85231</c:v>
                </c:pt>
                <c:pt idx="2619">
                  <c:v>85232</c:v>
                </c:pt>
                <c:pt idx="2620">
                  <c:v>85233</c:v>
                </c:pt>
                <c:pt idx="2621">
                  <c:v>85234</c:v>
                </c:pt>
                <c:pt idx="2622">
                  <c:v>85235</c:v>
                </c:pt>
                <c:pt idx="2623">
                  <c:v>85236</c:v>
                </c:pt>
                <c:pt idx="2624">
                  <c:v>85237</c:v>
                </c:pt>
                <c:pt idx="2625">
                  <c:v>85238</c:v>
                </c:pt>
                <c:pt idx="2626">
                  <c:v>85239</c:v>
                </c:pt>
                <c:pt idx="2627">
                  <c:v>85240</c:v>
                </c:pt>
                <c:pt idx="2628">
                  <c:v>85241</c:v>
                </c:pt>
                <c:pt idx="2629">
                  <c:v>85242</c:v>
                </c:pt>
                <c:pt idx="2630">
                  <c:v>85243</c:v>
                </c:pt>
                <c:pt idx="2631">
                  <c:v>85244</c:v>
                </c:pt>
                <c:pt idx="2632">
                  <c:v>85245</c:v>
                </c:pt>
                <c:pt idx="2633">
                  <c:v>85246</c:v>
                </c:pt>
                <c:pt idx="2634">
                  <c:v>85247</c:v>
                </c:pt>
                <c:pt idx="2635">
                  <c:v>85248</c:v>
                </c:pt>
                <c:pt idx="2636">
                  <c:v>85249</c:v>
                </c:pt>
                <c:pt idx="2637">
                  <c:v>85250</c:v>
                </c:pt>
                <c:pt idx="2638">
                  <c:v>85251</c:v>
                </c:pt>
                <c:pt idx="2639">
                  <c:v>85252</c:v>
                </c:pt>
                <c:pt idx="2640">
                  <c:v>85253</c:v>
                </c:pt>
                <c:pt idx="2641">
                  <c:v>85254</c:v>
                </c:pt>
                <c:pt idx="2642">
                  <c:v>85255</c:v>
                </c:pt>
                <c:pt idx="2643">
                  <c:v>85257</c:v>
                </c:pt>
                <c:pt idx="2644">
                  <c:v>85258</c:v>
                </c:pt>
                <c:pt idx="2645">
                  <c:v>85259</c:v>
                </c:pt>
                <c:pt idx="2646">
                  <c:v>85260</c:v>
                </c:pt>
                <c:pt idx="2647">
                  <c:v>85262</c:v>
                </c:pt>
                <c:pt idx="2648">
                  <c:v>85263</c:v>
                </c:pt>
                <c:pt idx="2649">
                  <c:v>85264</c:v>
                </c:pt>
                <c:pt idx="2650">
                  <c:v>85265</c:v>
                </c:pt>
                <c:pt idx="2651">
                  <c:v>85266</c:v>
                </c:pt>
                <c:pt idx="2652">
                  <c:v>85267</c:v>
                </c:pt>
                <c:pt idx="2653">
                  <c:v>85268</c:v>
                </c:pt>
                <c:pt idx="2654">
                  <c:v>85269</c:v>
                </c:pt>
                <c:pt idx="2655">
                  <c:v>85270</c:v>
                </c:pt>
                <c:pt idx="2656">
                  <c:v>85271</c:v>
                </c:pt>
                <c:pt idx="2657">
                  <c:v>85272</c:v>
                </c:pt>
                <c:pt idx="2658">
                  <c:v>85273</c:v>
                </c:pt>
                <c:pt idx="2659">
                  <c:v>85275</c:v>
                </c:pt>
                <c:pt idx="2660">
                  <c:v>85276</c:v>
                </c:pt>
                <c:pt idx="2661">
                  <c:v>85277</c:v>
                </c:pt>
                <c:pt idx="2662">
                  <c:v>85279</c:v>
                </c:pt>
                <c:pt idx="2663">
                  <c:v>85280</c:v>
                </c:pt>
                <c:pt idx="2664">
                  <c:v>85281</c:v>
                </c:pt>
                <c:pt idx="2665">
                  <c:v>85282</c:v>
                </c:pt>
                <c:pt idx="2666">
                  <c:v>85283</c:v>
                </c:pt>
                <c:pt idx="2667">
                  <c:v>85284</c:v>
                </c:pt>
                <c:pt idx="2668">
                  <c:v>85285</c:v>
                </c:pt>
                <c:pt idx="2669">
                  <c:v>85287</c:v>
                </c:pt>
                <c:pt idx="2670">
                  <c:v>85288</c:v>
                </c:pt>
                <c:pt idx="2671">
                  <c:v>85289</c:v>
                </c:pt>
                <c:pt idx="2672">
                  <c:v>85290</c:v>
                </c:pt>
                <c:pt idx="2673">
                  <c:v>85291</c:v>
                </c:pt>
                <c:pt idx="2674">
                  <c:v>85292</c:v>
                </c:pt>
                <c:pt idx="2675">
                  <c:v>85294</c:v>
                </c:pt>
                <c:pt idx="2676">
                  <c:v>85295</c:v>
                </c:pt>
                <c:pt idx="2677">
                  <c:v>85296</c:v>
                </c:pt>
                <c:pt idx="2678">
                  <c:v>85297</c:v>
                </c:pt>
                <c:pt idx="2679">
                  <c:v>85298</c:v>
                </c:pt>
                <c:pt idx="2680">
                  <c:v>85299</c:v>
                </c:pt>
                <c:pt idx="2681">
                  <c:v>85300</c:v>
                </c:pt>
                <c:pt idx="2682">
                  <c:v>85302</c:v>
                </c:pt>
                <c:pt idx="2683">
                  <c:v>85303</c:v>
                </c:pt>
                <c:pt idx="2684">
                  <c:v>85304</c:v>
                </c:pt>
                <c:pt idx="2685">
                  <c:v>85305</c:v>
                </c:pt>
                <c:pt idx="2686">
                  <c:v>85306</c:v>
                </c:pt>
                <c:pt idx="2687">
                  <c:v>85308</c:v>
                </c:pt>
                <c:pt idx="2688">
                  <c:v>85309</c:v>
                </c:pt>
                <c:pt idx="2689">
                  <c:v>85311</c:v>
                </c:pt>
                <c:pt idx="2690">
                  <c:v>85312</c:v>
                </c:pt>
                <c:pt idx="2691">
                  <c:v>85313</c:v>
                </c:pt>
                <c:pt idx="2692">
                  <c:v>85314</c:v>
                </c:pt>
                <c:pt idx="2693">
                  <c:v>85315</c:v>
                </c:pt>
                <c:pt idx="2694">
                  <c:v>85316</c:v>
                </c:pt>
                <c:pt idx="2695">
                  <c:v>85317</c:v>
                </c:pt>
                <c:pt idx="2696">
                  <c:v>85320</c:v>
                </c:pt>
                <c:pt idx="2697">
                  <c:v>85321</c:v>
                </c:pt>
                <c:pt idx="2698">
                  <c:v>85322</c:v>
                </c:pt>
                <c:pt idx="2699">
                  <c:v>85323</c:v>
                </c:pt>
                <c:pt idx="2700">
                  <c:v>85324</c:v>
                </c:pt>
                <c:pt idx="2701">
                  <c:v>85326</c:v>
                </c:pt>
                <c:pt idx="2702">
                  <c:v>85327</c:v>
                </c:pt>
                <c:pt idx="2703">
                  <c:v>85328</c:v>
                </c:pt>
                <c:pt idx="2704">
                  <c:v>85329</c:v>
                </c:pt>
                <c:pt idx="2705">
                  <c:v>85330</c:v>
                </c:pt>
                <c:pt idx="2706">
                  <c:v>85331</c:v>
                </c:pt>
                <c:pt idx="2707">
                  <c:v>85332</c:v>
                </c:pt>
                <c:pt idx="2708">
                  <c:v>85333</c:v>
                </c:pt>
                <c:pt idx="2709">
                  <c:v>85335</c:v>
                </c:pt>
                <c:pt idx="2710">
                  <c:v>85336</c:v>
                </c:pt>
                <c:pt idx="2711">
                  <c:v>85337</c:v>
                </c:pt>
                <c:pt idx="2712">
                  <c:v>85338</c:v>
                </c:pt>
                <c:pt idx="2713">
                  <c:v>85339</c:v>
                </c:pt>
                <c:pt idx="2714">
                  <c:v>85341</c:v>
                </c:pt>
                <c:pt idx="2715">
                  <c:v>85342</c:v>
                </c:pt>
                <c:pt idx="2716">
                  <c:v>85343</c:v>
                </c:pt>
                <c:pt idx="2717">
                  <c:v>85345</c:v>
                </c:pt>
                <c:pt idx="2718">
                  <c:v>85346</c:v>
                </c:pt>
                <c:pt idx="2719">
                  <c:v>85347</c:v>
                </c:pt>
                <c:pt idx="2720">
                  <c:v>85348</c:v>
                </c:pt>
                <c:pt idx="2721">
                  <c:v>85349</c:v>
                </c:pt>
                <c:pt idx="2722">
                  <c:v>85350</c:v>
                </c:pt>
                <c:pt idx="2723">
                  <c:v>85351</c:v>
                </c:pt>
                <c:pt idx="2724">
                  <c:v>85354</c:v>
                </c:pt>
                <c:pt idx="2725">
                  <c:v>85355</c:v>
                </c:pt>
                <c:pt idx="2726">
                  <c:v>85356</c:v>
                </c:pt>
                <c:pt idx="2727">
                  <c:v>85357</c:v>
                </c:pt>
                <c:pt idx="2728">
                  <c:v>85359</c:v>
                </c:pt>
                <c:pt idx="2729">
                  <c:v>85360</c:v>
                </c:pt>
                <c:pt idx="2730">
                  <c:v>85361</c:v>
                </c:pt>
                <c:pt idx="2731">
                  <c:v>85362</c:v>
                </c:pt>
                <c:pt idx="2732">
                  <c:v>85364</c:v>
                </c:pt>
                <c:pt idx="2733">
                  <c:v>85365</c:v>
                </c:pt>
                <c:pt idx="2734">
                  <c:v>85368</c:v>
                </c:pt>
                <c:pt idx="2735">
                  <c:v>85369</c:v>
                </c:pt>
                <c:pt idx="2736">
                  <c:v>85371</c:v>
                </c:pt>
                <c:pt idx="2737">
                  <c:v>85372</c:v>
                </c:pt>
                <c:pt idx="2738">
                  <c:v>85374</c:v>
                </c:pt>
                <c:pt idx="2739">
                  <c:v>85375</c:v>
                </c:pt>
                <c:pt idx="2740">
                  <c:v>85376</c:v>
                </c:pt>
                <c:pt idx="2741">
                  <c:v>85377</c:v>
                </c:pt>
                <c:pt idx="2742">
                  <c:v>85378</c:v>
                </c:pt>
                <c:pt idx="2743">
                  <c:v>85379</c:v>
                </c:pt>
                <c:pt idx="2744">
                  <c:v>85381</c:v>
                </c:pt>
                <c:pt idx="2745">
                  <c:v>85382</c:v>
                </c:pt>
                <c:pt idx="2746">
                  <c:v>85383</c:v>
                </c:pt>
                <c:pt idx="2747">
                  <c:v>85384</c:v>
                </c:pt>
                <c:pt idx="2748">
                  <c:v>85385</c:v>
                </c:pt>
                <c:pt idx="2749">
                  <c:v>85386</c:v>
                </c:pt>
                <c:pt idx="2750">
                  <c:v>85387</c:v>
                </c:pt>
                <c:pt idx="2751">
                  <c:v>85388</c:v>
                </c:pt>
                <c:pt idx="2752">
                  <c:v>85389</c:v>
                </c:pt>
                <c:pt idx="2753">
                  <c:v>85390</c:v>
                </c:pt>
                <c:pt idx="2754">
                  <c:v>85391</c:v>
                </c:pt>
                <c:pt idx="2755">
                  <c:v>85393</c:v>
                </c:pt>
                <c:pt idx="2756">
                  <c:v>85394</c:v>
                </c:pt>
                <c:pt idx="2757">
                  <c:v>85395</c:v>
                </c:pt>
                <c:pt idx="2758">
                  <c:v>85396</c:v>
                </c:pt>
                <c:pt idx="2759">
                  <c:v>85397</c:v>
                </c:pt>
                <c:pt idx="2760">
                  <c:v>85398</c:v>
                </c:pt>
                <c:pt idx="2761">
                  <c:v>85399</c:v>
                </c:pt>
                <c:pt idx="2762">
                  <c:v>85400</c:v>
                </c:pt>
                <c:pt idx="2763">
                  <c:v>85401</c:v>
                </c:pt>
                <c:pt idx="2764">
                  <c:v>85402</c:v>
                </c:pt>
                <c:pt idx="2765">
                  <c:v>85403</c:v>
                </c:pt>
                <c:pt idx="2766">
                  <c:v>85407</c:v>
                </c:pt>
                <c:pt idx="2767">
                  <c:v>85408</c:v>
                </c:pt>
                <c:pt idx="2768">
                  <c:v>85409</c:v>
                </c:pt>
                <c:pt idx="2769">
                  <c:v>85410</c:v>
                </c:pt>
                <c:pt idx="2770">
                  <c:v>85411</c:v>
                </c:pt>
                <c:pt idx="2771">
                  <c:v>85412</c:v>
                </c:pt>
                <c:pt idx="2772">
                  <c:v>85413</c:v>
                </c:pt>
                <c:pt idx="2773">
                  <c:v>85415</c:v>
                </c:pt>
                <c:pt idx="2774">
                  <c:v>85416</c:v>
                </c:pt>
                <c:pt idx="2775">
                  <c:v>85417</c:v>
                </c:pt>
                <c:pt idx="2776">
                  <c:v>85418</c:v>
                </c:pt>
                <c:pt idx="2777">
                  <c:v>85419</c:v>
                </c:pt>
                <c:pt idx="2778">
                  <c:v>85420</c:v>
                </c:pt>
                <c:pt idx="2779">
                  <c:v>85421</c:v>
                </c:pt>
                <c:pt idx="2780">
                  <c:v>85422</c:v>
                </c:pt>
                <c:pt idx="2781">
                  <c:v>85423</c:v>
                </c:pt>
                <c:pt idx="2782">
                  <c:v>85425</c:v>
                </c:pt>
                <c:pt idx="2783">
                  <c:v>85426</c:v>
                </c:pt>
                <c:pt idx="2784">
                  <c:v>85427</c:v>
                </c:pt>
                <c:pt idx="2785">
                  <c:v>85428</c:v>
                </c:pt>
                <c:pt idx="2786">
                  <c:v>85429</c:v>
                </c:pt>
                <c:pt idx="2787">
                  <c:v>85431</c:v>
                </c:pt>
                <c:pt idx="2788">
                  <c:v>85433</c:v>
                </c:pt>
                <c:pt idx="2789">
                  <c:v>85434</c:v>
                </c:pt>
                <c:pt idx="2790">
                  <c:v>85435</c:v>
                </c:pt>
                <c:pt idx="2791">
                  <c:v>85436</c:v>
                </c:pt>
                <c:pt idx="2792">
                  <c:v>85437</c:v>
                </c:pt>
                <c:pt idx="2793">
                  <c:v>85438</c:v>
                </c:pt>
                <c:pt idx="2794">
                  <c:v>85439</c:v>
                </c:pt>
                <c:pt idx="2795">
                  <c:v>85440</c:v>
                </c:pt>
                <c:pt idx="2796">
                  <c:v>85441</c:v>
                </c:pt>
                <c:pt idx="2797">
                  <c:v>85442</c:v>
                </c:pt>
                <c:pt idx="2798">
                  <c:v>85443</c:v>
                </c:pt>
                <c:pt idx="2799">
                  <c:v>85444</c:v>
                </c:pt>
                <c:pt idx="2800">
                  <c:v>85445</c:v>
                </c:pt>
                <c:pt idx="2801">
                  <c:v>85447</c:v>
                </c:pt>
                <c:pt idx="2802">
                  <c:v>85448</c:v>
                </c:pt>
                <c:pt idx="2803">
                  <c:v>85449</c:v>
                </c:pt>
                <c:pt idx="2804">
                  <c:v>85450</c:v>
                </c:pt>
                <c:pt idx="2805">
                  <c:v>85451</c:v>
                </c:pt>
                <c:pt idx="2806">
                  <c:v>85452</c:v>
                </c:pt>
                <c:pt idx="2807">
                  <c:v>85453</c:v>
                </c:pt>
                <c:pt idx="2808">
                  <c:v>85455</c:v>
                </c:pt>
                <c:pt idx="2809">
                  <c:v>85456</c:v>
                </c:pt>
                <c:pt idx="2810">
                  <c:v>85457</c:v>
                </c:pt>
                <c:pt idx="2811">
                  <c:v>85458</c:v>
                </c:pt>
                <c:pt idx="2812">
                  <c:v>85459</c:v>
                </c:pt>
                <c:pt idx="2813">
                  <c:v>85461</c:v>
                </c:pt>
                <c:pt idx="2814">
                  <c:v>85462</c:v>
                </c:pt>
                <c:pt idx="2815">
                  <c:v>85463</c:v>
                </c:pt>
                <c:pt idx="2816">
                  <c:v>85464</c:v>
                </c:pt>
                <c:pt idx="2817">
                  <c:v>85465</c:v>
                </c:pt>
                <c:pt idx="2818">
                  <c:v>85466</c:v>
                </c:pt>
                <c:pt idx="2819">
                  <c:v>85467</c:v>
                </c:pt>
                <c:pt idx="2820">
                  <c:v>85469</c:v>
                </c:pt>
                <c:pt idx="2821">
                  <c:v>85470</c:v>
                </c:pt>
                <c:pt idx="2822">
                  <c:v>85471</c:v>
                </c:pt>
                <c:pt idx="2823">
                  <c:v>85472</c:v>
                </c:pt>
                <c:pt idx="2824">
                  <c:v>85473</c:v>
                </c:pt>
                <c:pt idx="2825">
                  <c:v>85474</c:v>
                </c:pt>
                <c:pt idx="2826">
                  <c:v>85475</c:v>
                </c:pt>
                <c:pt idx="2827">
                  <c:v>85476</c:v>
                </c:pt>
                <c:pt idx="2828">
                  <c:v>85477</c:v>
                </c:pt>
                <c:pt idx="2829">
                  <c:v>85479</c:v>
                </c:pt>
                <c:pt idx="2830">
                  <c:v>85480</c:v>
                </c:pt>
                <c:pt idx="2831">
                  <c:v>85481</c:v>
                </c:pt>
                <c:pt idx="2832">
                  <c:v>85482</c:v>
                </c:pt>
                <c:pt idx="2833">
                  <c:v>85483</c:v>
                </c:pt>
                <c:pt idx="2834">
                  <c:v>85485</c:v>
                </c:pt>
                <c:pt idx="2835">
                  <c:v>85486</c:v>
                </c:pt>
                <c:pt idx="2836">
                  <c:v>85487</c:v>
                </c:pt>
                <c:pt idx="2837">
                  <c:v>85488</c:v>
                </c:pt>
                <c:pt idx="2838">
                  <c:v>85489</c:v>
                </c:pt>
                <c:pt idx="2839">
                  <c:v>85490</c:v>
                </c:pt>
                <c:pt idx="2840">
                  <c:v>85491</c:v>
                </c:pt>
                <c:pt idx="2841">
                  <c:v>85492</c:v>
                </c:pt>
                <c:pt idx="2842">
                  <c:v>85494</c:v>
                </c:pt>
                <c:pt idx="2843">
                  <c:v>85495</c:v>
                </c:pt>
                <c:pt idx="2844">
                  <c:v>85496</c:v>
                </c:pt>
                <c:pt idx="2845">
                  <c:v>85497</c:v>
                </c:pt>
                <c:pt idx="2846">
                  <c:v>85498</c:v>
                </c:pt>
                <c:pt idx="2847">
                  <c:v>85499</c:v>
                </c:pt>
                <c:pt idx="2848">
                  <c:v>85501</c:v>
                </c:pt>
                <c:pt idx="2849">
                  <c:v>85502</c:v>
                </c:pt>
                <c:pt idx="2850">
                  <c:v>85503</c:v>
                </c:pt>
                <c:pt idx="2851">
                  <c:v>85504</c:v>
                </c:pt>
                <c:pt idx="2852">
                  <c:v>85505</c:v>
                </c:pt>
                <c:pt idx="2853">
                  <c:v>85506</c:v>
                </c:pt>
                <c:pt idx="2854">
                  <c:v>85507</c:v>
                </c:pt>
                <c:pt idx="2855">
                  <c:v>85508</c:v>
                </c:pt>
                <c:pt idx="2856">
                  <c:v>85509</c:v>
                </c:pt>
                <c:pt idx="2857">
                  <c:v>85510</c:v>
                </c:pt>
                <c:pt idx="2858">
                  <c:v>85511</c:v>
                </c:pt>
                <c:pt idx="2859">
                  <c:v>85512</c:v>
                </c:pt>
                <c:pt idx="2860">
                  <c:v>85513</c:v>
                </c:pt>
                <c:pt idx="2861">
                  <c:v>85514</c:v>
                </c:pt>
                <c:pt idx="2862">
                  <c:v>85515</c:v>
                </c:pt>
                <c:pt idx="2863">
                  <c:v>85517</c:v>
                </c:pt>
                <c:pt idx="2864">
                  <c:v>85518</c:v>
                </c:pt>
                <c:pt idx="2865">
                  <c:v>85519</c:v>
                </c:pt>
                <c:pt idx="2866">
                  <c:v>85520</c:v>
                </c:pt>
                <c:pt idx="2867">
                  <c:v>85521</c:v>
                </c:pt>
                <c:pt idx="2868">
                  <c:v>85522</c:v>
                </c:pt>
                <c:pt idx="2869">
                  <c:v>85523</c:v>
                </c:pt>
                <c:pt idx="2870">
                  <c:v>85524</c:v>
                </c:pt>
                <c:pt idx="2871">
                  <c:v>85525</c:v>
                </c:pt>
                <c:pt idx="2872">
                  <c:v>85526</c:v>
                </c:pt>
                <c:pt idx="2873">
                  <c:v>85527</c:v>
                </c:pt>
                <c:pt idx="2874">
                  <c:v>85528</c:v>
                </c:pt>
                <c:pt idx="2875">
                  <c:v>85530</c:v>
                </c:pt>
                <c:pt idx="2876">
                  <c:v>85531</c:v>
                </c:pt>
                <c:pt idx="2877">
                  <c:v>85532</c:v>
                </c:pt>
                <c:pt idx="2878">
                  <c:v>85535</c:v>
                </c:pt>
                <c:pt idx="2879">
                  <c:v>85536</c:v>
                </c:pt>
                <c:pt idx="2880">
                  <c:v>85537</c:v>
                </c:pt>
                <c:pt idx="2881">
                  <c:v>85538</c:v>
                </c:pt>
                <c:pt idx="2882">
                  <c:v>85539</c:v>
                </c:pt>
                <c:pt idx="2883">
                  <c:v>85540</c:v>
                </c:pt>
                <c:pt idx="2884">
                  <c:v>85541</c:v>
                </c:pt>
                <c:pt idx="2885">
                  <c:v>85542</c:v>
                </c:pt>
                <c:pt idx="2886">
                  <c:v>85543</c:v>
                </c:pt>
                <c:pt idx="2887">
                  <c:v>85544</c:v>
                </c:pt>
                <c:pt idx="2888">
                  <c:v>85545</c:v>
                </c:pt>
                <c:pt idx="2889">
                  <c:v>85546</c:v>
                </c:pt>
                <c:pt idx="2890">
                  <c:v>85547</c:v>
                </c:pt>
                <c:pt idx="2891">
                  <c:v>85548</c:v>
                </c:pt>
                <c:pt idx="2892">
                  <c:v>85549</c:v>
                </c:pt>
                <c:pt idx="2893">
                  <c:v>85550</c:v>
                </c:pt>
                <c:pt idx="2894">
                  <c:v>85551</c:v>
                </c:pt>
                <c:pt idx="2895">
                  <c:v>85552</c:v>
                </c:pt>
                <c:pt idx="2896">
                  <c:v>85554</c:v>
                </c:pt>
                <c:pt idx="2897">
                  <c:v>85555</c:v>
                </c:pt>
                <c:pt idx="2898">
                  <c:v>85556</c:v>
                </c:pt>
                <c:pt idx="2899">
                  <c:v>85557</c:v>
                </c:pt>
                <c:pt idx="2900">
                  <c:v>85558</c:v>
                </c:pt>
                <c:pt idx="2901">
                  <c:v>85559</c:v>
                </c:pt>
                <c:pt idx="2902">
                  <c:v>85560</c:v>
                </c:pt>
                <c:pt idx="2903">
                  <c:v>85561</c:v>
                </c:pt>
                <c:pt idx="2904">
                  <c:v>85562</c:v>
                </c:pt>
                <c:pt idx="2905">
                  <c:v>85563</c:v>
                </c:pt>
                <c:pt idx="2906">
                  <c:v>85564</c:v>
                </c:pt>
                <c:pt idx="2907">
                  <c:v>85565</c:v>
                </c:pt>
                <c:pt idx="2908">
                  <c:v>85566</c:v>
                </c:pt>
                <c:pt idx="2909">
                  <c:v>85567</c:v>
                </c:pt>
                <c:pt idx="2910">
                  <c:v>85568</c:v>
                </c:pt>
                <c:pt idx="2911">
                  <c:v>85569</c:v>
                </c:pt>
                <c:pt idx="2912">
                  <c:v>85570</c:v>
                </c:pt>
                <c:pt idx="2913">
                  <c:v>85572</c:v>
                </c:pt>
                <c:pt idx="2914">
                  <c:v>85574</c:v>
                </c:pt>
                <c:pt idx="2915">
                  <c:v>85575</c:v>
                </c:pt>
                <c:pt idx="2916">
                  <c:v>85576</c:v>
                </c:pt>
                <c:pt idx="2917">
                  <c:v>85577</c:v>
                </c:pt>
                <c:pt idx="2918">
                  <c:v>85578</c:v>
                </c:pt>
                <c:pt idx="2919">
                  <c:v>85579</c:v>
                </c:pt>
                <c:pt idx="2920">
                  <c:v>85580</c:v>
                </c:pt>
                <c:pt idx="2921">
                  <c:v>85583</c:v>
                </c:pt>
                <c:pt idx="2922">
                  <c:v>85584</c:v>
                </c:pt>
                <c:pt idx="2923">
                  <c:v>85587</c:v>
                </c:pt>
                <c:pt idx="2924">
                  <c:v>85588</c:v>
                </c:pt>
                <c:pt idx="2925">
                  <c:v>85589</c:v>
                </c:pt>
                <c:pt idx="2926">
                  <c:v>85590</c:v>
                </c:pt>
                <c:pt idx="2927">
                  <c:v>85591</c:v>
                </c:pt>
                <c:pt idx="2928">
                  <c:v>85592</c:v>
                </c:pt>
                <c:pt idx="2929">
                  <c:v>85593</c:v>
                </c:pt>
                <c:pt idx="2930">
                  <c:v>85594</c:v>
                </c:pt>
                <c:pt idx="2931">
                  <c:v>85595</c:v>
                </c:pt>
                <c:pt idx="2932">
                  <c:v>85597</c:v>
                </c:pt>
                <c:pt idx="2933">
                  <c:v>85598</c:v>
                </c:pt>
                <c:pt idx="2934">
                  <c:v>85601</c:v>
                </c:pt>
                <c:pt idx="2935">
                  <c:v>85602</c:v>
                </c:pt>
                <c:pt idx="2936">
                  <c:v>85603</c:v>
                </c:pt>
                <c:pt idx="2937">
                  <c:v>85605</c:v>
                </c:pt>
                <c:pt idx="2938">
                  <c:v>85606</c:v>
                </c:pt>
                <c:pt idx="2939">
                  <c:v>85607</c:v>
                </c:pt>
                <c:pt idx="2940">
                  <c:v>85608</c:v>
                </c:pt>
                <c:pt idx="2941">
                  <c:v>85611</c:v>
                </c:pt>
                <c:pt idx="2942">
                  <c:v>85612</c:v>
                </c:pt>
                <c:pt idx="2943">
                  <c:v>85613</c:v>
                </c:pt>
                <c:pt idx="2944">
                  <c:v>85614</c:v>
                </c:pt>
                <c:pt idx="2945">
                  <c:v>85615</c:v>
                </c:pt>
                <c:pt idx="2946">
                  <c:v>85616</c:v>
                </c:pt>
                <c:pt idx="2947">
                  <c:v>85617</c:v>
                </c:pt>
                <c:pt idx="2948">
                  <c:v>85618</c:v>
                </c:pt>
                <c:pt idx="2949">
                  <c:v>85619</c:v>
                </c:pt>
                <c:pt idx="2950">
                  <c:v>85621</c:v>
                </c:pt>
                <c:pt idx="2951">
                  <c:v>85622</c:v>
                </c:pt>
                <c:pt idx="2952">
                  <c:v>85623</c:v>
                </c:pt>
                <c:pt idx="2953">
                  <c:v>85625</c:v>
                </c:pt>
                <c:pt idx="2954">
                  <c:v>85626</c:v>
                </c:pt>
                <c:pt idx="2955">
                  <c:v>85627</c:v>
                </c:pt>
                <c:pt idx="2956">
                  <c:v>85628</c:v>
                </c:pt>
                <c:pt idx="2957">
                  <c:v>85629</c:v>
                </c:pt>
                <c:pt idx="2958">
                  <c:v>85630</c:v>
                </c:pt>
                <c:pt idx="2959">
                  <c:v>85631</c:v>
                </c:pt>
                <c:pt idx="2960">
                  <c:v>85636</c:v>
                </c:pt>
                <c:pt idx="2961">
                  <c:v>85637</c:v>
                </c:pt>
                <c:pt idx="2962">
                  <c:v>85638</c:v>
                </c:pt>
                <c:pt idx="2963">
                  <c:v>85640</c:v>
                </c:pt>
                <c:pt idx="2964">
                  <c:v>85641</c:v>
                </c:pt>
                <c:pt idx="2965">
                  <c:v>85643</c:v>
                </c:pt>
                <c:pt idx="2966">
                  <c:v>85645</c:v>
                </c:pt>
                <c:pt idx="2967">
                  <c:v>85646</c:v>
                </c:pt>
                <c:pt idx="2968">
                  <c:v>85647</c:v>
                </c:pt>
                <c:pt idx="2969">
                  <c:v>85648</c:v>
                </c:pt>
                <c:pt idx="2970">
                  <c:v>85652</c:v>
                </c:pt>
                <c:pt idx="2971">
                  <c:v>85653</c:v>
                </c:pt>
                <c:pt idx="2972">
                  <c:v>85654</c:v>
                </c:pt>
                <c:pt idx="2973">
                  <c:v>85656</c:v>
                </c:pt>
                <c:pt idx="2974">
                  <c:v>85657</c:v>
                </c:pt>
                <c:pt idx="2975">
                  <c:v>85658</c:v>
                </c:pt>
                <c:pt idx="2976">
                  <c:v>85660</c:v>
                </c:pt>
                <c:pt idx="2977">
                  <c:v>85664</c:v>
                </c:pt>
                <c:pt idx="2978">
                  <c:v>85666</c:v>
                </c:pt>
                <c:pt idx="2979">
                  <c:v>85668</c:v>
                </c:pt>
                <c:pt idx="2980">
                  <c:v>85669</c:v>
                </c:pt>
                <c:pt idx="2981">
                  <c:v>85670</c:v>
                </c:pt>
                <c:pt idx="2982">
                  <c:v>85672</c:v>
                </c:pt>
                <c:pt idx="2983">
                  <c:v>85673</c:v>
                </c:pt>
                <c:pt idx="2984">
                  <c:v>85674</c:v>
                </c:pt>
                <c:pt idx="2985">
                  <c:v>85675</c:v>
                </c:pt>
                <c:pt idx="2986">
                  <c:v>85677</c:v>
                </c:pt>
                <c:pt idx="2987">
                  <c:v>85678</c:v>
                </c:pt>
                <c:pt idx="2988">
                  <c:v>85679</c:v>
                </c:pt>
                <c:pt idx="2989">
                  <c:v>85680</c:v>
                </c:pt>
                <c:pt idx="2990">
                  <c:v>85681</c:v>
                </c:pt>
                <c:pt idx="2991">
                  <c:v>85682</c:v>
                </c:pt>
                <c:pt idx="2992">
                  <c:v>85683</c:v>
                </c:pt>
                <c:pt idx="2993">
                  <c:v>85686</c:v>
                </c:pt>
                <c:pt idx="2994">
                  <c:v>85687</c:v>
                </c:pt>
                <c:pt idx="2995">
                  <c:v>85688</c:v>
                </c:pt>
                <c:pt idx="2996">
                  <c:v>85691</c:v>
                </c:pt>
                <c:pt idx="2997">
                  <c:v>85692</c:v>
                </c:pt>
                <c:pt idx="2998">
                  <c:v>85693</c:v>
                </c:pt>
                <c:pt idx="2999">
                  <c:v>85694</c:v>
                </c:pt>
                <c:pt idx="3000">
                  <c:v>85695</c:v>
                </c:pt>
                <c:pt idx="3001">
                  <c:v>85696</c:v>
                </c:pt>
                <c:pt idx="3002">
                  <c:v>85697</c:v>
                </c:pt>
                <c:pt idx="3003">
                  <c:v>85699</c:v>
                </c:pt>
                <c:pt idx="3004">
                  <c:v>85701</c:v>
                </c:pt>
                <c:pt idx="3005">
                  <c:v>85702</c:v>
                </c:pt>
                <c:pt idx="3006">
                  <c:v>85703</c:v>
                </c:pt>
                <c:pt idx="3007">
                  <c:v>85704</c:v>
                </c:pt>
                <c:pt idx="3008">
                  <c:v>85705</c:v>
                </c:pt>
                <c:pt idx="3009">
                  <c:v>85706</c:v>
                </c:pt>
                <c:pt idx="3010">
                  <c:v>85707</c:v>
                </c:pt>
                <c:pt idx="3011">
                  <c:v>85708</c:v>
                </c:pt>
                <c:pt idx="3012">
                  <c:v>85710</c:v>
                </c:pt>
                <c:pt idx="3013">
                  <c:v>85711</c:v>
                </c:pt>
                <c:pt idx="3014">
                  <c:v>85712</c:v>
                </c:pt>
                <c:pt idx="3015">
                  <c:v>85713</c:v>
                </c:pt>
                <c:pt idx="3016">
                  <c:v>85716</c:v>
                </c:pt>
                <c:pt idx="3017">
                  <c:v>85717</c:v>
                </c:pt>
                <c:pt idx="3018">
                  <c:v>85718</c:v>
                </c:pt>
                <c:pt idx="3019">
                  <c:v>85719</c:v>
                </c:pt>
                <c:pt idx="3020">
                  <c:v>85720</c:v>
                </c:pt>
                <c:pt idx="3021">
                  <c:v>85722</c:v>
                </c:pt>
                <c:pt idx="3022">
                  <c:v>85723</c:v>
                </c:pt>
                <c:pt idx="3023">
                  <c:v>85724</c:v>
                </c:pt>
                <c:pt idx="3024">
                  <c:v>85725</c:v>
                </c:pt>
                <c:pt idx="3025">
                  <c:v>85727</c:v>
                </c:pt>
                <c:pt idx="3026">
                  <c:v>85728</c:v>
                </c:pt>
                <c:pt idx="3027">
                  <c:v>85730</c:v>
                </c:pt>
                <c:pt idx="3028">
                  <c:v>85731</c:v>
                </c:pt>
                <c:pt idx="3029">
                  <c:v>85732</c:v>
                </c:pt>
                <c:pt idx="3030">
                  <c:v>85734</c:v>
                </c:pt>
                <c:pt idx="3031">
                  <c:v>85735</c:v>
                </c:pt>
                <c:pt idx="3032">
                  <c:v>85736</c:v>
                </c:pt>
                <c:pt idx="3033">
                  <c:v>85737</c:v>
                </c:pt>
                <c:pt idx="3034">
                  <c:v>85740</c:v>
                </c:pt>
                <c:pt idx="3035">
                  <c:v>85742</c:v>
                </c:pt>
                <c:pt idx="3036">
                  <c:v>85744</c:v>
                </c:pt>
                <c:pt idx="3037">
                  <c:v>85745</c:v>
                </c:pt>
                <c:pt idx="3038">
                  <c:v>85746</c:v>
                </c:pt>
                <c:pt idx="3039">
                  <c:v>85747</c:v>
                </c:pt>
                <c:pt idx="3040">
                  <c:v>85748</c:v>
                </c:pt>
                <c:pt idx="3041">
                  <c:v>85751</c:v>
                </c:pt>
                <c:pt idx="3042">
                  <c:v>85752</c:v>
                </c:pt>
                <c:pt idx="3043">
                  <c:v>85755</c:v>
                </c:pt>
                <c:pt idx="3044">
                  <c:v>85756</c:v>
                </c:pt>
                <c:pt idx="3045">
                  <c:v>85757</c:v>
                </c:pt>
                <c:pt idx="3046">
                  <c:v>85758</c:v>
                </c:pt>
                <c:pt idx="3047">
                  <c:v>85759</c:v>
                </c:pt>
                <c:pt idx="3048">
                  <c:v>85760</c:v>
                </c:pt>
                <c:pt idx="3049">
                  <c:v>85762</c:v>
                </c:pt>
                <c:pt idx="3050">
                  <c:v>85763</c:v>
                </c:pt>
                <c:pt idx="3051">
                  <c:v>85764</c:v>
                </c:pt>
                <c:pt idx="3052">
                  <c:v>85765</c:v>
                </c:pt>
                <c:pt idx="3053">
                  <c:v>85766</c:v>
                </c:pt>
                <c:pt idx="3054">
                  <c:v>85767</c:v>
                </c:pt>
                <c:pt idx="3055">
                  <c:v>85768</c:v>
                </c:pt>
                <c:pt idx="3056">
                  <c:v>85769</c:v>
                </c:pt>
                <c:pt idx="3057">
                  <c:v>85770</c:v>
                </c:pt>
                <c:pt idx="3058">
                  <c:v>85771</c:v>
                </c:pt>
                <c:pt idx="3059">
                  <c:v>85774</c:v>
                </c:pt>
                <c:pt idx="3060">
                  <c:v>85775</c:v>
                </c:pt>
                <c:pt idx="3061">
                  <c:v>85776</c:v>
                </c:pt>
                <c:pt idx="3062">
                  <c:v>85777</c:v>
                </c:pt>
                <c:pt idx="3063">
                  <c:v>85778</c:v>
                </c:pt>
                <c:pt idx="3064">
                  <c:v>85781</c:v>
                </c:pt>
                <c:pt idx="3065">
                  <c:v>85782</c:v>
                </c:pt>
                <c:pt idx="3066">
                  <c:v>85783</c:v>
                </c:pt>
                <c:pt idx="3067">
                  <c:v>85784</c:v>
                </c:pt>
                <c:pt idx="3068">
                  <c:v>85785</c:v>
                </c:pt>
                <c:pt idx="3069">
                  <c:v>85787</c:v>
                </c:pt>
                <c:pt idx="3070">
                  <c:v>85790</c:v>
                </c:pt>
                <c:pt idx="3071">
                  <c:v>85791</c:v>
                </c:pt>
                <c:pt idx="3072">
                  <c:v>85793</c:v>
                </c:pt>
                <c:pt idx="3073">
                  <c:v>85796</c:v>
                </c:pt>
                <c:pt idx="3074">
                  <c:v>85797</c:v>
                </c:pt>
                <c:pt idx="3075">
                  <c:v>85798</c:v>
                </c:pt>
                <c:pt idx="3076">
                  <c:v>85801</c:v>
                </c:pt>
                <c:pt idx="3077">
                  <c:v>85802</c:v>
                </c:pt>
                <c:pt idx="3078">
                  <c:v>85803</c:v>
                </c:pt>
                <c:pt idx="3079">
                  <c:v>85804</c:v>
                </c:pt>
                <c:pt idx="3080">
                  <c:v>85806</c:v>
                </c:pt>
                <c:pt idx="3081">
                  <c:v>85807</c:v>
                </c:pt>
                <c:pt idx="3082">
                  <c:v>85808</c:v>
                </c:pt>
                <c:pt idx="3083">
                  <c:v>85809</c:v>
                </c:pt>
                <c:pt idx="3084">
                  <c:v>85810</c:v>
                </c:pt>
                <c:pt idx="3085">
                  <c:v>85813</c:v>
                </c:pt>
                <c:pt idx="3086">
                  <c:v>85814</c:v>
                </c:pt>
                <c:pt idx="3087">
                  <c:v>85815</c:v>
                </c:pt>
                <c:pt idx="3088">
                  <c:v>85816</c:v>
                </c:pt>
                <c:pt idx="3089">
                  <c:v>85817</c:v>
                </c:pt>
                <c:pt idx="3090">
                  <c:v>85818</c:v>
                </c:pt>
                <c:pt idx="3091">
                  <c:v>85819</c:v>
                </c:pt>
                <c:pt idx="3092">
                  <c:v>85820</c:v>
                </c:pt>
                <c:pt idx="3093">
                  <c:v>85821</c:v>
                </c:pt>
                <c:pt idx="3094">
                  <c:v>85824</c:v>
                </c:pt>
                <c:pt idx="3095">
                  <c:v>85825</c:v>
                </c:pt>
                <c:pt idx="3096">
                  <c:v>85826</c:v>
                </c:pt>
                <c:pt idx="3097">
                  <c:v>85827</c:v>
                </c:pt>
                <c:pt idx="3098">
                  <c:v>85830</c:v>
                </c:pt>
                <c:pt idx="3099">
                  <c:v>85831</c:v>
                </c:pt>
                <c:pt idx="3100">
                  <c:v>85832</c:v>
                </c:pt>
                <c:pt idx="3101">
                  <c:v>85833</c:v>
                </c:pt>
                <c:pt idx="3102">
                  <c:v>85836</c:v>
                </c:pt>
                <c:pt idx="3103">
                  <c:v>85837</c:v>
                </c:pt>
                <c:pt idx="3104">
                  <c:v>85838</c:v>
                </c:pt>
                <c:pt idx="3105">
                  <c:v>85839</c:v>
                </c:pt>
                <c:pt idx="3106">
                  <c:v>85840</c:v>
                </c:pt>
                <c:pt idx="3107">
                  <c:v>85841</c:v>
                </c:pt>
                <c:pt idx="3108">
                  <c:v>85842</c:v>
                </c:pt>
                <c:pt idx="3109">
                  <c:v>85843</c:v>
                </c:pt>
                <c:pt idx="3110">
                  <c:v>85844</c:v>
                </c:pt>
                <c:pt idx="3111">
                  <c:v>85845</c:v>
                </c:pt>
                <c:pt idx="3112">
                  <c:v>85847</c:v>
                </c:pt>
                <c:pt idx="3113">
                  <c:v>85848</c:v>
                </c:pt>
                <c:pt idx="3114">
                  <c:v>85849</c:v>
                </c:pt>
                <c:pt idx="3115">
                  <c:v>85850</c:v>
                </c:pt>
                <c:pt idx="3116">
                  <c:v>85851</c:v>
                </c:pt>
                <c:pt idx="3117">
                  <c:v>85852</c:v>
                </c:pt>
                <c:pt idx="3118">
                  <c:v>85853</c:v>
                </c:pt>
                <c:pt idx="3119">
                  <c:v>85854</c:v>
                </c:pt>
                <c:pt idx="3120">
                  <c:v>85855</c:v>
                </c:pt>
                <c:pt idx="3121">
                  <c:v>85858</c:v>
                </c:pt>
                <c:pt idx="3122">
                  <c:v>85859</c:v>
                </c:pt>
                <c:pt idx="3123">
                  <c:v>85860</c:v>
                </c:pt>
                <c:pt idx="3124">
                  <c:v>85861</c:v>
                </c:pt>
                <c:pt idx="3125">
                  <c:v>85862</c:v>
                </c:pt>
                <c:pt idx="3126">
                  <c:v>85863</c:v>
                </c:pt>
                <c:pt idx="3127">
                  <c:v>85864</c:v>
                </c:pt>
                <c:pt idx="3128">
                  <c:v>85866</c:v>
                </c:pt>
                <c:pt idx="3129">
                  <c:v>85868</c:v>
                </c:pt>
                <c:pt idx="3130">
                  <c:v>85869</c:v>
                </c:pt>
                <c:pt idx="3131">
                  <c:v>85870</c:v>
                </c:pt>
                <c:pt idx="3132">
                  <c:v>85871</c:v>
                </c:pt>
                <c:pt idx="3133">
                  <c:v>85872</c:v>
                </c:pt>
                <c:pt idx="3134">
                  <c:v>85875</c:v>
                </c:pt>
                <c:pt idx="3135">
                  <c:v>85876</c:v>
                </c:pt>
                <c:pt idx="3136">
                  <c:v>85877</c:v>
                </c:pt>
                <c:pt idx="3137">
                  <c:v>85878</c:v>
                </c:pt>
                <c:pt idx="3138">
                  <c:v>85879</c:v>
                </c:pt>
                <c:pt idx="3139">
                  <c:v>85881</c:v>
                </c:pt>
                <c:pt idx="3140">
                  <c:v>85882</c:v>
                </c:pt>
                <c:pt idx="3141">
                  <c:v>85883</c:v>
                </c:pt>
                <c:pt idx="3142">
                  <c:v>85884</c:v>
                </c:pt>
                <c:pt idx="3143">
                  <c:v>85885</c:v>
                </c:pt>
                <c:pt idx="3144">
                  <c:v>85886</c:v>
                </c:pt>
                <c:pt idx="3145">
                  <c:v>85887</c:v>
                </c:pt>
                <c:pt idx="3146">
                  <c:v>85888</c:v>
                </c:pt>
                <c:pt idx="3147">
                  <c:v>85890</c:v>
                </c:pt>
                <c:pt idx="3148">
                  <c:v>85891</c:v>
                </c:pt>
                <c:pt idx="3149">
                  <c:v>85892</c:v>
                </c:pt>
                <c:pt idx="3150">
                  <c:v>85893</c:v>
                </c:pt>
                <c:pt idx="3151">
                  <c:v>85894</c:v>
                </c:pt>
                <c:pt idx="3152">
                  <c:v>85895</c:v>
                </c:pt>
                <c:pt idx="3153">
                  <c:v>85896</c:v>
                </c:pt>
                <c:pt idx="3154">
                  <c:v>85897</c:v>
                </c:pt>
                <c:pt idx="3155">
                  <c:v>85898</c:v>
                </c:pt>
                <c:pt idx="3156">
                  <c:v>85899</c:v>
                </c:pt>
                <c:pt idx="3157">
                  <c:v>85900</c:v>
                </c:pt>
                <c:pt idx="3158">
                  <c:v>85901</c:v>
                </c:pt>
                <c:pt idx="3159">
                  <c:v>85902</c:v>
                </c:pt>
                <c:pt idx="3160">
                  <c:v>85904</c:v>
                </c:pt>
                <c:pt idx="3161">
                  <c:v>85905</c:v>
                </c:pt>
                <c:pt idx="3162">
                  <c:v>85906</c:v>
                </c:pt>
                <c:pt idx="3163">
                  <c:v>85907</c:v>
                </c:pt>
                <c:pt idx="3164">
                  <c:v>85908</c:v>
                </c:pt>
                <c:pt idx="3165">
                  <c:v>85909</c:v>
                </c:pt>
                <c:pt idx="3166">
                  <c:v>85911</c:v>
                </c:pt>
                <c:pt idx="3167">
                  <c:v>85912</c:v>
                </c:pt>
                <c:pt idx="3168">
                  <c:v>85913</c:v>
                </c:pt>
                <c:pt idx="3169">
                  <c:v>85914</c:v>
                </c:pt>
                <c:pt idx="3170">
                  <c:v>85915</c:v>
                </c:pt>
                <c:pt idx="3171">
                  <c:v>85916</c:v>
                </c:pt>
                <c:pt idx="3172">
                  <c:v>85917</c:v>
                </c:pt>
                <c:pt idx="3173">
                  <c:v>85918</c:v>
                </c:pt>
                <c:pt idx="3174">
                  <c:v>85919</c:v>
                </c:pt>
                <c:pt idx="3175">
                  <c:v>85920</c:v>
                </c:pt>
                <c:pt idx="3176">
                  <c:v>85921</c:v>
                </c:pt>
                <c:pt idx="3177">
                  <c:v>85922</c:v>
                </c:pt>
                <c:pt idx="3178">
                  <c:v>85923</c:v>
                </c:pt>
                <c:pt idx="3179">
                  <c:v>85924</c:v>
                </c:pt>
                <c:pt idx="3180">
                  <c:v>85925</c:v>
                </c:pt>
                <c:pt idx="3181">
                  <c:v>85926</c:v>
                </c:pt>
                <c:pt idx="3182">
                  <c:v>85927</c:v>
                </c:pt>
                <c:pt idx="3183">
                  <c:v>85928</c:v>
                </c:pt>
                <c:pt idx="3184">
                  <c:v>85929</c:v>
                </c:pt>
                <c:pt idx="3185">
                  <c:v>85930</c:v>
                </c:pt>
                <c:pt idx="3186">
                  <c:v>85931</c:v>
                </c:pt>
                <c:pt idx="3187">
                  <c:v>85932</c:v>
                </c:pt>
                <c:pt idx="3188">
                  <c:v>85933</c:v>
                </c:pt>
                <c:pt idx="3189">
                  <c:v>85934</c:v>
                </c:pt>
                <c:pt idx="3190">
                  <c:v>85935</c:v>
                </c:pt>
                <c:pt idx="3191">
                  <c:v>85936</c:v>
                </c:pt>
                <c:pt idx="3192">
                  <c:v>85937</c:v>
                </c:pt>
                <c:pt idx="3193">
                  <c:v>85939</c:v>
                </c:pt>
                <c:pt idx="3194">
                  <c:v>85940</c:v>
                </c:pt>
                <c:pt idx="3195">
                  <c:v>85941</c:v>
                </c:pt>
                <c:pt idx="3196">
                  <c:v>85943</c:v>
                </c:pt>
                <c:pt idx="3197">
                  <c:v>85944</c:v>
                </c:pt>
                <c:pt idx="3198">
                  <c:v>85946</c:v>
                </c:pt>
                <c:pt idx="3199">
                  <c:v>85947</c:v>
                </c:pt>
                <c:pt idx="3200">
                  <c:v>85948</c:v>
                </c:pt>
                <c:pt idx="3201">
                  <c:v>85949</c:v>
                </c:pt>
                <c:pt idx="3202">
                  <c:v>85950</c:v>
                </c:pt>
                <c:pt idx="3203">
                  <c:v>85951</c:v>
                </c:pt>
                <c:pt idx="3204">
                  <c:v>85952</c:v>
                </c:pt>
                <c:pt idx="3205">
                  <c:v>85953</c:v>
                </c:pt>
                <c:pt idx="3206">
                  <c:v>85954</c:v>
                </c:pt>
                <c:pt idx="3207">
                  <c:v>85955</c:v>
                </c:pt>
                <c:pt idx="3208">
                  <c:v>85956</c:v>
                </c:pt>
                <c:pt idx="3209">
                  <c:v>85958</c:v>
                </c:pt>
                <c:pt idx="3210">
                  <c:v>85959</c:v>
                </c:pt>
                <c:pt idx="3211">
                  <c:v>85960</c:v>
                </c:pt>
                <c:pt idx="3212">
                  <c:v>85961</c:v>
                </c:pt>
                <c:pt idx="3213">
                  <c:v>85962</c:v>
                </c:pt>
                <c:pt idx="3214">
                  <c:v>85963</c:v>
                </c:pt>
                <c:pt idx="3215">
                  <c:v>85964</c:v>
                </c:pt>
                <c:pt idx="3216">
                  <c:v>85965</c:v>
                </c:pt>
                <c:pt idx="3217">
                  <c:v>85966</c:v>
                </c:pt>
                <c:pt idx="3218">
                  <c:v>85967</c:v>
                </c:pt>
                <c:pt idx="3219">
                  <c:v>85968</c:v>
                </c:pt>
                <c:pt idx="3220">
                  <c:v>85969</c:v>
                </c:pt>
                <c:pt idx="3221">
                  <c:v>85970</c:v>
                </c:pt>
                <c:pt idx="3222">
                  <c:v>85973</c:v>
                </c:pt>
                <c:pt idx="3223">
                  <c:v>85974</c:v>
                </c:pt>
                <c:pt idx="3224">
                  <c:v>85975</c:v>
                </c:pt>
                <c:pt idx="3225">
                  <c:v>85976</c:v>
                </c:pt>
                <c:pt idx="3226">
                  <c:v>85977</c:v>
                </c:pt>
                <c:pt idx="3227">
                  <c:v>85978</c:v>
                </c:pt>
                <c:pt idx="3228">
                  <c:v>85980</c:v>
                </c:pt>
                <c:pt idx="3229">
                  <c:v>85981</c:v>
                </c:pt>
                <c:pt idx="3230">
                  <c:v>85982</c:v>
                </c:pt>
                <c:pt idx="3231">
                  <c:v>85983</c:v>
                </c:pt>
                <c:pt idx="3232">
                  <c:v>85984</c:v>
                </c:pt>
                <c:pt idx="3233">
                  <c:v>85985</c:v>
                </c:pt>
                <c:pt idx="3234">
                  <c:v>85986</c:v>
                </c:pt>
                <c:pt idx="3235">
                  <c:v>85988</c:v>
                </c:pt>
                <c:pt idx="3236">
                  <c:v>85989</c:v>
                </c:pt>
                <c:pt idx="3237">
                  <c:v>85990</c:v>
                </c:pt>
                <c:pt idx="3238">
                  <c:v>85991</c:v>
                </c:pt>
                <c:pt idx="3239">
                  <c:v>85992</c:v>
                </c:pt>
                <c:pt idx="3240">
                  <c:v>85993</c:v>
                </c:pt>
                <c:pt idx="3241">
                  <c:v>85994</c:v>
                </c:pt>
                <c:pt idx="3242">
                  <c:v>85995</c:v>
                </c:pt>
                <c:pt idx="3243">
                  <c:v>85996</c:v>
                </c:pt>
                <c:pt idx="3244">
                  <c:v>85999</c:v>
                </c:pt>
                <c:pt idx="3245">
                  <c:v>86000</c:v>
                </c:pt>
                <c:pt idx="3246">
                  <c:v>86001</c:v>
                </c:pt>
                <c:pt idx="3247">
                  <c:v>86002</c:v>
                </c:pt>
                <c:pt idx="3248">
                  <c:v>86003</c:v>
                </c:pt>
                <c:pt idx="3249">
                  <c:v>86004</c:v>
                </c:pt>
                <c:pt idx="3250">
                  <c:v>86006</c:v>
                </c:pt>
                <c:pt idx="3251">
                  <c:v>86007</c:v>
                </c:pt>
                <c:pt idx="3252">
                  <c:v>86008</c:v>
                </c:pt>
                <c:pt idx="3253">
                  <c:v>86009</c:v>
                </c:pt>
                <c:pt idx="3254">
                  <c:v>86010</c:v>
                </c:pt>
                <c:pt idx="3255">
                  <c:v>86011</c:v>
                </c:pt>
                <c:pt idx="3256">
                  <c:v>86012</c:v>
                </c:pt>
                <c:pt idx="3257">
                  <c:v>86013</c:v>
                </c:pt>
                <c:pt idx="3258">
                  <c:v>86016</c:v>
                </c:pt>
                <c:pt idx="3259">
                  <c:v>86017</c:v>
                </c:pt>
                <c:pt idx="3260">
                  <c:v>86018</c:v>
                </c:pt>
                <c:pt idx="3261">
                  <c:v>86019</c:v>
                </c:pt>
                <c:pt idx="3262">
                  <c:v>86020</c:v>
                </c:pt>
                <c:pt idx="3263">
                  <c:v>86022</c:v>
                </c:pt>
                <c:pt idx="3264">
                  <c:v>86023</c:v>
                </c:pt>
                <c:pt idx="3265">
                  <c:v>86024</c:v>
                </c:pt>
                <c:pt idx="3266">
                  <c:v>86025</c:v>
                </c:pt>
                <c:pt idx="3267">
                  <c:v>86026</c:v>
                </c:pt>
                <c:pt idx="3268">
                  <c:v>86027</c:v>
                </c:pt>
                <c:pt idx="3269">
                  <c:v>86028</c:v>
                </c:pt>
                <c:pt idx="3270">
                  <c:v>86029</c:v>
                </c:pt>
                <c:pt idx="3271">
                  <c:v>86030</c:v>
                </c:pt>
                <c:pt idx="3272">
                  <c:v>86033</c:v>
                </c:pt>
                <c:pt idx="3273">
                  <c:v>86034</c:v>
                </c:pt>
                <c:pt idx="3274">
                  <c:v>86035</c:v>
                </c:pt>
                <c:pt idx="3275">
                  <c:v>86037</c:v>
                </c:pt>
                <c:pt idx="3276">
                  <c:v>86038</c:v>
                </c:pt>
                <c:pt idx="3277">
                  <c:v>86040</c:v>
                </c:pt>
                <c:pt idx="3278">
                  <c:v>86041</c:v>
                </c:pt>
                <c:pt idx="3279">
                  <c:v>86042</c:v>
                </c:pt>
                <c:pt idx="3280">
                  <c:v>86043</c:v>
                </c:pt>
                <c:pt idx="3281">
                  <c:v>86044</c:v>
                </c:pt>
                <c:pt idx="3282">
                  <c:v>86045</c:v>
                </c:pt>
                <c:pt idx="3283">
                  <c:v>86046</c:v>
                </c:pt>
                <c:pt idx="3284">
                  <c:v>86047</c:v>
                </c:pt>
                <c:pt idx="3285">
                  <c:v>86048</c:v>
                </c:pt>
                <c:pt idx="3286">
                  <c:v>86050</c:v>
                </c:pt>
                <c:pt idx="3287">
                  <c:v>86051</c:v>
                </c:pt>
                <c:pt idx="3288">
                  <c:v>86053</c:v>
                </c:pt>
                <c:pt idx="3289">
                  <c:v>86055</c:v>
                </c:pt>
                <c:pt idx="3290">
                  <c:v>86056</c:v>
                </c:pt>
                <c:pt idx="3291">
                  <c:v>86057</c:v>
                </c:pt>
                <c:pt idx="3292">
                  <c:v>86058</c:v>
                </c:pt>
                <c:pt idx="3293">
                  <c:v>86059</c:v>
                </c:pt>
                <c:pt idx="3294">
                  <c:v>86060</c:v>
                </c:pt>
                <c:pt idx="3295">
                  <c:v>86061</c:v>
                </c:pt>
                <c:pt idx="3296">
                  <c:v>86062</c:v>
                </c:pt>
                <c:pt idx="3297">
                  <c:v>86063</c:v>
                </c:pt>
                <c:pt idx="3298">
                  <c:v>86065</c:v>
                </c:pt>
                <c:pt idx="3299">
                  <c:v>86066</c:v>
                </c:pt>
                <c:pt idx="3300">
                  <c:v>86067</c:v>
                </c:pt>
                <c:pt idx="3301">
                  <c:v>86069</c:v>
                </c:pt>
                <c:pt idx="3302">
                  <c:v>86070</c:v>
                </c:pt>
                <c:pt idx="3303">
                  <c:v>86072</c:v>
                </c:pt>
                <c:pt idx="3304">
                  <c:v>86075</c:v>
                </c:pt>
                <c:pt idx="3305">
                  <c:v>86076</c:v>
                </c:pt>
                <c:pt idx="3306">
                  <c:v>86077</c:v>
                </c:pt>
                <c:pt idx="3307">
                  <c:v>86078</c:v>
                </c:pt>
                <c:pt idx="3308">
                  <c:v>86079</c:v>
                </c:pt>
                <c:pt idx="3309">
                  <c:v>86080</c:v>
                </c:pt>
                <c:pt idx="3310">
                  <c:v>86081</c:v>
                </c:pt>
                <c:pt idx="3311">
                  <c:v>86085</c:v>
                </c:pt>
                <c:pt idx="3312">
                  <c:v>86086</c:v>
                </c:pt>
                <c:pt idx="3313">
                  <c:v>86088</c:v>
                </c:pt>
                <c:pt idx="3314">
                  <c:v>86089</c:v>
                </c:pt>
                <c:pt idx="3315">
                  <c:v>86091</c:v>
                </c:pt>
                <c:pt idx="3316">
                  <c:v>86092</c:v>
                </c:pt>
                <c:pt idx="3317">
                  <c:v>86094</c:v>
                </c:pt>
                <c:pt idx="3318">
                  <c:v>86095</c:v>
                </c:pt>
                <c:pt idx="3319">
                  <c:v>86096</c:v>
                </c:pt>
                <c:pt idx="3320">
                  <c:v>86097</c:v>
                </c:pt>
                <c:pt idx="3321">
                  <c:v>86098</c:v>
                </c:pt>
                <c:pt idx="3322">
                  <c:v>86099</c:v>
                </c:pt>
                <c:pt idx="3323">
                  <c:v>86100</c:v>
                </c:pt>
                <c:pt idx="3324">
                  <c:v>86101</c:v>
                </c:pt>
                <c:pt idx="3325">
                  <c:v>86102</c:v>
                </c:pt>
                <c:pt idx="3326">
                  <c:v>86104</c:v>
                </c:pt>
                <c:pt idx="3327">
                  <c:v>86105</c:v>
                </c:pt>
                <c:pt idx="3328">
                  <c:v>86106</c:v>
                </c:pt>
                <c:pt idx="3329">
                  <c:v>86107</c:v>
                </c:pt>
                <c:pt idx="3330">
                  <c:v>86108</c:v>
                </c:pt>
                <c:pt idx="3331">
                  <c:v>86109</c:v>
                </c:pt>
                <c:pt idx="3332">
                  <c:v>86110</c:v>
                </c:pt>
                <c:pt idx="3333">
                  <c:v>86111</c:v>
                </c:pt>
                <c:pt idx="3334">
                  <c:v>86112</c:v>
                </c:pt>
                <c:pt idx="3335">
                  <c:v>86113</c:v>
                </c:pt>
                <c:pt idx="3336">
                  <c:v>86114</c:v>
                </c:pt>
                <c:pt idx="3337">
                  <c:v>86115</c:v>
                </c:pt>
                <c:pt idx="3338">
                  <c:v>86117</c:v>
                </c:pt>
                <c:pt idx="3339">
                  <c:v>86120</c:v>
                </c:pt>
                <c:pt idx="3340">
                  <c:v>86121</c:v>
                </c:pt>
                <c:pt idx="3341">
                  <c:v>86122</c:v>
                </c:pt>
                <c:pt idx="3342">
                  <c:v>86123</c:v>
                </c:pt>
                <c:pt idx="3343">
                  <c:v>86124</c:v>
                </c:pt>
                <c:pt idx="3344">
                  <c:v>86126</c:v>
                </c:pt>
                <c:pt idx="3345">
                  <c:v>86128</c:v>
                </c:pt>
                <c:pt idx="3346">
                  <c:v>86132</c:v>
                </c:pt>
                <c:pt idx="3347">
                  <c:v>86134</c:v>
                </c:pt>
                <c:pt idx="3348">
                  <c:v>86135</c:v>
                </c:pt>
                <c:pt idx="3349">
                  <c:v>86136</c:v>
                </c:pt>
                <c:pt idx="3350">
                  <c:v>86137</c:v>
                </c:pt>
                <c:pt idx="3351">
                  <c:v>86138</c:v>
                </c:pt>
                <c:pt idx="3352">
                  <c:v>86139</c:v>
                </c:pt>
                <c:pt idx="3353">
                  <c:v>86141</c:v>
                </c:pt>
                <c:pt idx="3354">
                  <c:v>86142</c:v>
                </c:pt>
                <c:pt idx="3355">
                  <c:v>86143</c:v>
                </c:pt>
                <c:pt idx="3356">
                  <c:v>86144</c:v>
                </c:pt>
                <c:pt idx="3357">
                  <c:v>86145</c:v>
                </c:pt>
                <c:pt idx="3358">
                  <c:v>86147</c:v>
                </c:pt>
                <c:pt idx="3359">
                  <c:v>86148</c:v>
                </c:pt>
                <c:pt idx="3360">
                  <c:v>86149</c:v>
                </c:pt>
                <c:pt idx="3361">
                  <c:v>86150</c:v>
                </c:pt>
                <c:pt idx="3362">
                  <c:v>86151</c:v>
                </c:pt>
                <c:pt idx="3363">
                  <c:v>86152</c:v>
                </c:pt>
                <c:pt idx="3364">
                  <c:v>86153</c:v>
                </c:pt>
                <c:pt idx="3365">
                  <c:v>86155</c:v>
                </c:pt>
                <c:pt idx="3366">
                  <c:v>86156</c:v>
                </c:pt>
                <c:pt idx="3367">
                  <c:v>86158</c:v>
                </c:pt>
                <c:pt idx="3368">
                  <c:v>86160</c:v>
                </c:pt>
                <c:pt idx="3369">
                  <c:v>86161</c:v>
                </c:pt>
                <c:pt idx="3370">
                  <c:v>86162</c:v>
                </c:pt>
                <c:pt idx="3371">
                  <c:v>86163</c:v>
                </c:pt>
                <c:pt idx="3372">
                  <c:v>86164</c:v>
                </c:pt>
                <c:pt idx="3373">
                  <c:v>86165</c:v>
                </c:pt>
                <c:pt idx="3374">
                  <c:v>86167</c:v>
                </c:pt>
                <c:pt idx="3375">
                  <c:v>86169</c:v>
                </c:pt>
                <c:pt idx="3376">
                  <c:v>86170</c:v>
                </c:pt>
                <c:pt idx="3377">
                  <c:v>86171</c:v>
                </c:pt>
                <c:pt idx="3378">
                  <c:v>86172</c:v>
                </c:pt>
                <c:pt idx="3379">
                  <c:v>86173</c:v>
                </c:pt>
                <c:pt idx="3380">
                  <c:v>86174</c:v>
                </c:pt>
                <c:pt idx="3381">
                  <c:v>86175</c:v>
                </c:pt>
                <c:pt idx="3382">
                  <c:v>86176</c:v>
                </c:pt>
                <c:pt idx="3383">
                  <c:v>86177</c:v>
                </c:pt>
                <c:pt idx="3384">
                  <c:v>86179</c:v>
                </c:pt>
                <c:pt idx="3385">
                  <c:v>86184</c:v>
                </c:pt>
                <c:pt idx="3386">
                  <c:v>86185</c:v>
                </c:pt>
                <c:pt idx="3387">
                  <c:v>86186</c:v>
                </c:pt>
                <c:pt idx="3388">
                  <c:v>86188</c:v>
                </c:pt>
                <c:pt idx="3389">
                  <c:v>86189</c:v>
                </c:pt>
                <c:pt idx="3390">
                  <c:v>86190</c:v>
                </c:pt>
                <c:pt idx="3391">
                  <c:v>86193</c:v>
                </c:pt>
                <c:pt idx="3392">
                  <c:v>86194</c:v>
                </c:pt>
                <c:pt idx="3393">
                  <c:v>86195</c:v>
                </c:pt>
                <c:pt idx="3394">
                  <c:v>86196</c:v>
                </c:pt>
                <c:pt idx="3395">
                  <c:v>86197</c:v>
                </c:pt>
                <c:pt idx="3396">
                  <c:v>86199</c:v>
                </c:pt>
                <c:pt idx="3397">
                  <c:v>86200</c:v>
                </c:pt>
                <c:pt idx="3398">
                  <c:v>86201</c:v>
                </c:pt>
                <c:pt idx="3399">
                  <c:v>86203</c:v>
                </c:pt>
                <c:pt idx="3400">
                  <c:v>86204</c:v>
                </c:pt>
                <c:pt idx="3401">
                  <c:v>86205</c:v>
                </c:pt>
                <c:pt idx="3402">
                  <c:v>86206</c:v>
                </c:pt>
                <c:pt idx="3403">
                  <c:v>86207</c:v>
                </c:pt>
                <c:pt idx="3404">
                  <c:v>86208</c:v>
                </c:pt>
                <c:pt idx="3405">
                  <c:v>86209</c:v>
                </c:pt>
                <c:pt idx="3406">
                  <c:v>86212</c:v>
                </c:pt>
                <c:pt idx="3407">
                  <c:v>86214</c:v>
                </c:pt>
                <c:pt idx="3408">
                  <c:v>86215</c:v>
                </c:pt>
                <c:pt idx="3409">
                  <c:v>86216</c:v>
                </c:pt>
                <c:pt idx="3410">
                  <c:v>86217</c:v>
                </c:pt>
                <c:pt idx="3411">
                  <c:v>86218</c:v>
                </c:pt>
                <c:pt idx="3412">
                  <c:v>86221</c:v>
                </c:pt>
                <c:pt idx="3413">
                  <c:v>86223</c:v>
                </c:pt>
                <c:pt idx="3414">
                  <c:v>86224</c:v>
                </c:pt>
                <c:pt idx="3415">
                  <c:v>86225</c:v>
                </c:pt>
                <c:pt idx="3416">
                  <c:v>86226</c:v>
                </c:pt>
                <c:pt idx="3417">
                  <c:v>86227</c:v>
                </c:pt>
                <c:pt idx="3418">
                  <c:v>86228</c:v>
                </c:pt>
                <c:pt idx="3419">
                  <c:v>86235</c:v>
                </c:pt>
                <c:pt idx="3420">
                  <c:v>86236</c:v>
                </c:pt>
                <c:pt idx="3421">
                  <c:v>86237</c:v>
                </c:pt>
                <c:pt idx="3422">
                  <c:v>86238</c:v>
                </c:pt>
                <c:pt idx="3423">
                  <c:v>86239</c:v>
                </c:pt>
                <c:pt idx="3424">
                  <c:v>86240</c:v>
                </c:pt>
                <c:pt idx="3425">
                  <c:v>86241</c:v>
                </c:pt>
                <c:pt idx="3426">
                  <c:v>86242</c:v>
                </c:pt>
                <c:pt idx="3427">
                  <c:v>86244</c:v>
                </c:pt>
                <c:pt idx="3428">
                  <c:v>86250</c:v>
                </c:pt>
                <c:pt idx="3429">
                  <c:v>86251</c:v>
                </c:pt>
                <c:pt idx="3430">
                  <c:v>86252</c:v>
                </c:pt>
                <c:pt idx="3431">
                  <c:v>86253</c:v>
                </c:pt>
                <c:pt idx="3432">
                  <c:v>86254</c:v>
                </c:pt>
                <c:pt idx="3433">
                  <c:v>86255</c:v>
                </c:pt>
                <c:pt idx="3434">
                  <c:v>86256</c:v>
                </c:pt>
                <c:pt idx="3435">
                  <c:v>86259</c:v>
                </c:pt>
                <c:pt idx="3436">
                  <c:v>86260</c:v>
                </c:pt>
                <c:pt idx="3437">
                  <c:v>86261</c:v>
                </c:pt>
                <c:pt idx="3438">
                  <c:v>86262</c:v>
                </c:pt>
                <c:pt idx="3439">
                  <c:v>86263</c:v>
                </c:pt>
                <c:pt idx="3440">
                  <c:v>86264</c:v>
                </c:pt>
                <c:pt idx="3441">
                  <c:v>86265</c:v>
                </c:pt>
                <c:pt idx="3442">
                  <c:v>86266</c:v>
                </c:pt>
                <c:pt idx="3443">
                  <c:v>86267</c:v>
                </c:pt>
                <c:pt idx="3444">
                  <c:v>86268</c:v>
                </c:pt>
                <c:pt idx="3445">
                  <c:v>86271</c:v>
                </c:pt>
                <c:pt idx="3446">
                  <c:v>86273</c:v>
                </c:pt>
                <c:pt idx="3447">
                  <c:v>86274</c:v>
                </c:pt>
                <c:pt idx="3448">
                  <c:v>86275</c:v>
                </c:pt>
                <c:pt idx="3449">
                  <c:v>86276</c:v>
                </c:pt>
                <c:pt idx="3450">
                  <c:v>86277</c:v>
                </c:pt>
                <c:pt idx="3451">
                  <c:v>86279</c:v>
                </c:pt>
                <c:pt idx="3452">
                  <c:v>86280</c:v>
                </c:pt>
                <c:pt idx="3453">
                  <c:v>86281</c:v>
                </c:pt>
                <c:pt idx="3454">
                  <c:v>86283</c:v>
                </c:pt>
                <c:pt idx="3455">
                  <c:v>86284</c:v>
                </c:pt>
                <c:pt idx="3456">
                  <c:v>86287</c:v>
                </c:pt>
                <c:pt idx="3457">
                  <c:v>86288</c:v>
                </c:pt>
                <c:pt idx="3458">
                  <c:v>86289</c:v>
                </c:pt>
                <c:pt idx="3459">
                  <c:v>86290</c:v>
                </c:pt>
                <c:pt idx="3460">
                  <c:v>86291</c:v>
                </c:pt>
                <c:pt idx="3461">
                  <c:v>86292</c:v>
                </c:pt>
                <c:pt idx="3462">
                  <c:v>86293</c:v>
                </c:pt>
                <c:pt idx="3463">
                  <c:v>86295</c:v>
                </c:pt>
                <c:pt idx="3464">
                  <c:v>86296</c:v>
                </c:pt>
                <c:pt idx="3465">
                  <c:v>86297</c:v>
                </c:pt>
                <c:pt idx="3466">
                  <c:v>86298</c:v>
                </c:pt>
                <c:pt idx="3467">
                  <c:v>86299</c:v>
                </c:pt>
                <c:pt idx="3468">
                  <c:v>86300</c:v>
                </c:pt>
                <c:pt idx="3469">
                  <c:v>86302</c:v>
                </c:pt>
                <c:pt idx="3470">
                  <c:v>86303</c:v>
                </c:pt>
                <c:pt idx="3471">
                  <c:v>86304</c:v>
                </c:pt>
                <c:pt idx="3472">
                  <c:v>86305</c:v>
                </c:pt>
                <c:pt idx="3473">
                  <c:v>86306</c:v>
                </c:pt>
                <c:pt idx="3474">
                  <c:v>86308</c:v>
                </c:pt>
                <c:pt idx="3475">
                  <c:v>86309</c:v>
                </c:pt>
                <c:pt idx="3476">
                  <c:v>86310</c:v>
                </c:pt>
                <c:pt idx="3477">
                  <c:v>86311</c:v>
                </c:pt>
                <c:pt idx="3478">
                  <c:v>86312</c:v>
                </c:pt>
                <c:pt idx="3479">
                  <c:v>86313</c:v>
                </c:pt>
                <c:pt idx="3480">
                  <c:v>86314</c:v>
                </c:pt>
                <c:pt idx="3481">
                  <c:v>86315</c:v>
                </c:pt>
                <c:pt idx="3482">
                  <c:v>86316</c:v>
                </c:pt>
                <c:pt idx="3483">
                  <c:v>86317</c:v>
                </c:pt>
                <c:pt idx="3484">
                  <c:v>86318</c:v>
                </c:pt>
                <c:pt idx="3485">
                  <c:v>86319</c:v>
                </c:pt>
                <c:pt idx="3486">
                  <c:v>86320</c:v>
                </c:pt>
                <c:pt idx="3487">
                  <c:v>86321</c:v>
                </c:pt>
                <c:pt idx="3488">
                  <c:v>86323</c:v>
                </c:pt>
                <c:pt idx="3489">
                  <c:v>86324</c:v>
                </c:pt>
                <c:pt idx="3490">
                  <c:v>86325</c:v>
                </c:pt>
                <c:pt idx="3491">
                  <c:v>86326</c:v>
                </c:pt>
                <c:pt idx="3492">
                  <c:v>86327</c:v>
                </c:pt>
                <c:pt idx="3493">
                  <c:v>86328</c:v>
                </c:pt>
                <c:pt idx="3494">
                  <c:v>86330</c:v>
                </c:pt>
                <c:pt idx="3495">
                  <c:v>86331</c:v>
                </c:pt>
                <c:pt idx="3496">
                  <c:v>86332</c:v>
                </c:pt>
                <c:pt idx="3497">
                  <c:v>86333</c:v>
                </c:pt>
                <c:pt idx="3498">
                  <c:v>86334</c:v>
                </c:pt>
                <c:pt idx="3499">
                  <c:v>86336</c:v>
                </c:pt>
                <c:pt idx="3500">
                  <c:v>86337</c:v>
                </c:pt>
                <c:pt idx="3501">
                  <c:v>86339</c:v>
                </c:pt>
                <c:pt idx="3502">
                  <c:v>86340</c:v>
                </c:pt>
                <c:pt idx="3503">
                  <c:v>86342</c:v>
                </c:pt>
                <c:pt idx="3504">
                  <c:v>86343</c:v>
                </c:pt>
                <c:pt idx="3505">
                  <c:v>86344</c:v>
                </c:pt>
                <c:pt idx="3506">
                  <c:v>86345</c:v>
                </c:pt>
                <c:pt idx="3507">
                  <c:v>86346</c:v>
                </c:pt>
                <c:pt idx="3508">
                  <c:v>86347</c:v>
                </c:pt>
                <c:pt idx="3509">
                  <c:v>86348</c:v>
                </c:pt>
                <c:pt idx="3510">
                  <c:v>86350</c:v>
                </c:pt>
                <c:pt idx="3511">
                  <c:v>86353</c:v>
                </c:pt>
                <c:pt idx="3512">
                  <c:v>86354</c:v>
                </c:pt>
                <c:pt idx="3513">
                  <c:v>86355</c:v>
                </c:pt>
                <c:pt idx="3514">
                  <c:v>86356</c:v>
                </c:pt>
                <c:pt idx="3515">
                  <c:v>86357</c:v>
                </c:pt>
                <c:pt idx="3516">
                  <c:v>86358</c:v>
                </c:pt>
                <c:pt idx="3517">
                  <c:v>86359</c:v>
                </c:pt>
                <c:pt idx="3518">
                  <c:v>86360</c:v>
                </c:pt>
                <c:pt idx="3519">
                  <c:v>86361</c:v>
                </c:pt>
                <c:pt idx="3520">
                  <c:v>86362</c:v>
                </c:pt>
                <c:pt idx="3521">
                  <c:v>86363</c:v>
                </c:pt>
                <c:pt idx="3522">
                  <c:v>86364</c:v>
                </c:pt>
                <c:pt idx="3523">
                  <c:v>86365</c:v>
                </c:pt>
                <c:pt idx="3524">
                  <c:v>86366</c:v>
                </c:pt>
                <c:pt idx="3525">
                  <c:v>86367</c:v>
                </c:pt>
                <c:pt idx="3526">
                  <c:v>86368</c:v>
                </c:pt>
                <c:pt idx="3527">
                  <c:v>86369</c:v>
                </c:pt>
                <c:pt idx="3528">
                  <c:v>86370</c:v>
                </c:pt>
                <c:pt idx="3529">
                  <c:v>86371</c:v>
                </c:pt>
                <c:pt idx="3530">
                  <c:v>86372</c:v>
                </c:pt>
                <c:pt idx="3531">
                  <c:v>86373</c:v>
                </c:pt>
                <c:pt idx="3532">
                  <c:v>86374</c:v>
                </c:pt>
                <c:pt idx="3533">
                  <c:v>86375</c:v>
                </c:pt>
                <c:pt idx="3534">
                  <c:v>86376</c:v>
                </c:pt>
                <c:pt idx="3535">
                  <c:v>86378</c:v>
                </c:pt>
                <c:pt idx="3536">
                  <c:v>86380</c:v>
                </c:pt>
                <c:pt idx="3537">
                  <c:v>86381</c:v>
                </c:pt>
                <c:pt idx="3538">
                  <c:v>86382</c:v>
                </c:pt>
                <c:pt idx="3539">
                  <c:v>86383</c:v>
                </c:pt>
                <c:pt idx="3540">
                  <c:v>86384</c:v>
                </c:pt>
                <c:pt idx="3541">
                  <c:v>86385</c:v>
                </c:pt>
                <c:pt idx="3542">
                  <c:v>86386</c:v>
                </c:pt>
                <c:pt idx="3543">
                  <c:v>86387</c:v>
                </c:pt>
                <c:pt idx="3544">
                  <c:v>86388</c:v>
                </c:pt>
                <c:pt idx="3545">
                  <c:v>86389</c:v>
                </c:pt>
                <c:pt idx="3546">
                  <c:v>86391</c:v>
                </c:pt>
                <c:pt idx="3547">
                  <c:v>86393</c:v>
                </c:pt>
                <c:pt idx="3548">
                  <c:v>86394</c:v>
                </c:pt>
                <c:pt idx="3549">
                  <c:v>86395</c:v>
                </c:pt>
                <c:pt idx="3550">
                  <c:v>86397</c:v>
                </c:pt>
                <c:pt idx="3551">
                  <c:v>86398</c:v>
                </c:pt>
                <c:pt idx="3552">
                  <c:v>86399</c:v>
                </c:pt>
                <c:pt idx="3553">
                  <c:v>86400</c:v>
                </c:pt>
                <c:pt idx="3554">
                  <c:v>86402</c:v>
                </c:pt>
                <c:pt idx="3555">
                  <c:v>86403</c:v>
                </c:pt>
                <c:pt idx="3556">
                  <c:v>86406</c:v>
                </c:pt>
                <c:pt idx="3557">
                  <c:v>86407</c:v>
                </c:pt>
                <c:pt idx="3558">
                  <c:v>86408</c:v>
                </c:pt>
                <c:pt idx="3559">
                  <c:v>86409</c:v>
                </c:pt>
                <c:pt idx="3560">
                  <c:v>86410</c:v>
                </c:pt>
                <c:pt idx="3561">
                  <c:v>86411</c:v>
                </c:pt>
                <c:pt idx="3562">
                  <c:v>86412</c:v>
                </c:pt>
                <c:pt idx="3563">
                  <c:v>86414</c:v>
                </c:pt>
                <c:pt idx="3564">
                  <c:v>86415</c:v>
                </c:pt>
                <c:pt idx="3565">
                  <c:v>86416</c:v>
                </c:pt>
                <c:pt idx="3566">
                  <c:v>86417</c:v>
                </c:pt>
                <c:pt idx="3567">
                  <c:v>86418</c:v>
                </c:pt>
                <c:pt idx="3568">
                  <c:v>86419</c:v>
                </c:pt>
                <c:pt idx="3569">
                  <c:v>86420</c:v>
                </c:pt>
                <c:pt idx="3570">
                  <c:v>86422</c:v>
                </c:pt>
                <c:pt idx="3571">
                  <c:v>86423</c:v>
                </c:pt>
                <c:pt idx="3572">
                  <c:v>86424</c:v>
                </c:pt>
                <c:pt idx="3573">
                  <c:v>86425</c:v>
                </c:pt>
                <c:pt idx="3574">
                  <c:v>86427</c:v>
                </c:pt>
                <c:pt idx="3575">
                  <c:v>86428</c:v>
                </c:pt>
                <c:pt idx="3576">
                  <c:v>86431</c:v>
                </c:pt>
                <c:pt idx="3577">
                  <c:v>86432</c:v>
                </c:pt>
                <c:pt idx="3578">
                  <c:v>86434</c:v>
                </c:pt>
                <c:pt idx="3579">
                  <c:v>86436</c:v>
                </c:pt>
                <c:pt idx="3580">
                  <c:v>86437</c:v>
                </c:pt>
                <c:pt idx="3581">
                  <c:v>86439</c:v>
                </c:pt>
                <c:pt idx="3582">
                  <c:v>86440</c:v>
                </c:pt>
                <c:pt idx="3583">
                  <c:v>86441</c:v>
                </c:pt>
                <c:pt idx="3584">
                  <c:v>86442</c:v>
                </c:pt>
                <c:pt idx="3585">
                  <c:v>86443</c:v>
                </c:pt>
                <c:pt idx="3586">
                  <c:v>86444</c:v>
                </c:pt>
                <c:pt idx="3587">
                  <c:v>86447</c:v>
                </c:pt>
                <c:pt idx="3588">
                  <c:v>86448</c:v>
                </c:pt>
                <c:pt idx="3589">
                  <c:v>86449</c:v>
                </c:pt>
                <c:pt idx="3590">
                  <c:v>86451</c:v>
                </c:pt>
                <c:pt idx="3591">
                  <c:v>86453</c:v>
                </c:pt>
                <c:pt idx="3592">
                  <c:v>86454</c:v>
                </c:pt>
                <c:pt idx="3593">
                  <c:v>86456</c:v>
                </c:pt>
                <c:pt idx="3594">
                  <c:v>86459</c:v>
                </c:pt>
                <c:pt idx="3595">
                  <c:v>86460</c:v>
                </c:pt>
                <c:pt idx="3596">
                  <c:v>86461</c:v>
                </c:pt>
                <c:pt idx="3597">
                  <c:v>86462</c:v>
                </c:pt>
                <c:pt idx="3598">
                  <c:v>86463</c:v>
                </c:pt>
                <c:pt idx="3599">
                  <c:v>86464</c:v>
                </c:pt>
                <c:pt idx="3600">
                  <c:v>86465</c:v>
                </c:pt>
                <c:pt idx="3601">
                  <c:v>86466</c:v>
                </c:pt>
                <c:pt idx="3602">
                  <c:v>86467</c:v>
                </c:pt>
                <c:pt idx="3603">
                  <c:v>86471</c:v>
                </c:pt>
                <c:pt idx="3604">
                  <c:v>86472</c:v>
                </c:pt>
                <c:pt idx="3605">
                  <c:v>86473</c:v>
                </c:pt>
                <c:pt idx="3606">
                  <c:v>86474</c:v>
                </c:pt>
                <c:pt idx="3607">
                  <c:v>86475</c:v>
                </c:pt>
                <c:pt idx="3608">
                  <c:v>86476</c:v>
                </c:pt>
                <c:pt idx="3609">
                  <c:v>86477</c:v>
                </c:pt>
                <c:pt idx="3610">
                  <c:v>86479</c:v>
                </c:pt>
                <c:pt idx="3611">
                  <c:v>86480</c:v>
                </c:pt>
                <c:pt idx="3612">
                  <c:v>86481</c:v>
                </c:pt>
                <c:pt idx="3613">
                  <c:v>86482</c:v>
                </c:pt>
                <c:pt idx="3614">
                  <c:v>86483</c:v>
                </c:pt>
                <c:pt idx="3615">
                  <c:v>86484</c:v>
                </c:pt>
                <c:pt idx="3616">
                  <c:v>86485</c:v>
                </c:pt>
                <c:pt idx="3617">
                  <c:v>86486</c:v>
                </c:pt>
                <c:pt idx="3618">
                  <c:v>86487</c:v>
                </c:pt>
                <c:pt idx="3619">
                  <c:v>86490</c:v>
                </c:pt>
                <c:pt idx="3620">
                  <c:v>86492</c:v>
                </c:pt>
                <c:pt idx="3621">
                  <c:v>86493</c:v>
                </c:pt>
                <c:pt idx="3622">
                  <c:v>86495</c:v>
                </c:pt>
                <c:pt idx="3623">
                  <c:v>86496</c:v>
                </c:pt>
                <c:pt idx="3624">
                  <c:v>86498</c:v>
                </c:pt>
                <c:pt idx="3625">
                  <c:v>86499</c:v>
                </c:pt>
                <c:pt idx="3626">
                  <c:v>86500</c:v>
                </c:pt>
                <c:pt idx="3627">
                  <c:v>86501</c:v>
                </c:pt>
                <c:pt idx="3628">
                  <c:v>86503</c:v>
                </c:pt>
                <c:pt idx="3629">
                  <c:v>86504</c:v>
                </c:pt>
                <c:pt idx="3630">
                  <c:v>86508</c:v>
                </c:pt>
                <c:pt idx="3631">
                  <c:v>86511</c:v>
                </c:pt>
                <c:pt idx="3632">
                  <c:v>86512</c:v>
                </c:pt>
                <c:pt idx="3633">
                  <c:v>86513</c:v>
                </c:pt>
                <c:pt idx="3634">
                  <c:v>86514</c:v>
                </c:pt>
                <c:pt idx="3635">
                  <c:v>86515</c:v>
                </c:pt>
                <c:pt idx="3636">
                  <c:v>86516</c:v>
                </c:pt>
                <c:pt idx="3637">
                  <c:v>86518</c:v>
                </c:pt>
                <c:pt idx="3638">
                  <c:v>86519</c:v>
                </c:pt>
                <c:pt idx="3639">
                  <c:v>86520</c:v>
                </c:pt>
                <c:pt idx="3640">
                  <c:v>86521</c:v>
                </c:pt>
                <c:pt idx="3641">
                  <c:v>86522</c:v>
                </c:pt>
                <c:pt idx="3642">
                  <c:v>86523</c:v>
                </c:pt>
                <c:pt idx="3643">
                  <c:v>86524</c:v>
                </c:pt>
                <c:pt idx="3644">
                  <c:v>86525</c:v>
                </c:pt>
                <c:pt idx="3645">
                  <c:v>86526</c:v>
                </c:pt>
                <c:pt idx="3646">
                  <c:v>86527</c:v>
                </c:pt>
                <c:pt idx="3647">
                  <c:v>86530</c:v>
                </c:pt>
                <c:pt idx="3648">
                  <c:v>86531</c:v>
                </c:pt>
                <c:pt idx="3649">
                  <c:v>86534</c:v>
                </c:pt>
                <c:pt idx="3650">
                  <c:v>86535</c:v>
                </c:pt>
                <c:pt idx="3651">
                  <c:v>86536</c:v>
                </c:pt>
                <c:pt idx="3652">
                  <c:v>86537</c:v>
                </c:pt>
                <c:pt idx="3653">
                  <c:v>86538</c:v>
                </c:pt>
                <c:pt idx="3654">
                  <c:v>86543</c:v>
                </c:pt>
                <c:pt idx="3655">
                  <c:v>86547</c:v>
                </c:pt>
                <c:pt idx="3656">
                  <c:v>86548</c:v>
                </c:pt>
                <c:pt idx="3657">
                  <c:v>86549</c:v>
                </c:pt>
                <c:pt idx="3658">
                  <c:v>86550</c:v>
                </c:pt>
                <c:pt idx="3659">
                  <c:v>86551</c:v>
                </c:pt>
                <c:pt idx="3660">
                  <c:v>86552</c:v>
                </c:pt>
                <c:pt idx="3661">
                  <c:v>86553</c:v>
                </c:pt>
                <c:pt idx="3662">
                  <c:v>86554</c:v>
                </c:pt>
                <c:pt idx="3663">
                  <c:v>86556</c:v>
                </c:pt>
                <c:pt idx="3664">
                  <c:v>86558</c:v>
                </c:pt>
                <c:pt idx="3665">
                  <c:v>86559</c:v>
                </c:pt>
                <c:pt idx="3666">
                  <c:v>86561</c:v>
                </c:pt>
                <c:pt idx="3667">
                  <c:v>86562</c:v>
                </c:pt>
                <c:pt idx="3668">
                  <c:v>86563</c:v>
                </c:pt>
                <c:pt idx="3669">
                  <c:v>86564</c:v>
                </c:pt>
                <c:pt idx="3670">
                  <c:v>86568</c:v>
                </c:pt>
                <c:pt idx="3671">
                  <c:v>86569</c:v>
                </c:pt>
                <c:pt idx="3672">
                  <c:v>86571</c:v>
                </c:pt>
                <c:pt idx="3673">
                  <c:v>86572</c:v>
                </c:pt>
                <c:pt idx="3674">
                  <c:v>86574</c:v>
                </c:pt>
                <c:pt idx="3675">
                  <c:v>86575</c:v>
                </c:pt>
                <c:pt idx="3676">
                  <c:v>86576</c:v>
                </c:pt>
                <c:pt idx="3677">
                  <c:v>86577</c:v>
                </c:pt>
                <c:pt idx="3678">
                  <c:v>86578</c:v>
                </c:pt>
                <c:pt idx="3679">
                  <c:v>86582</c:v>
                </c:pt>
                <c:pt idx="3680">
                  <c:v>86584</c:v>
                </c:pt>
                <c:pt idx="3681">
                  <c:v>86587</c:v>
                </c:pt>
                <c:pt idx="3682">
                  <c:v>86589</c:v>
                </c:pt>
                <c:pt idx="3683">
                  <c:v>86590</c:v>
                </c:pt>
                <c:pt idx="3684">
                  <c:v>86591</c:v>
                </c:pt>
                <c:pt idx="3685">
                  <c:v>86592</c:v>
                </c:pt>
                <c:pt idx="3686">
                  <c:v>86594</c:v>
                </c:pt>
                <c:pt idx="3687">
                  <c:v>86596</c:v>
                </c:pt>
                <c:pt idx="3688">
                  <c:v>86597</c:v>
                </c:pt>
                <c:pt idx="3689">
                  <c:v>86598</c:v>
                </c:pt>
                <c:pt idx="3690">
                  <c:v>86599</c:v>
                </c:pt>
                <c:pt idx="3691">
                  <c:v>86601</c:v>
                </c:pt>
                <c:pt idx="3692">
                  <c:v>86602</c:v>
                </c:pt>
                <c:pt idx="3693">
                  <c:v>86605</c:v>
                </c:pt>
                <c:pt idx="3694">
                  <c:v>86606</c:v>
                </c:pt>
                <c:pt idx="3695">
                  <c:v>86607</c:v>
                </c:pt>
                <c:pt idx="3696">
                  <c:v>86608</c:v>
                </c:pt>
                <c:pt idx="3697">
                  <c:v>86609</c:v>
                </c:pt>
                <c:pt idx="3698">
                  <c:v>86611</c:v>
                </c:pt>
                <c:pt idx="3699">
                  <c:v>86612</c:v>
                </c:pt>
                <c:pt idx="3700">
                  <c:v>86613</c:v>
                </c:pt>
                <c:pt idx="3701">
                  <c:v>86614</c:v>
                </c:pt>
                <c:pt idx="3702">
                  <c:v>86615</c:v>
                </c:pt>
                <c:pt idx="3703">
                  <c:v>86616</c:v>
                </c:pt>
                <c:pt idx="3704">
                  <c:v>86617</c:v>
                </c:pt>
                <c:pt idx="3705">
                  <c:v>86619</c:v>
                </c:pt>
                <c:pt idx="3706">
                  <c:v>86620</c:v>
                </c:pt>
                <c:pt idx="3707">
                  <c:v>86622</c:v>
                </c:pt>
                <c:pt idx="3708">
                  <c:v>86623</c:v>
                </c:pt>
                <c:pt idx="3709">
                  <c:v>86624</c:v>
                </c:pt>
                <c:pt idx="3710">
                  <c:v>86626</c:v>
                </c:pt>
                <c:pt idx="3711">
                  <c:v>86627</c:v>
                </c:pt>
                <c:pt idx="3712">
                  <c:v>86631</c:v>
                </c:pt>
                <c:pt idx="3713">
                  <c:v>86632</c:v>
                </c:pt>
                <c:pt idx="3714">
                  <c:v>86633</c:v>
                </c:pt>
                <c:pt idx="3715">
                  <c:v>86634</c:v>
                </c:pt>
                <c:pt idx="3716">
                  <c:v>86635</c:v>
                </c:pt>
                <c:pt idx="3717">
                  <c:v>86637</c:v>
                </c:pt>
                <c:pt idx="3718">
                  <c:v>86638</c:v>
                </c:pt>
                <c:pt idx="3719">
                  <c:v>86639</c:v>
                </c:pt>
                <c:pt idx="3720">
                  <c:v>86640</c:v>
                </c:pt>
                <c:pt idx="3721">
                  <c:v>86641</c:v>
                </c:pt>
                <c:pt idx="3722">
                  <c:v>86644</c:v>
                </c:pt>
                <c:pt idx="3723">
                  <c:v>86645</c:v>
                </c:pt>
                <c:pt idx="3724">
                  <c:v>86647</c:v>
                </c:pt>
                <c:pt idx="3725">
                  <c:v>86648</c:v>
                </c:pt>
                <c:pt idx="3726">
                  <c:v>86649</c:v>
                </c:pt>
                <c:pt idx="3727">
                  <c:v>86650</c:v>
                </c:pt>
                <c:pt idx="3728">
                  <c:v>86651</c:v>
                </c:pt>
                <c:pt idx="3729">
                  <c:v>86652</c:v>
                </c:pt>
                <c:pt idx="3730">
                  <c:v>86653</c:v>
                </c:pt>
                <c:pt idx="3731">
                  <c:v>86654</c:v>
                </c:pt>
                <c:pt idx="3732">
                  <c:v>86655</c:v>
                </c:pt>
                <c:pt idx="3733">
                  <c:v>86656</c:v>
                </c:pt>
                <c:pt idx="3734">
                  <c:v>86657</c:v>
                </c:pt>
                <c:pt idx="3735">
                  <c:v>86658</c:v>
                </c:pt>
                <c:pt idx="3736">
                  <c:v>86659</c:v>
                </c:pt>
                <c:pt idx="3737">
                  <c:v>86660</c:v>
                </c:pt>
                <c:pt idx="3738">
                  <c:v>86662</c:v>
                </c:pt>
                <c:pt idx="3739">
                  <c:v>86663</c:v>
                </c:pt>
                <c:pt idx="3740">
                  <c:v>86664</c:v>
                </c:pt>
                <c:pt idx="3741">
                  <c:v>86665</c:v>
                </c:pt>
                <c:pt idx="3742">
                  <c:v>86666</c:v>
                </c:pt>
                <c:pt idx="3743">
                  <c:v>86667</c:v>
                </c:pt>
                <c:pt idx="3744">
                  <c:v>86669</c:v>
                </c:pt>
                <c:pt idx="3745">
                  <c:v>86670</c:v>
                </c:pt>
                <c:pt idx="3746">
                  <c:v>86672</c:v>
                </c:pt>
                <c:pt idx="3747">
                  <c:v>86673</c:v>
                </c:pt>
                <c:pt idx="3748">
                  <c:v>86674</c:v>
                </c:pt>
                <c:pt idx="3749">
                  <c:v>86676</c:v>
                </c:pt>
                <c:pt idx="3750">
                  <c:v>86677</c:v>
                </c:pt>
                <c:pt idx="3751">
                  <c:v>86679</c:v>
                </c:pt>
                <c:pt idx="3752">
                  <c:v>86680</c:v>
                </c:pt>
                <c:pt idx="3753">
                  <c:v>86681</c:v>
                </c:pt>
                <c:pt idx="3754">
                  <c:v>86682</c:v>
                </c:pt>
                <c:pt idx="3755">
                  <c:v>86683</c:v>
                </c:pt>
                <c:pt idx="3756">
                  <c:v>86685</c:v>
                </c:pt>
                <c:pt idx="3757">
                  <c:v>86687</c:v>
                </c:pt>
                <c:pt idx="3758">
                  <c:v>86688</c:v>
                </c:pt>
                <c:pt idx="3759">
                  <c:v>86689</c:v>
                </c:pt>
                <c:pt idx="3760">
                  <c:v>86690</c:v>
                </c:pt>
                <c:pt idx="3761">
                  <c:v>86691</c:v>
                </c:pt>
                <c:pt idx="3762">
                  <c:v>86692</c:v>
                </c:pt>
                <c:pt idx="3763">
                  <c:v>86694</c:v>
                </c:pt>
                <c:pt idx="3764">
                  <c:v>86695</c:v>
                </c:pt>
                <c:pt idx="3765">
                  <c:v>86697</c:v>
                </c:pt>
                <c:pt idx="3766">
                  <c:v>86698</c:v>
                </c:pt>
                <c:pt idx="3767">
                  <c:v>86699</c:v>
                </c:pt>
                <c:pt idx="3768">
                  <c:v>86701</c:v>
                </c:pt>
                <c:pt idx="3769">
                  <c:v>86703</c:v>
                </c:pt>
                <c:pt idx="3770">
                  <c:v>86704</c:v>
                </c:pt>
                <c:pt idx="3771">
                  <c:v>86705</c:v>
                </c:pt>
                <c:pt idx="3772">
                  <c:v>86706</c:v>
                </c:pt>
                <c:pt idx="3773">
                  <c:v>86707</c:v>
                </c:pt>
                <c:pt idx="3774">
                  <c:v>86708</c:v>
                </c:pt>
                <c:pt idx="3775">
                  <c:v>86709</c:v>
                </c:pt>
                <c:pt idx="3776">
                  <c:v>86710</c:v>
                </c:pt>
                <c:pt idx="3777">
                  <c:v>86711</c:v>
                </c:pt>
                <c:pt idx="3778">
                  <c:v>86712</c:v>
                </c:pt>
                <c:pt idx="3779">
                  <c:v>86713</c:v>
                </c:pt>
                <c:pt idx="3780">
                  <c:v>86714</c:v>
                </c:pt>
                <c:pt idx="3781">
                  <c:v>86715</c:v>
                </c:pt>
                <c:pt idx="3782">
                  <c:v>86717</c:v>
                </c:pt>
                <c:pt idx="3783">
                  <c:v>86719</c:v>
                </c:pt>
                <c:pt idx="3784">
                  <c:v>86720</c:v>
                </c:pt>
                <c:pt idx="3785">
                  <c:v>86721</c:v>
                </c:pt>
                <c:pt idx="3786">
                  <c:v>86722</c:v>
                </c:pt>
                <c:pt idx="3787">
                  <c:v>86723</c:v>
                </c:pt>
                <c:pt idx="3788">
                  <c:v>86724</c:v>
                </c:pt>
                <c:pt idx="3789">
                  <c:v>86725</c:v>
                </c:pt>
                <c:pt idx="3790">
                  <c:v>86726</c:v>
                </c:pt>
                <c:pt idx="3791">
                  <c:v>86727</c:v>
                </c:pt>
                <c:pt idx="3792">
                  <c:v>86729</c:v>
                </c:pt>
                <c:pt idx="3793">
                  <c:v>86730</c:v>
                </c:pt>
                <c:pt idx="3794">
                  <c:v>86731</c:v>
                </c:pt>
                <c:pt idx="3795">
                  <c:v>86732</c:v>
                </c:pt>
                <c:pt idx="3796">
                  <c:v>86733</c:v>
                </c:pt>
                <c:pt idx="3797">
                  <c:v>86734</c:v>
                </c:pt>
                <c:pt idx="3798">
                  <c:v>86735</c:v>
                </c:pt>
                <c:pt idx="3799">
                  <c:v>86736</c:v>
                </c:pt>
                <c:pt idx="3800">
                  <c:v>86738</c:v>
                </c:pt>
                <c:pt idx="3801">
                  <c:v>86739</c:v>
                </c:pt>
                <c:pt idx="3802">
                  <c:v>86740</c:v>
                </c:pt>
                <c:pt idx="3803">
                  <c:v>86741</c:v>
                </c:pt>
                <c:pt idx="3804">
                  <c:v>86742</c:v>
                </c:pt>
                <c:pt idx="3805">
                  <c:v>86743</c:v>
                </c:pt>
                <c:pt idx="3806">
                  <c:v>86744</c:v>
                </c:pt>
                <c:pt idx="3807">
                  <c:v>86748</c:v>
                </c:pt>
                <c:pt idx="3808">
                  <c:v>86750</c:v>
                </c:pt>
                <c:pt idx="3809">
                  <c:v>86751</c:v>
                </c:pt>
                <c:pt idx="3810">
                  <c:v>86752</c:v>
                </c:pt>
                <c:pt idx="3811">
                  <c:v>86755</c:v>
                </c:pt>
                <c:pt idx="3812">
                  <c:v>86758</c:v>
                </c:pt>
                <c:pt idx="3813">
                  <c:v>86759</c:v>
                </c:pt>
                <c:pt idx="3814">
                  <c:v>86760</c:v>
                </c:pt>
                <c:pt idx="3815">
                  <c:v>86762</c:v>
                </c:pt>
                <c:pt idx="3816">
                  <c:v>86763</c:v>
                </c:pt>
                <c:pt idx="3817">
                  <c:v>86766</c:v>
                </c:pt>
                <c:pt idx="3818">
                  <c:v>86767</c:v>
                </c:pt>
                <c:pt idx="3819">
                  <c:v>86768</c:v>
                </c:pt>
                <c:pt idx="3820">
                  <c:v>86769</c:v>
                </c:pt>
                <c:pt idx="3821">
                  <c:v>86770</c:v>
                </c:pt>
                <c:pt idx="3822">
                  <c:v>86771</c:v>
                </c:pt>
                <c:pt idx="3823">
                  <c:v>86772</c:v>
                </c:pt>
                <c:pt idx="3824">
                  <c:v>86774</c:v>
                </c:pt>
                <c:pt idx="3825">
                  <c:v>86775</c:v>
                </c:pt>
                <c:pt idx="3826">
                  <c:v>86778</c:v>
                </c:pt>
                <c:pt idx="3827">
                  <c:v>86779</c:v>
                </c:pt>
                <c:pt idx="3828">
                  <c:v>86780</c:v>
                </c:pt>
                <c:pt idx="3829">
                  <c:v>86782</c:v>
                </c:pt>
                <c:pt idx="3830">
                  <c:v>86783</c:v>
                </c:pt>
                <c:pt idx="3831">
                  <c:v>86784</c:v>
                </c:pt>
                <c:pt idx="3832">
                  <c:v>86787</c:v>
                </c:pt>
                <c:pt idx="3833">
                  <c:v>86788</c:v>
                </c:pt>
                <c:pt idx="3834">
                  <c:v>86789</c:v>
                </c:pt>
                <c:pt idx="3835">
                  <c:v>86791</c:v>
                </c:pt>
                <c:pt idx="3836">
                  <c:v>86792</c:v>
                </c:pt>
                <c:pt idx="3837">
                  <c:v>86793</c:v>
                </c:pt>
                <c:pt idx="3838">
                  <c:v>86795</c:v>
                </c:pt>
                <c:pt idx="3839">
                  <c:v>86796</c:v>
                </c:pt>
                <c:pt idx="3840">
                  <c:v>86797</c:v>
                </c:pt>
                <c:pt idx="3841">
                  <c:v>86799</c:v>
                </c:pt>
                <c:pt idx="3842">
                  <c:v>86800</c:v>
                </c:pt>
                <c:pt idx="3843">
                  <c:v>86801</c:v>
                </c:pt>
                <c:pt idx="3844">
                  <c:v>86802</c:v>
                </c:pt>
                <c:pt idx="3845">
                  <c:v>86804</c:v>
                </c:pt>
                <c:pt idx="3846">
                  <c:v>86806</c:v>
                </c:pt>
                <c:pt idx="3847">
                  <c:v>86808</c:v>
                </c:pt>
                <c:pt idx="3848">
                  <c:v>86809</c:v>
                </c:pt>
                <c:pt idx="3849">
                  <c:v>86810</c:v>
                </c:pt>
                <c:pt idx="3850">
                  <c:v>86812</c:v>
                </c:pt>
                <c:pt idx="3851">
                  <c:v>86813</c:v>
                </c:pt>
                <c:pt idx="3852">
                  <c:v>86815</c:v>
                </c:pt>
                <c:pt idx="3853">
                  <c:v>86816</c:v>
                </c:pt>
                <c:pt idx="3854">
                  <c:v>86817</c:v>
                </c:pt>
                <c:pt idx="3855">
                  <c:v>86818</c:v>
                </c:pt>
                <c:pt idx="3856">
                  <c:v>86819</c:v>
                </c:pt>
                <c:pt idx="3857">
                  <c:v>86820</c:v>
                </c:pt>
                <c:pt idx="3858">
                  <c:v>86821</c:v>
                </c:pt>
                <c:pt idx="3859">
                  <c:v>86822</c:v>
                </c:pt>
                <c:pt idx="3860">
                  <c:v>86823</c:v>
                </c:pt>
                <c:pt idx="3861">
                  <c:v>86824</c:v>
                </c:pt>
                <c:pt idx="3862">
                  <c:v>86826</c:v>
                </c:pt>
                <c:pt idx="3863">
                  <c:v>86827</c:v>
                </c:pt>
                <c:pt idx="3864">
                  <c:v>86828</c:v>
                </c:pt>
                <c:pt idx="3865">
                  <c:v>86829</c:v>
                </c:pt>
                <c:pt idx="3866">
                  <c:v>86830</c:v>
                </c:pt>
                <c:pt idx="3867">
                  <c:v>86831</c:v>
                </c:pt>
                <c:pt idx="3868">
                  <c:v>86834</c:v>
                </c:pt>
                <c:pt idx="3869">
                  <c:v>86835</c:v>
                </c:pt>
                <c:pt idx="3870">
                  <c:v>86836</c:v>
                </c:pt>
                <c:pt idx="3871">
                  <c:v>86837</c:v>
                </c:pt>
                <c:pt idx="3872">
                  <c:v>86840</c:v>
                </c:pt>
                <c:pt idx="3873">
                  <c:v>86841</c:v>
                </c:pt>
                <c:pt idx="3874">
                  <c:v>86842</c:v>
                </c:pt>
                <c:pt idx="3875">
                  <c:v>86843</c:v>
                </c:pt>
                <c:pt idx="3876">
                  <c:v>86844</c:v>
                </c:pt>
                <c:pt idx="3877">
                  <c:v>86845</c:v>
                </c:pt>
                <c:pt idx="3878">
                  <c:v>86846</c:v>
                </c:pt>
                <c:pt idx="3879">
                  <c:v>86847</c:v>
                </c:pt>
                <c:pt idx="3880">
                  <c:v>86850</c:v>
                </c:pt>
                <c:pt idx="3881">
                  <c:v>86851</c:v>
                </c:pt>
                <c:pt idx="3882">
                  <c:v>86852</c:v>
                </c:pt>
                <c:pt idx="3883">
                  <c:v>86853</c:v>
                </c:pt>
                <c:pt idx="3884">
                  <c:v>86854</c:v>
                </c:pt>
                <c:pt idx="3885">
                  <c:v>86855</c:v>
                </c:pt>
                <c:pt idx="3886">
                  <c:v>86857</c:v>
                </c:pt>
                <c:pt idx="3887">
                  <c:v>86858</c:v>
                </c:pt>
                <c:pt idx="3888">
                  <c:v>86859</c:v>
                </c:pt>
                <c:pt idx="3889">
                  <c:v>86860</c:v>
                </c:pt>
                <c:pt idx="3890">
                  <c:v>86861</c:v>
                </c:pt>
                <c:pt idx="3891">
                  <c:v>86862</c:v>
                </c:pt>
                <c:pt idx="3892">
                  <c:v>86863</c:v>
                </c:pt>
                <c:pt idx="3893">
                  <c:v>86866</c:v>
                </c:pt>
                <c:pt idx="3894">
                  <c:v>86868</c:v>
                </c:pt>
                <c:pt idx="3895">
                  <c:v>86870</c:v>
                </c:pt>
                <c:pt idx="3896">
                  <c:v>86871</c:v>
                </c:pt>
                <c:pt idx="3897">
                  <c:v>86872</c:v>
                </c:pt>
                <c:pt idx="3898">
                  <c:v>86873</c:v>
                </c:pt>
                <c:pt idx="3899">
                  <c:v>86874</c:v>
                </c:pt>
                <c:pt idx="3900">
                  <c:v>86875</c:v>
                </c:pt>
                <c:pt idx="3901">
                  <c:v>86876</c:v>
                </c:pt>
                <c:pt idx="3902">
                  <c:v>86879</c:v>
                </c:pt>
                <c:pt idx="3903">
                  <c:v>86882</c:v>
                </c:pt>
                <c:pt idx="3904">
                  <c:v>86883</c:v>
                </c:pt>
                <c:pt idx="3905">
                  <c:v>86884</c:v>
                </c:pt>
                <c:pt idx="3906">
                  <c:v>86885</c:v>
                </c:pt>
                <c:pt idx="3907">
                  <c:v>86886</c:v>
                </c:pt>
                <c:pt idx="3908">
                  <c:v>86889</c:v>
                </c:pt>
                <c:pt idx="3909">
                  <c:v>86891</c:v>
                </c:pt>
                <c:pt idx="3910">
                  <c:v>86892</c:v>
                </c:pt>
                <c:pt idx="3911">
                  <c:v>86893</c:v>
                </c:pt>
                <c:pt idx="3912">
                  <c:v>86895</c:v>
                </c:pt>
                <c:pt idx="3913">
                  <c:v>86896</c:v>
                </c:pt>
                <c:pt idx="3914">
                  <c:v>86897</c:v>
                </c:pt>
                <c:pt idx="3915">
                  <c:v>86899</c:v>
                </c:pt>
                <c:pt idx="3916">
                  <c:v>86900</c:v>
                </c:pt>
                <c:pt idx="3917">
                  <c:v>86901</c:v>
                </c:pt>
                <c:pt idx="3918">
                  <c:v>86903</c:v>
                </c:pt>
                <c:pt idx="3919">
                  <c:v>86904</c:v>
                </c:pt>
                <c:pt idx="3920">
                  <c:v>86905</c:v>
                </c:pt>
                <c:pt idx="3921">
                  <c:v>86908</c:v>
                </c:pt>
                <c:pt idx="3922">
                  <c:v>86909</c:v>
                </c:pt>
                <c:pt idx="3923">
                  <c:v>86910</c:v>
                </c:pt>
                <c:pt idx="3924">
                  <c:v>86911</c:v>
                </c:pt>
                <c:pt idx="3925">
                  <c:v>86912</c:v>
                </c:pt>
                <c:pt idx="3926">
                  <c:v>86913</c:v>
                </c:pt>
                <c:pt idx="3927">
                  <c:v>86915</c:v>
                </c:pt>
                <c:pt idx="3928">
                  <c:v>86916</c:v>
                </c:pt>
                <c:pt idx="3929">
                  <c:v>86917</c:v>
                </c:pt>
                <c:pt idx="3930">
                  <c:v>86918</c:v>
                </c:pt>
                <c:pt idx="3931">
                  <c:v>86920</c:v>
                </c:pt>
                <c:pt idx="3932">
                  <c:v>86921</c:v>
                </c:pt>
                <c:pt idx="3933">
                  <c:v>86922</c:v>
                </c:pt>
                <c:pt idx="3934">
                  <c:v>86923</c:v>
                </c:pt>
                <c:pt idx="3935">
                  <c:v>86925</c:v>
                </c:pt>
                <c:pt idx="3936">
                  <c:v>86926</c:v>
                </c:pt>
                <c:pt idx="3937">
                  <c:v>86927</c:v>
                </c:pt>
                <c:pt idx="3938">
                  <c:v>86928</c:v>
                </c:pt>
                <c:pt idx="3939">
                  <c:v>86930</c:v>
                </c:pt>
                <c:pt idx="3940">
                  <c:v>86931</c:v>
                </c:pt>
                <c:pt idx="3941">
                  <c:v>86934</c:v>
                </c:pt>
                <c:pt idx="3942">
                  <c:v>86937</c:v>
                </c:pt>
                <c:pt idx="3943">
                  <c:v>86938</c:v>
                </c:pt>
                <c:pt idx="3944">
                  <c:v>86940</c:v>
                </c:pt>
                <c:pt idx="3945">
                  <c:v>86941</c:v>
                </c:pt>
                <c:pt idx="3946">
                  <c:v>86943</c:v>
                </c:pt>
                <c:pt idx="3947">
                  <c:v>86944</c:v>
                </c:pt>
                <c:pt idx="3948">
                  <c:v>86945</c:v>
                </c:pt>
                <c:pt idx="3949">
                  <c:v>86947</c:v>
                </c:pt>
                <c:pt idx="3950">
                  <c:v>86948</c:v>
                </c:pt>
                <c:pt idx="3951">
                  <c:v>86949</c:v>
                </c:pt>
                <c:pt idx="3952">
                  <c:v>86951</c:v>
                </c:pt>
                <c:pt idx="3953">
                  <c:v>86952</c:v>
                </c:pt>
                <c:pt idx="3954">
                  <c:v>86955</c:v>
                </c:pt>
                <c:pt idx="3955">
                  <c:v>86956</c:v>
                </c:pt>
                <c:pt idx="3956">
                  <c:v>86957</c:v>
                </c:pt>
                <c:pt idx="3957">
                  <c:v>86958</c:v>
                </c:pt>
                <c:pt idx="3958">
                  <c:v>86959</c:v>
                </c:pt>
                <c:pt idx="3959">
                  <c:v>86963</c:v>
                </c:pt>
                <c:pt idx="3960">
                  <c:v>86964</c:v>
                </c:pt>
                <c:pt idx="3961">
                  <c:v>86966</c:v>
                </c:pt>
                <c:pt idx="3962">
                  <c:v>86967</c:v>
                </c:pt>
                <c:pt idx="3963">
                  <c:v>86968</c:v>
                </c:pt>
                <c:pt idx="3964">
                  <c:v>86969</c:v>
                </c:pt>
                <c:pt idx="3965">
                  <c:v>86970</c:v>
                </c:pt>
                <c:pt idx="3966">
                  <c:v>86971</c:v>
                </c:pt>
                <c:pt idx="3967">
                  <c:v>86972</c:v>
                </c:pt>
                <c:pt idx="3968">
                  <c:v>86974</c:v>
                </c:pt>
                <c:pt idx="3969">
                  <c:v>86975</c:v>
                </c:pt>
                <c:pt idx="3970">
                  <c:v>86977</c:v>
                </c:pt>
                <c:pt idx="3971">
                  <c:v>86978</c:v>
                </c:pt>
                <c:pt idx="3972">
                  <c:v>86980</c:v>
                </c:pt>
                <c:pt idx="3973">
                  <c:v>86981</c:v>
                </c:pt>
                <c:pt idx="3974">
                  <c:v>86982</c:v>
                </c:pt>
                <c:pt idx="3975">
                  <c:v>86983</c:v>
                </c:pt>
                <c:pt idx="3976">
                  <c:v>86984</c:v>
                </c:pt>
                <c:pt idx="3977">
                  <c:v>86985</c:v>
                </c:pt>
                <c:pt idx="3978">
                  <c:v>86986</c:v>
                </c:pt>
                <c:pt idx="3979">
                  <c:v>86987</c:v>
                </c:pt>
                <c:pt idx="3980">
                  <c:v>86989</c:v>
                </c:pt>
                <c:pt idx="3981">
                  <c:v>86990</c:v>
                </c:pt>
                <c:pt idx="3982">
                  <c:v>86991</c:v>
                </c:pt>
                <c:pt idx="3983">
                  <c:v>86992</c:v>
                </c:pt>
                <c:pt idx="3984">
                  <c:v>86993</c:v>
                </c:pt>
                <c:pt idx="3985">
                  <c:v>86995</c:v>
                </c:pt>
                <c:pt idx="3986">
                  <c:v>86996</c:v>
                </c:pt>
                <c:pt idx="3987">
                  <c:v>86997</c:v>
                </c:pt>
                <c:pt idx="3988">
                  <c:v>86998</c:v>
                </c:pt>
                <c:pt idx="3989">
                  <c:v>86999</c:v>
                </c:pt>
                <c:pt idx="3990">
                  <c:v>87000</c:v>
                </c:pt>
                <c:pt idx="3991">
                  <c:v>87001</c:v>
                </c:pt>
                <c:pt idx="3992">
                  <c:v>87003</c:v>
                </c:pt>
                <c:pt idx="3993">
                  <c:v>87004</c:v>
                </c:pt>
                <c:pt idx="3994">
                  <c:v>87006</c:v>
                </c:pt>
                <c:pt idx="3995">
                  <c:v>87007</c:v>
                </c:pt>
                <c:pt idx="3996">
                  <c:v>87008</c:v>
                </c:pt>
                <c:pt idx="3997">
                  <c:v>87009</c:v>
                </c:pt>
                <c:pt idx="3998">
                  <c:v>87010</c:v>
                </c:pt>
                <c:pt idx="3999">
                  <c:v>87011</c:v>
                </c:pt>
                <c:pt idx="4000">
                  <c:v>87012</c:v>
                </c:pt>
                <c:pt idx="4001">
                  <c:v>87013</c:v>
                </c:pt>
                <c:pt idx="4002">
                  <c:v>87014</c:v>
                </c:pt>
                <c:pt idx="4003">
                  <c:v>87015</c:v>
                </c:pt>
                <c:pt idx="4004">
                  <c:v>87016</c:v>
                </c:pt>
                <c:pt idx="4005">
                  <c:v>87017</c:v>
                </c:pt>
                <c:pt idx="4006">
                  <c:v>87018</c:v>
                </c:pt>
                <c:pt idx="4007">
                  <c:v>87019</c:v>
                </c:pt>
                <c:pt idx="4008">
                  <c:v>87021</c:v>
                </c:pt>
                <c:pt idx="4009">
                  <c:v>87022</c:v>
                </c:pt>
                <c:pt idx="4010">
                  <c:v>87023</c:v>
                </c:pt>
                <c:pt idx="4011">
                  <c:v>87024</c:v>
                </c:pt>
                <c:pt idx="4012">
                  <c:v>87025</c:v>
                </c:pt>
                <c:pt idx="4013">
                  <c:v>87026</c:v>
                </c:pt>
                <c:pt idx="4014">
                  <c:v>87027</c:v>
                </c:pt>
                <c:pt idx="4015">
                  <c:v>87028</c:v>
                </c:pt>
                <c:pt idx="4016">
                  <c:v>87029</c:v>
                </c:pt>
                <c:pt idx="4017">
                  <c:v>87030</c:v>
                </c:pt>
                <c:pt idx="4018">
                  <c:v>87031</c:v>
                </c:pt>
                <c:pt idx="4019">
                  <c:v>87032</c:v>
                </c:pt>
                <c:pt idx="4020">
                  <c:v>87033</c:v>
                </c:pt>
                <c:pt idx="4021">
                  <c:v>87035</c:v>
                </c:pt>
                <c:pt idx="4022">
                  <c:v>87036</c:v>
                </c:pt>
                <c:pt idx="4023">
                  <c:v>87037</c:v>
                </c:pt>
                <c:pt idx="4024">
                  <c:v>87038</c:v>
                </c:pt>
                <c:pt idx="4025">
                  <c:v>87039</c:v>
                </c:pt>
                <c:pt idx="4026">
                  <c:v>87040</c:v>
                </c:pt>
                <c:pt idx="4027">
                  <c:v>87041</c:v>
                </c:pt>
                <c:pt idx="4028">
                  <c:v>87042</c:v>
                </c:pt>
                <c:pt idx="4029">
                  <c:v>87043</c:v>
                </c:pt>
                <c:pt idx="4030">
                  <c:v>87044</c:v>
                </c:pt>
                <c:pt idx="4031">
                  <c:v>87045</c:v>
                </c:pt>
                <c:pt idx="4032">
                  <c:v>87046</c:v>
                </c:pt>
                <c:pt idx="4033">
                  <c:v>87047</c:v>
                </c:pt>
                <c:pt idx="4034">
                  <c:v>87048</c:v>
                </c:pt>
                <c:pt idx="4035">
                  <c:v>87049</c:v>
                </c:pt>
                <c:pt idx="4036">
                  <c:v>87050</c:v>
                </c:pt>
                <c:pt idx="4037">
                  <c:v>87051</c:v>
                </c:pt>
                <c:pt idx="4038">
                  <c:v>87052</c:v>
                </c:pt>
                <c:pt idx="4039">
                  <c:v>87053</c:v>
                </c:pt>
                <c:pt idx="4040">
                  <c:v>87054</c:v>
                </c:pt>
                <c:pt idx="4041">
                  <c:v>87055</c:v>
                </c:pt>
                <c:pt idx="4042">
                  <c:v>87056</c:v>
                </c:pt>
                <c:pt idx="4043">
                  <c:v>87057</c:v>
                </c:pt>
                <c:pt idx="4044">
                  <c:v>87058</c:v>
                </c:pt>
                <c:pt idx="4045">
                  <c:v>87059</c:v>
                </c:pt>
                <c:pt idx="4046">
                  <c:v>87060</c:v>
                </c:pt>
                <c:pt idx="4047">
                  <c:v>87061</c:v>
                </c:pt>
                <c:pt idx="4048">
                  <c:v>87062</c:v>
                </c:pt>
                <c:pt idx="4049">
                  <c:v>87063</c:v>
                </c:pt>
                <c:pt idx="4050">
                  <c:v>87064</c:v>
                </c:pt>
                <c:pt idx="4051">
                  <c:v>87065</c:v>
                </c:pt>
                <c:pt idx="4052">
                  <c:v>87066</c:v>
                </c:pt>
                <c:pt idx="4053">
                  <c:v>87068</c:v>
                </c:pt>
                <c:pt idx="4054">
                  <c:v>87069</c:v>
                </c:pt>
                <c:pt idx="4055">
                  <c:v>87070</c:v>
                </c:pt>
                <c:pt idx="4056">
                  <c:v>87071</c:v>
                </c:pt>
                <c:pt idx="4057">
                  <c:v>87072</c:v>
                </c:pt>
                <c:pt idx="4058">
                  <c:v>87073</c:v>
                </c:pt>
                <c:pt idx="4059">
                  <c:v>87074</c:v>
                </c:pt>
                <c:pt idx="4060">
                  <c:v>87075</c:v>
                </c:pt>
                <c:pt idx="4061">
                  <c:v>87076</c:v>
                </c:pt>
                <c:pt idx="4062">
                  <c:v>87077</c:v>
                </c:pt>
                <c:pt idx="4063">
                  <c:v>87079</c:v>
                </c:pt>
                <c:pt idx="4064">
                  <c:v>87080</c:v>
                </c:pt>
                <c:pt idx="4065">
                  <c:v>87081</c:v>
                </c:pt>
                <c:pt idx="4066">
                  <c:v>87082</c:v>
                </c:pt>
                <c:pt idx="4067">
                  <c:v>87083</c:v>
                </c:pt>
                <c:pt idx="4068">
                  <c:v>87085</c:v>
                </c:pt>
                <c:pt idx="4069">
                  <c:v>87086</c:v>
                </c:pt>
                <c:pt idx="4070">
                  <c:v>87088</c:v>
                </c:pt>
                <c:pt idx="4071">
                  <c:v>87089</c:v>
                </c:pt>
                <c:pt idx="4072">
                  <c:v>87090</c:v>
                </c:pt>
                <c:pt idx="4073">
                  <c:v>87091</c:v>
                </c:pt>
                <c:pt idx="4074">
                  <c:v>87092</c:v>
                </c:pt>
                <c:pt idx="4075">
                  <c:v>87093</c:v>
                </c:pt>
                <c:pt idx="4076">
                  <c:v>87094</c:v>
                </c:pt>
                <c:pt idx="4077">
                  <c:v>87095</c:v>
                </c:pt>
                <c:pt idx="4078">
                  <c:v>87096</c:v>
                </c:pt>
                <c:pt idx="4079">
                  <c:v>87097</c:v>
                </c:pt>
                <c:pt idx="4080">
                  <c:v>87098</c:v>
                </c:pt>
                <c:pt idx="4081">
                  <c:v>87099</c:v>
                </c:pt>
                <c:pt idx="4082">
                  <c:v>87100</c:v>
                </c:pt>
                <c:pt idx="4083">
                  <c:v>87101</c:v>
                </c:pt>
                <c:pt idx="4084">
                  <c:v>87102</c:v>
                </c:pt>
                <c:pt idx="4085">
                  <c:v>87103</c:v>
                </c:pt>
                <c:pt idx="4086">
                  <c:v>87104</c:v>
                </c:pt>
                <c:pt idx="4087">
                  <c:v>87105</c:v>
                </c:pt>
                <c:pt idx="4088">
                  <c:v>87107</c:v>
                </c:pt>
                <c:pt idx="4089">
                  <c:v>87108</c:v>
                </c:pt>
                <c:pt idx="4090">
                  <c:v>87109</c:v>
                </c:pt>
                <c:pt idx="4091">
                  <c:v>87110</c:v>
                </c:pt>
                <c:pt idx="4092">
                  <c:v>87113</c:v>
                </c:pt>
                <c:pt idx="4093">
                  <c:v>87114</c:v>
                </c:pt>
                <c:pt idx="4094">
                  <c:v>87115</c:v>
                </c:pt>
                <c:pt idx="4095">
                  <c:v>87116</c:v>
                </c:pt>
                <c:pt idx="4096">
                  <c:v>87117</c:v>
                </c:pt>
                <c:pt idx="4097">
                  <c:v>87118</c:v>
                </c:pt>
                <c:pt idx="4098">
                  <c:v>87120</c:v>
                </c:pt>
                <c:pt idx="4099">
                  <c:v>87121</c:v>
                </c:pt>
                <c:pt idx="4100">
                  <c:v>87122</c:v>
                </c:pt>
                <c:pt idx="4101">
                  <c:v>87125</c:v>
                </c:pt>
                <c:pt idx="4102">
                  <c:v>87126</c:v>
                </c:pt>
                <c:pt idx="4103">
                  <c:v>87127</c:v>
                </c:pt>
                <c:pt idx="4104">
                  <c:v>87128</c:v>
                </c:pt>
                <c:pt idx="4105">
                  <c:v>87129</c:v>
                </c:pt>
                <c:pt idx="4106">
                  <c:v>87132</c:v>
                </c:pt>
                <c:pt idx="4107">
                  <c:v>87134</c:v>
                </c:pt>
                <c:pt idx="4108">
                  <c:v>87136</c:v>
                </c:pt>
                <c:pt idx="4109">
                  <c:v>87137</c:v>
                </c:pt>
                <c:pt idx="4110">
                  <c:v>87138</c:v>
                </c:pt>
                <c:pt idx="4111">
                  <c:v>87139</c:v>
                </c:pt>
                <c:pt idx="4112">
                  <c:v>87142</c:v>
                </c:pt>
                <c:pt idx="4113">
                  <c:v>87143</c:v>
                </c:pt>
                <c:pt idx="4114">
                  <c:v>87144</c:v>
                </c:pt>
                <c:pt idx="4115">
                  <c:v>87145</c:v>
                </c:pt>
                <c:pt idx="4116">
                  <c:v>87146</c:v>
                </c:pt>
                <c:pt idx="4117">
                  <c:v>87147</c:v>
                </c:pt>
                <c:pt idx="4118">
                  <c:v>87148</c:v>
                </c:pt>
                <c:pt idx="4119">
                  <c:v>87149</c:v>
                </c:pt>
                <c:pt idx="4120">
                  <c:v>87153</c:v>
                </c:pt>
                <c:pt idx="4121">
                  <c:v>87154</c:v>
                </c:pt>
                <c:pt idx="4122">
                  <c:v>87155</c:v>
                </c:pt>
                <c:pt idx="4123">
                  <c:v>87157</c:v>
                </c:pt>
                <c:pt idx="4124">
                  <c:v>87158</c:v>
                </c:pt>
                <c:pt idx="4125">
                  <c:v>87159</c:v>
                </c:pt>
                <c:pt idx="4126">
                  <c:v>87160</c:v>
                </c:pt>
                <c:pt idx="4127">
                  <c:v>87161</c:v>
                </c:pt>
                <c:pt idx="4128">
                  <c:v>87163</c:v>
                </c:pt>
                <c:pt idx="4129">
                  <c:v>87165</c:v>
                </c:pt>
                <c:pt idx="4130">
                  <c:v>87166</c:v>
                </c:pt>
                <c:pt idx="4131">
                  <c:v>87167</c:v>
                </c:pt>
                <c:pt idx="4132">
                  <c:v>87168</c:v>
                </c:pt>
                <c:pt idx="4133">
                  <c:v>87170</c:v>
                </c:pt>
                <c:pt idx="4134">
                  <c:v>87171</c:v>
                </c:pt>
                <c:pt idx="4135">
                  <c:v>87172</c:v>
                </c:pt>
                <c:pt idx="4136">
                  <c:v>87173</c:v>
                </c:pt>
                <c:pt idx="4137">
                  <c:v>87174</c:v>
                </c:pt>
                <c:pt idx="4138">
                  <c:v>87175</c:v>
                </c:pt>
                <c:pt idx="4139">
                  <c:v>87176</c:v>
                </c:pt>
                <c:pt idx="4140">
                  <c:v>87178</c:v>
                </c:pt>
                <c:pt idx="4141">
                  <c:v>87179</c:v>
                </c:pt>
                <c:pt idx="4142">
                  <c:v>87180</c:v>
                </c:pt>
                <c:pt idx="4143">
                  <c:v>87181</c:v>
                </c:pt>
                <c:pt idx="4144">
                  <c:v>87182</c:v>
                </c:pt>
                <c:pt idx="4145">
                  <c:v>87183</c:v>
                </c:pt>
                <c:pt idx="4146">
                  <c:v>87184</c:v>
                </c:pt>
                <c:pt idx="4147">
                  <c:v>87185</c:v>
                </c:pt>
                <c:pt idx="4148">
                  <c:v>87186</c:v>
                </c:pt>
                <c:pt idx="4149">
                  <c:v>87187</c:v>
                </c:pt>
                <c:pt idx="4150">
                  <c:v>87188</c:v>
                </c:pt>
                <c:pt idx="4151">
                  <c:v>87191</c:v>
                </c:pt>
                <c:pt idx="4152">
                  <c:v>87192</c:v>
                </c:pt>
                <c:pt idx="4153">
                  <c:v>87193</c:v>
                </c:pt>
                <c:pt idx="4154">
                  <c:v>87194</c:v>
                </c:pt>
                <c:pt idx="4155">
                  <c:v>87195</c:v>
                </c:pt>
                <c:pt idx="4156">
                  <c:v>87197</c:v>
                </c:pt>
                <c:pt idx="4157">
                  <c:v>87198</c:v>
                </c:pt>
                <c:pt idx="4158">
                  <c:v>87199</c:v>
                </c:pt>
                <c:pt idx="4159">
                  <c:v>87200</c:v>
                </c:pt>
                <c:pt idx="4160">
                  <c:v>87202</c:v>
                </c:pt>
                <c:pt idx="4161">
                  <c:v>87203</c:v>
                </c:pt>
                <c:pt idx="4162">
                  <c:v>87204</c:v>
                </c:pt>
                <c:pt idx="4163">
                  <c:v>87205</c:v>
                </c:pt>
                <c:pt idx="4164">
                  <c:v>87206</c:v>
                </c:pt>
                <c:pt idx="4165">
                  <c:v>87208</c:v>
                </c:pt>
                <c:pt idx="4166">
                  <c:v>87209</c:v>
                </c:pt>
                <c:pt idx="4167">
                  <c:v>87210</c:v>
                </c:pt>
                <c:pt idx="4168">
                  <c:v>87213</c:v>
                </c:pt>
                <c:pt idx="4169">
                  <c:v>87214</c:v>
                </c:pt>
                <c:pt idx="4170">
                  <c:v>87216</c:v>
                </c:pt>
                <c:pt idx="4171">
                  <c:v>87217</c:v>
                </c:pt>
                <c:pt idx="4172">
                  <c:v>87218</c:v>
                </c:pt>
                <c:pt idx="4173">
                  <c:v>87221</c:v>
                </c:pt>
                <c:pt idx="4174">
                  <c:v>87223</c:v>
                </c:pt>
                <c:pt idx="4175">
                  <c:v>87224</c:v>
                </c:pt>
                <c:pt idx="4176">
                  <c:v>87225</c:v>
                </c:pt>
                <c:pt idx="4177">
                  <c:v>87226</c:v>
                </c:pt>
                <c:pt idx="4178">
                  <c:v>87228</c:v>
                </c:pt>
                <c:pt idx="4179">
                  <c:v>87229</c:v>
                </c:pt>
                <c:pt idx="4180">
                  <c:v>87230</c:v>
                </c:pt>
                <c:pt idx="4181">
                  <c:v>87231</c:v>
                </c:pt>
                <c:pt idx="4182">
                  <c:v>87232</c:v>
                </c:pt>
                <c:pt idx="4183">
                  <c:v>87233</c:v>
                </c:pt>
                <c:pt idx="4184">
                  <c:v>87234</c:v>
                </c:pt>
                <c:pt idx="4185">
                  <c:v>87237</c:v>
                </c:pt>
                <c:pt idx="4186">
                  <c:v>87238</c:v>
                </c:pt>
                <c:pt idx="4187">
                  <c:v>87239</c:v>
                </c:pt>
                <c:pt idx="4188">
                  <c:v>87241</c:v>
                </c:pt>
                <c:pt idx="4189">
                  <c:v>87242</c:v>
                </c:pt>
                <c:pt idx="4190">
                  <c:v>87243</c:v>
                </c:pt>
                <c:pt idx="4191">
                  <c:v>87244</c:v>
                </c:pt>
                <c:pt idx="4192">
                  <c:v>87245</c:v>
                </c:pt>
                <c:pt idx="4193">
                  <c:v>87246</c:v>
                </c:pt>
                <c:pt idx="4194">
                  <c:v>87248</c:v>
                </c:pt>
                <c:pt idx="4195">
                  <c:v>87249</c:v>
                </c:pt>
                <c:pt idx="4196">
                  <c:v>87252</c:v>
                </c:pt>
                <c:pt idx="4197">
                  <c:v>87253</c:v>
                </c:pt>
                <c:pt idx="4198">
                  <c:v>87254</c:v>
                </c:pt>
                <c:pt idx="4199">
                  <c:v>87256</c:v>
                </c:pt>
                <c:pt idx="4200">
                  <c:v>87257</c:v>
                </c:pt>
                <c:pt idx="4201">
                  <c:v>87259</c:v>
                </c:pt>
                <c:pt idx="4202">
                  <c:v>87260</c:v>
                </c:pt>
                <c:pt idx="4203">
                  <c:v>87261</c:v>
                </c:pt>
                <c:pt idx="4204">
                  <c:v>87262</c:v>
                </c:pt>
                <c:pt idx="4205">
                  <c:v>87266</c:v>
                </c:pt>
                <c:pt idx="4206">
                  <c:v>87267</c:v>
                </c:pt>
                <c:pt idx="4207">
                  <c:v>87268</c:v>
                </c:pt>
                <c:pt idx="4208">
                  <c:v>87270</c:v>
                </c:pt>
                <c:pt idx="4209">
                  <c:v>87271</c:v>
                </c:pt>
                <c:pt idx="4210">
                  <c:v>87272</c:v>
                </c:pt>
                <c:pt idx="4211">
                  <c:v>87273</c:v>
                </c:pt>
                <c:pt idx="4212">
                  <c:v>87274</c:v>
                </c:pt>
                <c:pt idx="4213">
                  <c:v>87275</c:v>
                </c:pt>
                <c:pt idx="4214">
                  <c:v>87276</c:v>
                </c:pt>
                <c:pt idx="4215">
                  <c:v>87277</c:v>
                </c:pt>
                <c:pt idx="4216">
                  <c:v>87278</c:v>
                </c:pt>
                <c:pt idx="4217">
                  <c:v>87279</c:v>
                </c:pt>
                <c:pt idx="4218">
                  <c:v>87282</c:v>
                </c:pt>
                <c:pt idx="4219">
                  <c:v>87283</c:v>
                </c:pt>
                <c:pt idx="4220">
                  <c:v>87286</c:v>
                </c:pt>
                <c:pt idx="4221">
                  <c:v>87288</c:v>
                </c:pt>
                <c:pt idx="4222">
                  <c:v>87290</c:v>
                </c:pt>
                <c:pt idx="4223">
                  <c:v>87291</c:v>
                </c:pt>
                <c:pt idx="4224">
                  <c:v>87292</c:v>
                </c:pt>
                <c:pt idx="4225">
                  <c:v>87293</c:v>
                </c:pt>
                <c:pt idx="4226">
                  <c:v>87294</c:v>
                </c:pt>
                <c:pt idx="4227">
                  <c:v>87295</c:v>
                </c:pt>
                <c:pt idx="4228">
                  <c:v>87298</c:v>
                </c:pt>
                <c:pt idx="4229">
                  <c:v>87299</c:v>
                </c:pt>
                <c:pt idx="4230">
                  <c:v>87303</c:v>
                </c:pt>
                <c:pt idx="4231">
                  <c:v>87304</c:v>
                </c:pt>
                <c:pt idx="4232">
                  <c:v>87305</c:v>
                </c:pt>
                <c:pt idx="4233">
                  <c:v>87306</c:v>
                </c:pt>
                <c:pt idx="4234">
                  <c:v>87307</c:v>
                </c:pt>
                <c:pt idx="4235">
                  <c:v>87309</c:v>
                </c:pt>
                <c:pt idx="4236">
                  <c:v>87310</c:v>
                </c:pt>
                <c:pt idx="4237">
                  <c:v>87312</c:v>
                </c:pt>
                <c:pt idx="4238">
                  <c:v>87313</c:v>
                </c:pt>
                <c:pt idx="4239">
                  <c:v>87314</c:v>
                </c:pt>
                <c:pt idx="4240">
                  <c:v>87316</c:v>
                </c:pt>
                <c:pt idx="4241">
                  <c:v>87317</c:v>
                </c:pt>
                <c:pt idx="4242">
                  <c:v>87319</c:v>
                </c:pt>
                <c:pt idx="4243">
                  <c:v>87320</c:v>
                </c:pt>
                <c:pt idx="4244">
                  <c:v>87321</c:v>
                </c:pt>
                <c:pt idx="4245">
                  <c:v>87322</c:v>
                </c:pt>
                <c:pt idx="4246">
                  <c:v>87324</c:v>
                </c:pt>
                <c:pt idx="4247">
                  <c:v>87326</c:v>
                </c:pt>
                <c:pt idx="4248">
                  <c:v>87327</c:v>
                </c:pt>
                <c:pt idx="4249">
                  <c:v>87329</c:v>
                </c:pt>
                <c:pt idx="4250">
                  <c:v>87330</c:v>
                </c:pt>
                <c:pt idx="4251">
                  <c:v>87331</c:v>
                </c:pt>
                <c:pt idx="4252">
                  <c:v>87332</c:v>
                </c:pt>
                <c:pt idx="4253">
                  <c:v>87333</c:v>
                </c:pt>
                <c:pt idx="4254">
                  <c:v>87334</c:v>
                </c:pt>
                <c:pt idx="4255">
                  <c:v>87336</c:v>
                </c:pt>
                <c:pt idx="4256">
                  <c:v>87339</c:v>
                </c:pt>
                <c:pt idx="4257">
                  <c:v>87340</c:v>
                </c:pt>
                <c:pt idx="4258">
                  <c:v>87341</c:v>
                </c:pt>
                <c:pt idx="4259">
                  <c:v>87342</c:v>
                </c:pt>
                <c:pt idx="4260">
                  <c:v>87343</c:v>
                </c:pt>
                <c:pt idx="4261">
                  <c:v>87344</c:v>
                </c:pt>
                <c:pt idx="4262">
                  <c:v>87345</c:v>
                </c:pt>
                <c:pt idx="4263">
                  <c:v>87346</c:v>
                </c:pt>
                <c:pt idx="4264">
                  <c:v>87347</c:v>
                </c:pt>
                <c:pt idx="4265">
                  <c:v>87348</c:v>
                </c:pt>
                <c:pt idx="4266">
                  <c:v>87349</c:v>
                </c:pt>
                <c:pt idx="4267">
                  <c:v>87350</c:v>
                </c:pt>
                <c:pt idx="4268">
                  <c:v>87354</c:v>
                </c:pt>
                <c:pt idx="4269">
                  <c:v>87356</c:v>
                </c:pt>
                <c:pt idx="4270">
                  <c:v>87357</c:v>
                </c:pt>
                <c:pt idx="4271">
                  <c:v>87358</c:v>
                </c:pt>
                <c:pt idx="4272">
                  <c:v>87359</c:v>
                </c:pt>
                <c:pt idx="4273">
                  <c:v>87360</c:v>
                </c:pt>
                <c:pt idx="4274">
                  <c:v>87361</c:v>
                </c:pt>
                <c:pt idx="4275">
                  <c:v>87362</c:v>
                </c:pt>
                <c:pt idx="4276">
                  <c:v>87363</c:v>
                </c:pt>
                <c:pt idx="4277">
                  <c:v>87364</c:v>
                </c:pt>
                <c:pt idx="4278">
                  <c:v>87367</c:v>
                </c:pt>
                <c:pt idx="4279">
                  <c:v>87368</c:v>
                </c:pt>
                <c:pt idx="4280">
                  <c:v>87369</c:v>
                </c:pt>
                <c:pt idx="4281">
                  <c:v>87371</c:v>
                </c:pt>
                <c:pt idx="4282">
                  <c:v>87373</c:v>
                </c:pt>
                <c:pt idx="4283">
                  <c:v>87374</c:v>
                </c:pt>
                <c:pt idx="4284">
                  <c:v>87375</c:v>
                </c:pt>
                <c:pt idx="4285">
                  <c:v>87376</c:v>
                </c:pt>
                <c:pt idx="4286">
                  <c:v>87377</c:v>
                </c:pt>
                <c:pt idx="4287">
                  <c:v>87378</c:v>
                </c:pt>
                <c:pt idx="4288">
                  <c:v>87379</c:v>
                </c:pt>
                <c:pt idx="4289">
                  <c:v>87381</c:v>
                </c:pt>
                <c:pt idx="4290">
                  <c:v>87382</c:v>
                </c:pt>
                <c:pt idx="4291">
                  <c:v>87383</c:v>
                </c:pt>
                <c:pt idx="4292">
                  <c:v>87384</c:v>
                </c:pt>
                <c:pt idx="4293">
                  <c:v>87385</c:v>
                </c:pt>
                <c:pt idx="4294">
                  <c:v>87386</c:v>
                </c:pt>
                <c:pt idx="4295">
                  <c:v>87387</c:v>
                </c:pt>
                <c:pt idx="4296">
                  <c:v>87388</c:v>
                </c:pt>
                <c:pt idx="4297">
                  <c:v>87389</c:v>
                </c:pt>
                <c:pt idx="4298">
                  <c:v>87390</c:v>
                </c:pt>
                <c:pt idx="4299">
                  <c:v>87391</c:v>
                </c:pt>
                <c:pt idx="4300">
                  <c:v>87392</c:v>
                </c:pt>
                <c:pt idx="4301">
                  <c:v>87393</c:v>
                </c:pt>
                <c:pt idx="4302">
                  <c:v>87394</c:v>
                </c:pt>
                <c:pt idx="4303">
                  <c:v>87395</c:v>
                </c:pt>
                <c:pt idx="4304">
                  <c:v>87396</c:v>
                </c:pt>
                <c:pt idx="4305">
                  <c:v>87397</c:v>
                </c:pt>
                <c:pt idx="4306">
                  <c:v>87398</c:v>
                </c:pt>
                <c:pt idx="4307">
                  <c:v>87399</c:v>
                </c:pt>
                <c:pt idx="4308">
                  <c:v>87400</c:v>
                </c:pt>
                <c:pt idx="4309">
                  <c:v>87401</c:v>
                </c:pt>
                <c:pt idx="4310">
                  <c:v>87402</c:v>
                </c:pt>
                <c:pt idx="4311">
                  <c:v>87403</c:v>
                </c:pt>
                <c:pt idx="4312">
                  <c:v>87404</c:v>
                </c:pt>
                <c:pt idx="4313">
                  <c:v>87405</c:v>
                </c:pt>
                <c:pt idx="4314">
                  <c:v>87406</c:v>
                </c:pt>
                <c:pt idx="4315">
                  <c:v>87407</c:v>
                </c:pt>
                <c:pt idx="4316">
                  <c:v>87409</c:v>
                </c:pt>
                <c:pt idx="4317">
                  <c:v>87410</c:v>
                </c:pt>
                <c:pt idx="4318">
                  <c:v>87411</c:v>
                </c:pt>
                <c:pt idx="4319">
                  <c:v>87413</c:v>
                </c:pt>
                <c:pt idx="4320">
                  <c:v>87414</c:v>
                </c:pt>
                <c:pt idx="4321">
                  <c:v>87415</c:v>
                </c:pt>
                <c:pt idx="4322">
                  <c:v>87416</c:v>
                </c:pt>
                <c:pt idx="4323">
                  <c:v>87417</c:v>
                </c:pt>
                <c:pt idx="4324">
                  <c:v>87418</c:v>
                </c:pt>
                <c:pt idx="4325">
                  <c:v>87419</c:v>
                </c:pt>
                <c:pt idx="4326">
                  <c:v>87420</c:v>
                </c:pt>
                <c:pt idx="4327">
                  <c:v>87421</c:v>
                </c:pt>
                <c:pt idx="4328">
                  <c:v>87422</c:v>
                </c:pt>
                <c:pt idx="4329">
                  <c:v>87423</c:v>
                </c:pt>
                <c:pt idx="4330">
                  <c:v>87424</c:v>
                </c:pt>
                <c:pt idx="4331">
                  <c:v>87425</c:v>
                </c:pt>
                <c:pt idx="4332">
                  <c:v>87426</c:v>
                </c:pt>
                <c:pt idx="4333">
                  <c:v>87427</c:v>
                </c:pt>
                <c:pt idx="4334">
                  <c:v>87428</c:v>
                </c:pt>
                <c:pt idx="4335">
                  <c:v>87429</c:v>
                </c:pt>
                <c:pt idx="4336">
                  <c:v>87430</c:v>
                </c:pt>
                <c:pt idx="4337">
                  <c:v>87431</c:v>
                </c:pt>
                <c:pt idx="4338">
                  <c:v>87433</c:v>
                </c:pt>
                <c:pt idx="4339">
                  <c:v>87434</c:v>
                </c:pt>
                <c:pt idx="4340">
                  <c:v>87435</c:v>
                </c:pt>
                <c:pt idx="4341">
                  <c:v>87436</c:v>
                </c:pt>
                <c:pt idx="4342">
                  <c:v>87437</c:v>
                </c:pt>
                <c:pt idx="4343">
                  <c:v>87439</c:v>
                </c:pt>
                <c:pt idx="4344">
                  <c:v>87440</c:v>
                </c:pt>
                <c:pt idx="4345">
                  <c:v>87441</c:v>
                </c:pt>
                <c:pt idx="4346">
                  <c:v>87442</c:v>
                </c:pt>
                <c:pt idx="4347">
                  <c:v>87443</c:v>
                </c:pt>
                <c:pt idx="4348">
                  <c:v>87444</c:v>
                </c:pt>
                <c:pt idx="4349">
                  <c:v>87446</c:v>
                </c:pt>
                <c:pt idx="4350">
                  <c:v>87447</c:v>
                </c:pt>
                <c:pt idx="4351">
                  <c:v>87448</c:v>
                </c:pt>
                <c:pt idx="4352">
                  <c:v>87449</c:v>
                </c:pt>
                <c:pt idx="4353">
                  <c:v>87450</c:v>
                </c:pt>
                <c:pt idx="4354">
                  <c:v>87451</c:v>
                </c:pt>
                <c:pt idx="4355">
                  <c:v>87454</c:v>
                </c:pt>
                <c:pt idx="4356">
                  <c:v>87455</c:v>
                </c:pt>
                <c:pt idx="4357">
                  <c:v>87456</c:v>
                </c:pt>
                <c:pt idx="4358">
                  <c:v>87457</c:v>
                </c:pt>
                <c:pt idx="4359">
                  <c:v>87459</c:v>
                </c:pt>
                <c:pt idx="4360">
                  <c:v>87460</c:v>
                </c:pt>
                <c:pt idx="4361">
                  <c:v>87462</c:v>
                </c:pt>
                <c:pt idx="4362">
                  <c:v>87463</c:v>
                </c:pt>
                <c:pt idx="4363">
                  <c:v>87465</c:v>
                </c:pt>
                <c:pt idx="4364">
                  <c:v>87466</c:v>
                </c:pt>
                <c:pt idx="4365">
                  <c:v>87468</c:v>
                </c:pt>
                <c:pt idx="4366">
                  <c:v>87469</c:v>
                </c:pt>
                <c:pt idx="4367">
                  <c:v>87470</c:v>
                </c:pt>
                <c:pt idx="4368">
                  <c:v>87472</c:v>
                </c:pt>
                <c:pt idx="4369">
                  <c:v>87475</c:v>
                </c:pt>
                <c:pt idx="4370">
                  <c:v>87476</c:v>
                </c:pt>
                <c:pt idx="4371">
                  <c:v>87480</c:v>
                </c:pt>
                <c:pt idx="4372">
                  <c:v>87481</c:v>
                </c:pt>
                <c:pt idx="4373">
                  <c:v>87482</c:v>
                </c:pt>
                <c:pt idx="4374">
                  <c:v>87483</c:v>
                </c:pt>
                <c:pt idx="4375">
                  <c:v>87484</c:v>
                </c:pt>
                <c:pt idx="4376">
                  <c:v>87486</c:v>
                </c:pt>
                <c:pt idx="4377">
                  <c:v>87487</c:v>
                </c:pt>
                <c:pt idx="4378">
                  <c:v>87490</c:v>
                </c:pt>
                <c:pt idx="4379">
                  <c:v>87491</c:v>
                </c:pt>
                <c:pt idx="4380">
                  <c:v>87494</c:v>
                </c:pt>
                <c:pt idx="4381">
                  <c:v>87496</c:v>
                </c:pt>
                <c:pt idx="4382">
                  <c:v>87497</c:v>
                </c:pt>
                <c:pt idx="4383">
                  <c:v>87498</c:v>
                </c:pt>
                <c:pt idx="4384">
                  <c:v>87499</c:v>
                </c:pt>
                <c:pt idx="4385">
                  <c:v>87500</c:v>
                </c:pt>
                <c:pt idx="4386">
                  <c:v>87501</c:v>
                </c:pt>
                <c:pt idx="4387">
                  <c:v>87502</c:v>
                </c:pt>
                <c:pt idx="4388">
                  <c:v>87503</c:v>
                </c:pt>
                <c:pt idx="4389">
                  <c:v>87505</c:v>
                </c:pt>
                <c:pt idx="4390">
                  <c:v>87507</c:v>
                </c:pt>
                <c:pt idx="4391">
                  <c:v>87509</c:v>
                </c:pt>
                <c:pt idx="4392">
                  <c:v>87510</c:v>
                </c:pt>
                <c:pt idx="4393">
                  <c:v>87511</c:v>
                </c:pt>
                <c:pt idx="4394">
                  <c:v>87512</c:v>
                </c:pt>
                <c:pt idx="4395">
                  <c:v>87514</c:v>
                </c:pt>
                <c:pt idx="4396">
                  <c:v>87516</c:v>
                </c:pt>
                <c:pt idx="4397">
                  <c:v>87518</c:v>
                </c:pt>
                <c:pt idx="4398">
                  <c:v>87519</c:v>
                </c:pt>
                <c:pt idx="4399">
                  <c:v>87520</c:v>
                </c:pt>
                <c:pt idx="4400">
                  <c:v>87521</c:v>
                </c:pt>
                <c:pt idx="4401">
                  <c:v>87522</c:v>
                </c:pt>
                <c:pt idx="4402">
                  <c:v>87523</c:v>
                </c:pt>
                <c:pt idx="4403">
                  <c:v>87524</c:v>
                </c:pt>
                <c:pt idx="4404">
                  <c:v>87525</c:v>
                </c:pt>
                <c:pt idx="4405">
                  <c:v>87527</c:v>
                </c:pt>
                <c:pt idx="4406">
                  <c:v>87528</c:v>
                </c:pt>
                <c:pt idx="4407">
                  <c:v>87529</c:v>
                </c:pt>
                <c:pt idx="4408">
                  <c:v>87530</c:v>
                </c:pt>
                <c:pt idx="4409">
                  <c:v>87532</c:v>
                </c:pt>
                <c:pt idx="4410">
                  <c:v>87534</c:v>
                </c:pt>
                <c:pt idx="4411">
                  <c:v>87535</c:v>
                </c:pt>
                <c:pt idx="4412">
                  <c:v>87536</c:v>
                </c:pt>
                <c:pt idx="4413">
                  <c:v>87537</c:v>
                </c:pt>
                <c:pt idx="4414">
                  <c:v>87538</c:v>
                </c:pt>
                <c:pt idx="4415">
                  <c:v>87541</c:v>
                </c:pt>
                <c:pt idx="4416">
                  <c:v>87542</c:v>
                </c:pt>
                <c:pt idx="4417">
                  <c:v>87544</c:v>
                </c:pt>
                <c:pt idx="4418">
                  <c:v>87545</c:v>
                </c:pt>
                <c:pt idx="4419">
                  <c:v>87546</c:v>
                </c:pt>
                <c:pt idx="4420">
                  <c:v>87547</c:v>
                </c:pt>
                <c:pt idx="4421">
                  <c:v>87549</c:v>
                </c:pt>
                <c:pt idx="4422">
                  <c:v>87550</c:v>
                </c:pt>
                <c:pt idx="4423">
                  <c:v>87552</c:v>
                </c:pt>
                <c:pt idx="4424">
                  <c:v>87554</c:v>
                </c:pt>
                <c:pt idx="4425">
                  <c:v>87555</c:v>
                </c:pt>
                <c:pt idx="4426">
                  <c:v>87556</c:v>
                </c:pt>
                <c:pt idx="4427">
                  <c:v>87558</c:v>
                </c:pt>
                <c:pt idx="4428">
                  <c:v>87559</c:v>
                </c:pt>
                <c:pt idx="4429">
                  <c:v>87563</c:v>
                </c:pt>
                <c:pt idx="4430">
                  <c:v>87564</c:v>
                </c:pt>
                <c:pt idx="4431">
                  <c:v>87565</c:v>
                </c:pt>
                <c:pt idx="4432">
                  <c:v>87568</c:v>
                </c:pt>
                <c:pt idx="4433">
                  <c:v>87569</c:v>
                </c:pt>
                <c:pt idx="4434">
                  <c:v>87570</c:v>
                </c:pt>
                <c:pt idx="4435">
                  <c:v>87571</c:v>
                </c:pt>
                <c:pt idx="4436">
                  <c:v>87572</c:v>
                </c:pt>
                <c:pt idx="4437">
                  <c:v>87573</c:v>
                </c:pt>
                <c:pt idx="4438">
                  <c:v>87574</c:v>
                </c:pt>
                <c:pt idx="4439">
                  <c:v>87575</c:v>
                </c:pt>
                <c:pt idx="4440">
                  <c:v>87576</c:v>
                </c:pt>
                <c:pt idx="4441">
                  <c:v>87578</c:v>
                </c:pt>
                <c:pt idx="4442">
                  <c:v>87581</c:v>
                </c:pt>
                <c:pt idx="4443">
                  <c:v>87582</c:v>
                </c:pt>
                <c:pt idx="4444">
                  <c:v>87583</c:v>
                </c:pt>
                <c:pt idx="4445">
                  <c:v>87584</c:v>
                </c:pt>
                <c:pt idx="4446">
                  <c:v>87585</c:v>
                </c:pt>
                <c:pt idx="4447">
                  <c:v>87587</c:v>
                </c:pt>
                <c:pt idx="4448">
                  <c:v>87588</c:v>
                </c:pt>
                <c:pt idx="4449">
                  <c:v>87590</c:v>
                </c:pt>
                <c:pt idx="4450">
                  <c:v>87591</c:v>
                </c:pt>
                <c:pt idx="4451">
                  <c:v>87592</c:v>
                </c:pt>
                <c:pt idx="4452">
                  <c:v>87593</c:v>
                </c:pt>
                <c:pt idx="4453">
                  <c:v>87596</c:v>
                </c:pt>
                <c:pt idx="4454">
                  <c:v>87597</c:v>
                </c:pt>
                <c:pt idx="4455">
                  <c:v>87599</c:v>
                </c:pt>
                <c:pt idx="4456">
                  <c:v>87601</c:v>
                </c:pt>
                <c:pt idx="4457">
                  <c:v>87602</c:v>
                </c:pt>
                <c:pt idx="4458">
                  <c:v>87603</c:v>
                </c:pt>
                <c:pt idx="4459">
                  <c:v>87604</c:v>
                </c:pt>
                <c:pt idx="4460">
                  <c:v>87606</c:v>
                </c:pt>
                <c:pt idx="4461">
                  <c:v>87607</c:v>
                </c:pt>
                <c:pt idx="4462">
                  <c:v>87609</c:v>
                </c:pt>
                <c:pt idx="4463">
                  <c:v>87611</c:v>
                </c:pt>
                <c:pt idx="4464">
                  <c:v>87612</c:v>
                </c:pt>
                <c:pt idx="4465">
                  <c:v>87613</c:v>
                </c:pt>
                <c:pt idx="4466">
                  <c:v>87614</c:v>
                </c:pt>
                <c:pt idx="4467">
                  <c:v>87616</c:v>
                </c:pt>
                <c:pt idx="4468">
                  <c:v>87617</c:v>
                </c:pt>
                <c:pt idx="4469">
                  <c:v>87618</c:v>
                </c:pt>
                <c:pt idx="4470">
                  <c:v>87619</c:v>
                </c:pt>
                <c:pt idx="4471">
                  <c:v>87620</c:v>
                </c:pt>
                <c:pt idx="4472">
                  <c:v>87621</c:v>
                </c:pt>
                <c:pt idx="4473">
                  <c:v>87622</c:v>
                </c:pt>
                <c:pt idx="4474">
                  <c:v>87623</c:v>
                </c:pt>
                <c:pt idx="4475">
                  <c:v>87624</c:v>
                </c:pt>
                <c:pt idx="4476">
                  <c:v>87626</c:v>
                </c:pt>
                <c:pt idx="4477">
                  <c:v>87627</c:v>
                </c:pt>
                <c:pt idx="4478">
                  <c:v>87628</c:v>
                </c:pt>
                <c:pt idx="4479">
                  <c:v>87629</c:v>
                </c:pt>
                <c:pt idx="4480">
                  <c:v>87630</c:v>
                </c:pt>
                <c:pt idx="4481">
                  <c:v>87632</c:v>
                </c:pt>
                <c:pt idx="4482">
                  <c:v>87633</c:v>
                </c:pt>
                <c:pt idx="4483">
                  <c:v>87634</c:v>
                </c:pt>
                <c:pt idx="4484">
                  <c:v>87636</c:v>
                </c:pt>
                <c:pt idx="4485">
                  <c:v>87637</c:v>
                </c:pt>
                <c:pt idx="4486">
                  <c:v>87638</c:v>
                </c:pt>
                <c:pt idx="4487">
                  <c:v>87639</c:v>
                </c:pt>
                <c:pt idx="4488">
                  <c:v>87640</c:v>
                </c:pt>
                <c:pt idx="4489">
                  <c:v>87641</c:v>
                </c:pt>
                <c:pt idx="4490">
                  <c:v>87642</c:v>
                </c:pt>
                <c:pt idx="4491">
                  <c:v>87644</c:v>
                </c:pt>
                <c:pt idx="4492">
                  <c:v>87646</c:v>
                </c:pt>
                <c:pt idx="4493">
                  <c:v>87647</c:v>
                </c:pt>
                <c:pt idx="4494">
                  <c:v>87648</c:v>
                </c:pt>
                <c:pt idx="4495">
                  <c:v>87649</c:v>
                </c:pt>
                <c:pt idx="4496">
                  <c:v>87652</c:v>
                </c:pt>
                <c:pt idx="4497">
                  <c:v>87653</c:v>
                </c:pt>
                <c:pt idx="4498">
                  <c:v>87654</c:v>
                </c:pt>
                <c:pt idx="4499">
                  <c:v>87658</c:v>
                </c:pt>
                <c:pt idx="4500">
                  <c:v>87659</c:v>
                </c:pt>
                <c:pt idx="4501">
                  <c:v>87660</c:v>
                </c:pt>
                <c:pt idx="4502">
                  <c:v>87661</c:v>
                </c:pt>
                <c:pt idx="4503">
                  <c:v>87662</c:v>
                </c:pt>
                <c:pt idx="4504">
                  <c:v>87663</c:v>
                </c:pt>
                <c:pt idx="4505">
                  <c:v>87664</c:v>
                </c:pt>
                <c:pt idx="4506">
                  <c:v>87665</c:v>
                </c:pt>
                <c:pt idx="4507">
                  <c:v>87667</c:v>
                </c:pt>
                <c:pt idx="4508">
                  <c:v>87669</c:v>
                </c:pt>
                <c:pt idx="4509">
                  <c:v>87670</c:v>
                </c:pt>
                <c:pt idx="4510">
                  <c:v>87671</c:v>
                </c:pt>
                <c:pt idx="4511">
                  <c:v>87672</c:v>
                </c:pt>
                <c:pt idx="4512">
                  <c:v>87673</c:v>
                </c:pt>
                <c:pt idx="4513">
                  <c:v>87674</c:v>
                </c:pt>
                <c:pt idx="4514">
                  <c:v>87675</c:v>
                </c:pt>
                <c:pt idx="4515">
                  <c:v>87676</c:v>
                </c:pt>
                <c:pt idx="4516">
                  <c:v>87677</c:v>
                </c:pt>
                <c:pt idx="4517">
                  <c:v>87678</c:v>
                </c:pt>
                <c:pt idx="4518">
                  <c:v>87679</c:v>
                </c:pt>
                <c:pt idx="4519">
                  <c:v>87680</c:v>
                </c:pt>
                <c:pt idx="4520">
                  <c:v>87682</c:v>
                </c:pt>
                <c:pt idx="4521">
                  <c:v>87683</c:v>
                </c:pt>
                <c:pt idx="4522">
                  <c:v>87685</c:v>
                </c:pt>
                <c:pt idx="4523">
                  <c:v>87686</c:v>
                </c:pt>
                <c:pt idx="4524">
                  <c:v>87687</c:v>
                </c:pt>
                <c:pt idx="4525">
                  <c:v>87688</c:v>
                </c:pt>
                <c:pt idx="4526">
                  <c:v>87689</c:v>
                </c:pt>
                <c:pt idx="4527">
                  <c:v>87690</c:v>
                </c:pt>
                <c:pt idx="4528">
                  <c:v>87692</c:v>
                </c:pt>
                <c:pt idx="4529">
                  <c:v>87693</c:v>
                </c:pt>
                <c:pt idx="4530">
                  <c:v>87694</c:v>
                </c:pt>
                <c:pt idx="4531">
                  <c:v>87695</c:v>
                </c:pt>
                <c:pt idx="4532">
                  <c:v>87697</c:v>
                </c:pt>
                <c:pt idx="4533">
                  <c:v>87698</c:v>
                </c:pt>
                <c:pt idx="4534">
                  <c:v>87701</c:v>
                </c:pt>
                <c:pt idx="4535">
                  <c:v>87702</c:v>
                </c:pt>
                <c:pt idx="4536">
                  <c:v>87705</c:v>
                </c:pt>
                <c:pt idx="4537">
                  <c:v>87706</c:v>
                </c:pt>
                <c:pt idx="4538">
                  <c:v>87707</c:v>
                </c:pt>
                <c:pt idx="4539">
                  <c:v>87708</c:v>
                </c:pt>
                <c:pt idx="4540">
                  <c:v>87711</c:v>
                </c:pt>
                <c:pt idx="4541">
                  <c:v>87712</c:v>
                </c:pt>
                <c:pt idx="4542">
                  <c:v>87714</c:v>
                </c:pt>
                <c:pt idx="4543">
                  <c:v>87715</c:v>
                </c:pt>
                <c:pt idx="4544">
                  <c:v>87718</c:v>
                </c:pt>
                <c:pt idx="4545">
                  <c:v>87719</c:v>
                </c:pt>
                <c:pt idx="4546">
                  <c:v>87720</c:v>
                </c:pt>
                <c:pt idx="4547">
                  <c:v>87721</c:v>
                </c:pt>
                <c:pt idx="4548">
                  <c:v>87722</c:v>
                </c:pt>
                <c:pt idx="4549">
                  <c:v>87724</c:v>
                </c:pt>
                <c:pt idx="4550">
                  <c:v>87725</c:v>
                </c:pt>
                <c:pt idx="4551">
                  <c:v>87727</c:v>
                </c:pt>
                <c:pt idx="4552">
                  <c:v>87729</c:v>
                </c:pt>
                <c:pt idx="4553">
                  <c:v>87730</c:v>
                </c:pt>
                <c:pt idx="4554">
                  <c:v>87731</c:v>
                </c:pt>
                <c:pt idx="4555">
                  <c:v>87732</c:v>
                </c:pt>
                <c:pt idx="4556">
                  <c:v>87733</c:v>
                </c:pt>
                <c:pt idx="4557">
                  <c:v>87734</c:v>
                </c:pt>
                <c:pt idx="4558">
                  <c:v>87735</c:v>
                </c:pt>
                <c:pt idx="4559">
                  <c:v>87736</c:v>
                </c:pt>
                <c:pt idx="4560">
                  <c:v>87737</c:v>
                </c:pt>
                <c:pt idx="4561">
                  <c:v>87738</c:v>
                </c:pt>
                <c:pt idx="4562">
                  <c:v>87739</c:v>
                </c:pt>
                <c:pt idx="4563">
                  <c:v>87744</c:v>
                </c:pt>
                <c:pt idx="4564">
                  <c:v>87745</c:v>
                </c:pt>
                <c:pt idx="4565">
                  <c:v>87747</c:v>
                </c:pt>
                <c:pt idx="4566">
                  <c:v>87748</c:v>
                </c:pt>
                <c:pt idx="4567">
                  <c:v>87751</c:v>
                </c:pt>
                <c:pt idx="4568">
                  <c:v>87752</c:v>
                </c:pt>
                <c:pt idx="4569">
                  <c:v>87753</c:v>
                </c:pt>
                <c:pt idx="4570">
                  <c:v>87754</c:v>
                </c:pt>
                <c:pt idx="4571">
                  <c:v>87755</c:v>
                </c:pt>
                <c:pt idx="4572">
                  <c:v>87756</c:v>
                </c:pt>
                <c:pt idx="4573">
                  <c:v>87757</c:v>
                </c:pt>
                <c:pt idx="4574">
                  <c:v>87761</c:v>
                </c:pt>
                <c:pt idx="4575">
                  <c:v>87762</c:v>
                </c:pt>
                <c:pt idx="4576">
                  <c:v>87763</c:v>
                </c:pt>
                <c:pt idx="4577">
                  <c:v>87764</c:v>
                </c:pt>
                <c:pt idx="4578">
                  <c:v>87766</c:v>
                </c:pt>
                <c:pt idx="4579">
                  <c:v>87767</c:v>
                </c:pt>
                <c:pt idx="4580">
                  <c:v>87770</c:v>
                </c:pt>
                <c:pt idx="4581">
                  <c:v>87771</c:v>
                </c:pt>
                <c:pt idx="4582">
                  <c:v>87772</c:v>
                </c:pt>
                <c:pt idx="4583">
                  <c:v>87773</c:v>
                </c:pt>
                <c:pt idx="4584">
                  <c:v>87774</c:v>
                </c:pt>
                <c:pt idx="4585">
                  <c:v>87775</c:v>
                </c:pt>
                <c:pt idx="4586">
                  <c:v>87776</c:v>
                </c:pt>
                <c:pt idx="4587">
                  <c:v>87777</c:v>
                </c:pt>
                <c:pt idx="4588">
                  <c:v>87778</c:v>
                </c:pt>
                <c:pt idx="4589">
                  <c:v>87780</c:v>
                </c:pt>
                <c:pt idx="4590">
                  <c:v>87781</c:v>
                </c:pt>
                <c:pt idx="4591">
                  <c:v>87782</c:v>
                </c:pt>
                <c:pt idx="4592">
                  <c:v>87783</c:v>
                </c:pt>
                <c:pt idx="4593">
                  <c:v>87785</c:v>
                </c:pt>
                <c:pt idx="4594">
                  <c:v>87786</c:v>
                </c:pt>
                <c:pt idx="4595">
                  <c:v>87788</c:v>
                </c:pt>
                <c:pt idx="4596">
                  <c:v>87789</c:v>
                </c:pt>
                <c:pt idx="4597">
                  <c:v>87790</c:v>
                </c:pt>
                <c:pt idx="4598">
                  <c:v>87791</c:v>
                </c:pt>
                <c:pt idx="4599">
                  <c:v>87792</c:v>
                </c:pt>
                <c:pt idx="4600">
                  <c:v>87793</c:v>
                </c:pt>
                <c:pt idx="4601">
                  <c:v>87795</c:v>
                </c:pt>
                <c:pt idx="4602">
                  <c:v>87796</c:v>
                </c:pt>
                <c:pt idx="4603">
                  <c:v>87797</c:v>
                </c:pt>
                <c:pt idx="4604">
                  <c:v>87798</c:v>
                </c:pt>
                <c:pt idx="4605">
                  <c:v>87799</c:v>
                </c:pt>
                <c:pt idx="4606">
                  <c:v>87800</c:v>
                </c:pt>
                <c:pt idx="4607">
                  <c:v>87801</c:v>
                </c:pt>
                <c:pt idx="4608">
                  <c:v>87803</c:v>
                </c:pt>
                <c:pt idx="4609">
                  <c:v>87804</c:v>
                </c:pt>
                <c:pt idx="4610">
                  <c:v>87805</c:v>
                </c:pt>
                <c:pt idx="4611">
                  <c:v>87807</c:v>
                </c:pt>
                <c:pt idx="4612">
                  <c:v>87808</c:v>
                </c:pt>
                <c:pt idx="4613">
                  <c:v>87811</c:v>
                </c:pt>
                <c:pt idx="4614">
                  <c:v>87812</c:v>
                </c:pt>
                <c:pt idx="4615">
                  <c:v>87814</c:v>
                </c:pt>
                <c:pt idx="4616">
                  <c:v>87815</c:v>
                </c:pt>
                <c:pt idx="4617">
                  <c:v>87816</c:v>
                </c:pt>
                <c:pt idx="4618">
                  <c:v>87818</c:v>
                </c:pt>
                <c:pt idx="4619">
                  <c:v>87819</c:v>
                </c:pt>
                <c:pt idx="4620">
                  <c:v>87820</c:v>
                </c:pt>
                <c:pt idx="4621">
                  <c:v>87821</c:v>
                </c:pt>
                <c:pt idx="4622">
                  <c:v>87822</c:v>
                </c:pt>
                <c:pt idx="4623">
                  <c:v>87825</c:v>
                </c:pt>
                <c:pt idx="4624">
                  <c:v>87826</c:v>
                </c:pt>
                <c:pt idx="4625">
                  <c:v>87827</c:v>
                </c:pt>
                <c:pt idx="4626">
                  <c:v>87828</c:v>
                </c:pt>
                <c:pt idx="4627">
                  <c:v>87829</c:v>
                </c:pt>
                <c:pt idx="4628">
                  <c:v>87830</c:v>
                </c:pt>
                <c:pt idx="4629">
                  <c:v>87831</c:v>
                </c:pt>
                <c:pt idx="4630">
                  <c:v>87832</c:v>
                </c:pt>
                <c:pt idx="4631">
                  <c:v>87833</c:v>
                </c:pt>
                <c:pt idx="4632">
                  <c:v>87834</c:v>
                </c:pt>
                <c:pt idx="4633">
                  <c:v>87835</c:v>
                </c:pt>
                <c:pt idx="4634">
                  <c:v>87836</c:v>
                </c:pt>
                <c:pt idx="4635">
                  <c:v>87837</c:v>
                </c:pt>
                <c:pt idx="4636">
                  <c:v>87838</c:v>
                </c:pt>
                <c:pt idx="4637">
                  <c:v>87839</c:v>
                </c:pt>
                <c:pt idx="4638">
                  <c:v>87840</c:v>
                </c:pt>
                <c:pt idx="4639">
                  <c:v>87841</c:v>
                </c:pt>
                <c:pt idx="4640">
                  <c:v>87842</c:v>
                </c:pt>
                <c:pt idx="4641">
                  <c:v>87843</c:v>
                </c:pt>
                <c:pt idx="4642">
                  <c:v>87844</c:v>
                </c:pt>
                <c:pt idx="4643">
                  <c:v>87845</c:v>
                </c:pt>
                <c:pt idx="4644">
                  <c:v>87846</c:v>
                </c:pt>
                <c:pt idx="4645">
                  <c:v>87847</c:v>
                </c:pt>
                <c:pt idx="4646">
                  <c:v>87848</c:v>
                </c:pt>
                <c:pt idx="4647">
                  <c:v>87849</c:v>
                </c:pt>
                <c:pt idx="4648">
                  <c:v>87850</c:v>
                </c:pt>
                <c:pt idx="4649">
                  <c:v>87851</c:v>
                </c:pt>
                <c:pt idx="4650">
                  <c:v>87852</c:v>
                </c:pt>
                <c:pt idx="4651">
                  <c:v>87853</c:v>
                </c:pt>
                <c:pt idx="4652">
                  <c:v>87854</c:v>
                </c:pt>
                <c:pt idx="4653">
                  <c:v>87855</c:v>
                </c:pt>
                <c:pt idx="4654">
                  <c:v>87856</c:v>
                </c:pt>
                <c:pt idx="4655">
                  <c:v>87857</c:v>
                </c:pt>
                <c:pt idx="4656">
                  <c:v>87858</c:v>
                </c:pt>
                <c:pt idx="4657">
                  <c:v>87859</c:v>
                </c:pt>
                <c:pt idx="4658">
                  <c:v>87860</c:v>
                </c:pt>
                <c:pt idx="4659">
                  <c:v>87861</c:v>
                </c:pt>
                <c:pt idx="4660">
                  <c:v>87862</c:v>
                </c:pt>
                <c:pt idx="4661">
                  <c:v>87863</c:v>
                </c:pt>
                <c:pt idx="4662">
                  <c:v>87864</c:v>
                </c:pt>
                <c:pt idx="4663">
                  <c:v>87866</c:v>
                </c:pt>
                <c:pt idx="4664">
                  <c:v>87867</c:v>
                </c:pt>
                <c:pt idx="4665">
                  <c:v>87868</c:v>
                </c:pt>
                <c:pt idx="4666">
                  <c:v>87869</c:v>
                </c:pt>
                <c:pt idx="4667">
                  <c:v>87870</c:v>
                </c:pt>
                <c:pt idx="4668">
                  <c:v>87871</c:v>
                </c:pt>
                <c:pt idx="4669">
                  <c:v>87872</c:v>
                </c:pt>
                <c:pt idx="4670">
                  <c:v>87873</c:v>
                </c:pt>
                <c:pt idx="4671">
                  <c:v>87875</c:v>
                </c:pt>
                <c:pt idx="4672">
                  <c:v>87876</c:v>
                </c:pt>
                <c:pt idx="4673">
                  <c:v>87877</c:v>
                </c:pt>
                <c:pt idx="4674">
                  <c:v>87879</c:v>
                </c:pt>
                <c:pt idx="4675">
                  <c:v>87880</c:v>
                </c:pt>
                <c:pt idx="4676">
                  <c:v>87881</c:v>
                </c:pt>
                <c:pt idx="4677">
                  <c:v>87882</c:v>
                </c:pt>
                <c:pt idx="4678">
                  <c:v>87886</c:v>
                </c:pt>
                <c:pt idx="4679">
                  <c:v>87887</c:v>
                </c:pt>
                <c:pt idx="4680">
                  <c:v>87888</c:v>
                </c:pt>
                <c:pt idx="4681">
                  <c:v>87889</c:v>
                </c:pt>
                <c:pt idx="4682">
                  <c:v>87890</c:v>
                </c:pt>
                <c:pt idx="4683">
                  <c:v>87891</c:v>
                </c:pt>
                <c:pt idx="4684">
                  <c:v>87892</c:v>
                </c:pt>
                <c:pt idx="4685">
                  <c:v>87893</c:v>
                </c:pt>
                <c:pt idx="4686">
                  <c:v>87894</c:v>
                </c:pt>
                <c:pt idx="4687">
                  <c:v>87895</c:v>
                </c:pt>
                <c:pt idx="4688">
                  <c:v>87896</c:v>
                </c:pt>
                <c:pt idx="4689">
                  <c:v>87898</c:v>
                </c:pt>
                <c:pt idx="4690">
                  <c:v>87899</c:v>
                </c:pt>
                <c:pt idx="4691">
                  <c:v>87900</c:v>
                </c:pt>
                <c:pt idx="4692">
                  <c:v>87901</c:v>
                </c:pt>
                <c:pt idx="4693">
                  <c:v>87902</c:v>
                </c:pt>
                <c:pt idx="4694">
                  <c:v>87903</c:v>
                </c:pt>
                <c:pt idx="4695">
                  <c:v>87907</c:v>
                </c:pt>
                <c:pt idx="4696">
                  <c:v>87908</c:v>
                </c:pt>
                <c:pt idx="4697">
                  <c:v>87909</c:v>
                </c:pt>
                <c:pt idx="4698">
                  <c:v>87910</c:v>
                </c:pt>
                <c:pt idx="4699">
                  <c:v>87911</c:v>
                </c:pt>
                <c:pt idx="4700">
                  <c:v>87912</c:v>
                </c:pt>
                <c:pt idx="4701">
                  <c:v>87913</c:v>
                </c:pt>
                <c:pt idx="4702">
                  <c:v>87915</c:v>
                </c:pt>
                <c:pt idx="4703">
                  <c:v>87916</c:v>
                </c:pt>
                <c:pt idx="4704">
                  <c:v>87917</c:v>
                </c:pt>
                <c:pt idx="4705">
                  <c:v>87918</c:v>
                </c:pt>
                <c:pt idx="4706">
                  <c:v>87919</c:v>
                </c:pt>
                <c:pt idx="4707">
                  <c:v>87920</c:v>
                </c:pt>
                <c:pt idx="4708">
                  <c:v>87921</c:v>
                </c:pt>
                <c:pt idx="4709">
                  <c:v>87923</c:v>
                </c:pt>
                <c:pt idx="4710">
                  <c:v>87924</c:v>
                </c:pt>
                <c:pt idx="4711">
                  <c:v>87926</c:v>
                </c:pt>
                <c:pt idx="4712">
                  <c:v>87927</c:v>
                </c:pt>
                <c:pt idx="4713">
                  <c:v>87929</c:v>
                </c:pt>
                <c:pt idx="4714">
                  <c:v>87930</c:v>
                </c:pt>
                <c:pt idx="4715">
                  <c:v>87931</c:v>
                </c:pt>
                <c:pt idx="4716">
                  <c:v>87932</c:v>
                </c:pt>
                <c:pt idx="4717">
                  <c:v>87933</c:v>
                </c:pt>
                <c:pt idx="4718">
                  <c:v>87937</c:v>
                </c:pt>
                <c:pt idx="4719">
                  <c:v>87938</c:v>
                </c:pt>
                <c:pt idx="4720">
                  <c:v>87939</c:v>
                </c:pt>
                <c:pt idx="4721">
                  <c:v>87940</c:v>
                </c:pt>
                <c:pt idx="4722">
                  <c:v>87941</c:v>
                </c:pt>
                <c:pt idx="4723">
                  <c:v>87943</c:v>
                </c:pt>
                <c:pt idx="4724">
                  <c:v>87944</c:v>
                </c:pt>
                <c:pt idx="4725">
                  <c:v>87945</c:v>
                </c:pt>
                <c:pt idx="4726">
                  <c:v>87947</c:v>
                </c:pt>
                <c:pt idx="4727">
                  <c:v>87948</c:v>
                </c:pt>
                <c:pt idx="4728">
                  <c:v>87949</c:v>
                </c:pt>
                <c:pt idx="4729">
                  <c:v>87950</c:v>
                </c:pt>
                <c:pt idx="4730">
                  <c:v>87951</c:v>
                </c:pt>
                <c:pt idx="4731">
                  <c:v>87952</c:v>
                </c:pt>
                <c:pt idx="4732">
                  <c:v>87953</c:v>
                </c:pt>
                <c:pt idx="4733">
                  <c:v>87955</c:v>
                </c:pt>
                <c:pt idx="4734">
                  <c:v>87957</c:v>
                </c:pt>
                <c:pt idx="4735">
                  <c:v>87958</c:v>
                </c:pt>
                <c:pt idx="4736">
                  <c:v>87959</c:v>
                </c:pt>
                <c:pt idx="4737">
                  <c:v>87960</c:v>
                </c:pt>
                <c:pt idx="4738">
                  <c:v>87961</c:v>
                </c:pt>
                <c:pt idx="4739">
                  <c:v>87962</c:v>
                </c:pt>
                <c:pt idx="4740">
                  <c:v>87963</c:v>
                </c:pt>
                <c:pt idx="4741">
                  <c:v>87964</c:v>
                </c:pt>
                <c:pt idx="4742">
                  <c:v>87966</c:v>
                </c:pt>
                <c:pt idx="4743">
                  <c:v>87967</c:v>
                </c:pt>
                <c:pt idx="4744">
                  <c:v>87969</c:v>
                </c:pt>
                <c:pt idx="4745">
                  <c:v>87970</c:v>
                </c:pt>
                <c:pt idx="4746">
                  <c:v>87971</c:v>
                </c:pt>
                <c:pt idx="4747">
                  <c:v>87972</c:v>
                </c:pt>
                <c:pt idx="4748">
                  <c:v>87973</c:v>
                </c:pt>
                <c:pt idx="4749">
                  <c:v>87974</c:v>
                </c:pt>
                <c:pt idx="4750">
                  <c:v>87977</c:v>
                </c:pt>
                <c:pt idx="4751">
                  <c:v>87978</c:v>
                </c:pt>
                <c:pt idx="4752">
                  <c:v>87979</c:v>
                </c:pt>
                <c:pt idx="4753">
                  <c:v>87980</c:v>
                </c:pt>
                <c:pt idx="4754">
                  <c:v>87981</c:v>
                </c:pt>
                <c:pt idx="4755">
                  <c:v>87982</c:v>
                </c:pt>
                <c:pt idx="4756">
                  <c:v>87983</c:v>
                </c:pt>
                <c:pt idx="4757">
                  <c:v>87986</c:v>
                </c:pt>
                <c:pt idx="4758">
                  <c:v>87989</c:v>
                </c:pt>
                <c:pt idx="4759">
                  <c:v>87990</c:v>
                </c:pt>
                <c:pt idx="4760">
                  <c:v>87991</c:v>
                </c:pt>
                <c:pt idx="4761">
                  <c:v>87994</c:v>
                </c:pt>
                <c:pt idx="4762">
                  <c:v>87995</c:v>
                </c:pt>
                <c:pt idx="4763">
                  <c:v>87996</c:v>
                </c:pt>
                <c:pt idx="4764">
                  <c:v>87998</c:v>
                </c:pt>
                <c:pt idx="4765">
                  <c:v>87999</c:v>
                </c:pt>
                <c:pt idx="4766">
                  <c:v>88000</c:v>
                </c:pt>
                <c:pt idx="4767">
                  <c:v>88001</c:v>
                </c:pt>
                <c:pt idx="4768">
                  <c:v>88002</c:v>
                </c:pt>
                <c:pt idx="4769">
                  <c:v>88003</c:v>
                </c:pt>
                <c:pt idx="4770">
                  <c:v>88005</c:v>
                </c:pt>
                <c:pt idx="4771">
                  <c:v>88006</c:v>
                </c:pt>
                <c:pt idx="4772">
                  <c:v>88007</c:v>
                </c:pt>
                <c:pt idx="4773">
                  <c:v>88008</c:v>
                </c:pt>
                <c:pt idx="4774">
                  <c:v>88009</c:v>
                </c:pt>
                <c:pt idx="4775">
                  <c:v>88010</c:v>
                </c:pt>
                <c:pt idx="4776">
                  <c:v>88011</c:v>
                </c:pt>
                <c:pt idx="4777">
                  <c:v>88012</c:v>
                </c:pt>
                <c:pt idx="4778">
                  <c:v>88013</c:v>
                </c:pt>
                <c:pt idx="4779">
                  <c:v>88014</c:v>
                </c:pt>
                <c:pt idx="4780">
                  <c:v>88016</c:v>
                </c:pt>
                <c:pt idx="4781">
                  <c:v>88017</c:v>
                </c:pt>
                <c:pt idx="4782">
                  <c:v>88018</c:v>
                </c:pt>
                <c:pt idx="4783">
                  <c:v>88020</c:v>
                </c:pt>
                <c:pt idx="4784">
                  <c:v>88021</c:v>
                </c:pt>
                <c:pt idx="4785">
                  <c:v>88022</c:v>
                </c:pt>
                <c:pt idx="4786">
                  <c:v>88023</c:v>
                </c:pt>
                <c:pt idx="4787">
                  <c:v>88024</c:v>
                </c:pt>
                <c:pt idx="4788">
                  <c:v>88025</c:v>
                </c:pt>
                <c:pt idx="4789">
                  <c:v>88026</c:v>
                </c:pt>
                <c:pt idx="4790">
                  <c:v>88030</c:v>
                </c:pt>
                <c:pt idx="4791">
                  <c:v>88031</c:v>
                </c:pt>
                <c:pt idx="4792">
                  <c:v>88032</c:v>
                </c:pt>
                <c:pt idx="4793">
                  <c:v>88033</c:v>
                </c:pt>
                <c:pt idx="4794">
                  <c:v>88034</c:v>
                </c:pt>
                <c:pt idx="4795">
                  <c:v>88036</c:v>
                </c:pt>
                <c:pt idx="4796">
                  <c:v>88037</c:v>
                </c:pt>
                <c:pt idx="4797">
                  <c:v>88038</c:v>
                </c:pt>
                <c:pt idx="4798">
                  <c:v>88039</c:v>
                </c:pt>
                <c:pt idx="4799">
                  <c:v>88040</c:v>
                </c:pt>
                <c:pt idx="4800">
                  <c:v>88041</c:v>
                </c:pt>
                <c:pt idx="4801">
                  <c:v>88044</c:v>
                </c:pt>
                <c:pt idx="4802">
                  <c:v>88045</c:v>
                </c:pt>
                <c:pt idx="4803">
                  <c:v>88046</c:v>
                </c:pt>
                <c:pt idx="4804">
                  <c:v>88047</c:v>
                </c:pt>
                <c:pt idx="4805">
                  <c:v>88048</c:v>
                </c:pt>
                <c:pt idx="4806">
                  <c:v>88050</c:v>
                </c:pt>
                <c:pt idx="4807">
                  <c:v>88051</c:v>
                </c:pt>
                <c:pt idx="4808">
                  <c:v>88052</c:v>
                </c:pt>
                <c:pt idx="4809">
                  <c:v>88053</c:v>
                </c:pt>
                <c:pt idx="4810">
                  <c:v>88054</c:v>
                </c:pt>
                <c:pt idx="4811">
                  <c:v>88055</c:v>
                </c:pt>
                <c:pt idx="4812">
                  <c:v>88056</c:v>
                </c:pt>
                <c:pt idx="4813">
                  <c:v>88058</c:v>
                </c:pt>
                <c:pt idx="4814">
                  <c:v>88059</c:v>
                </c:pt>
                <c:pt idx="4815">
                  <c:v>88060</c:v>
                </c:pt>
                <c:pt idx="4816">
                  <c:v>88061</c:v>
                </c:pt>
                <c:pt idx="4817">
                  <c:v>88062</c:v>
                </c:pt>
                <c:pt idx="4818">
                  <c:v>88063</c:v>
                </c:pt>
                <c:pt idx="4819">
                  <c:v>88066</c:v>
                </c:pt>
                <c:pt idx="4820">
                  <c:v>88068</c:v>
                </c:pt>
                <c:pt idx="4821">
                  <c:v>88070</c:v>
                </c:pt>
                <c:pt idx="4822">
                  <c:v>88073</c:v>
                </c:pt>
                <c:pt idx="4823">
                  <c:v>88074</c:v>
                </c:pt>
                <c:pt idx="4824">
                  <c:v>88075</c:v>
                </c:pt>
                <c:pt idx="4825">
                  <c:v>88077</c:v>
                </c:pt>
                <c:pt idx="4826">
                  <c:v>88079</c:v>
                </c:pt>
                <c:pt idx="4827">
                  <c:v>88080</c:v>
                </c:pt>
                <c:pt idx="4828">
                  <c:v>88082</c:v>
                </c:pt>
                <c:pt idx="4829">
                  <c:v>88083</c:v>
                </c:pt>
                <c:pt idx="4830">
                  <c:v>88084</c:v>
                </c:pt>
                <c:pt idx="4831">
                  <c:v>88085</c:v>
                </c:pt>
                <c:pt idx="4832">
                  <c:v>88087</c:v>
                </c:pt>
                <c:pt idx="4833">
                  <c:v>88088</c:v>
                </c:pt>
                <c:pt idx="4834">
                  <c:v>88089</c:v>
                </c:pt>
                <c:pt idx="4835">
                  <c:v>88090</c:v>
                </c:pt>
                <c:pt idx="4836">
                  <c:v>88093</c:v>
                </c:pt>
                <c:pt idx="4837">
                  <c:v>88094</c:v>
                </c:pt>
                <c:pt idx="4838">
                  <c:v>88095</c:v>
                </c:pt>
                <c:pt idx="4839">
                  <c:v>88097</c:v>
                </c:pt>
                <c:pt idx="4840">
                  <c:v>88098</c:v>
                </c:pt>
                <c:pt idx="4841">
                  <c:v>88100</c:v>
                </c:pt>
                <c:pt idx="4842">
                  <c:v>88102</c:v>
                </c:pt>
                <c:pt idx="4843">
                  <c:v>88103</c:v>
                </c:pt>
                <c:pt idx="4844">
                  <c:v>88105</c:v>
                </c:pt>
                <c:pt idx="4845">
                  <c:v>88106</c:v>
                </c:pt>
                <c:pt idx="4846">
                  <c:v>88107</c:v>
                </c:pt>
                <c:pt idx="4847">
                  <c:v>88108</c:v>
                </c:pt>
                <c:pt idx="4848">
                  <c:v>88110</c:v>
                </c:pt>
                <c:pt idx="4849">
                  <c:v>88111</c:v>
                </c:pt>
                <c:pt idx="4850">
                  <c:v>88112</c:v>
                </c:pt>
                <c:pt idx="4851">
                  <c:v>88113</c:v>
                </c:pt>
                <c:pt idx="4852">
                  <c:v>88114</c:v>
                </c:pt>
                <c:pt idx="4853">
                  <c:v>88116</c:v>
                </c:pt>
                <c:pt idx="4854">
                  <c:v>88118</c:v>
                </c:pt>
                <c:pt idx="4855">
                  <c:v>88120</c:v>
                </c:pt>
                <c:pt idx="4856">
                  <c:v>88121</c:v>
                </c:pt>
                <c:pt idx="4857">
                  <c:v>88122</c:v>
                </c:pt>
                <c:pt idx="4858">
                  <c:v>88123</c:v>
                </c:pt>
                <c:pt idx="4859">
                  <c:v>88124</c:v>
                </c:pt>
                <c:pt idx="4860">
                  <c:v>88127</c:v>
                </c:pt>
                <c:pt idx="4861">
                  <c:v>88128</c:v>
                </c:pt>
                <c:pt idx="4862">
                  <c:v>88130</c:v>
                </c:pt>
                <c:pt idx="4863">
                  <c:v>88131</c:v>
                </c:pt>
                <c:pt idx="4864">
                  <c:v>88132</c:v>
                </c:pt>
                <c:pt idx="4865">
                  <c:v>88133</c:v>
                </c:pt>
                <c:pt idx="4866">
                  <c:v>88135</c:v>
                </c:pt>
                <c:pt idx="4867">
                  <c:v>88136</c:v>
                </c:pt>
                <c:pt idx="4868">
                  <c:v>88137</c:v>
                </c:pt>
                <c:pt idx="4869">
                  <c:v>88138</c:v>
                </c:pt>
                <c:pt idx="4870">
                  <c:v>88140</c:v>
                </c:pt>
                <c:pt idx="4871">
                  <c:v>88142</c:v>
                </c:pt>
                <c:pt idx="4872">
                  <c:v>88144</c:v>
                </c:pt>
                <c:pt idx="4873">
                  <c:v>88145</c:v>
                </c:pt>
                <c:pt idx="4874">
                  <c:v>88146</c:v>
                </c:pt>
                <c:pt idx="4875">
                  <c:v>88147</c:v>
                </c:pt>
                <c:pt idx="4876">
                  <c:v>88148</c:v>
                </c:pt>
                <c:pt idx="4877">
                  <c:v>88149</c:v>
                </c:pt>
                <c:pt idx="4878">
                  <c:v>88151</c:v>
                </c:pt>
                <c:pt idx="4879">
                  <c:v>88152</c:v>
                </c:pt>
                <c:pt idx="4880">
                  <c:v>88154</c:v>
                </c:pt>
                <c:pt idx="4881">
                  <c:v>88157</c:v>
                </c:pt>
                <c:pt idx="4882">
                  <c:v>88158</c:v>
                </c:pt>
                <c:pt idx="4883">
                  <c:v>88159</c:v>
                </c:pt>
                <c:pt idx="4884">
                  <c:v>88160</c:v>
                </c:pt>
                <c:pt idx="4885">
                  <c:v>88162</c:v>
                </c:pt>
                <c:pt idx="4886">
                  <c:v>88163</c:v>
                </c:pt>
                <c:pt idx="4887">
                  <c:v>88164</c:v>
                </c:pt>
                <c:pt idx="4888">
                  <c:v>88165</c:v>
                </c:pt>
                <c:pt idx="4889">
                  <c:v>88166</c:v>
                </c:pt>
                <c:pt idx="4890">
                  <c:v>88168</c:v>
                </c:pt>
                <c:pt idx="4891">
                  <c:v>88169</c:v>
                </c:pt>
                <c:pt idx="4892">
                  <c:v>88170</c:v>
                </c:pt>
                <c:pt idx="4893">
                  <c:v>88172</c:v>
                </c:pt>
                <c:pt idx="4894">
                  <c:v>88173</c:v>
                </c:pt>
                <c:pt idx="4895">
                  <c:v>88174</c:v>
                </c:pt>
                <c:pt idx="4896">
                  <c:v>88176</c:v>
                </c:pt>
                <c:pt idx="4897">
                  <c:v>88177</c:v>
                </c:pt>
                <c:pt idx="4898">
                  <c:v>88178</c:v>
                </c:pt>
                <c:pt idx="4899">
                  <c:v>88179</c:v>
                </c:pt>
                <c:pt idx="4900">
                  <c:v>88180</c:v>
                </c:pt>
                <c:pt idx="4901">
                  <c:v>88181</c:v>
                </c:pt>
                <c:pt idx="4902">
                  <c:v>88182</c:v>
                </c:pt>
                <c:pt idx="4903">
                  <c:v>88184</c:v>
                </c:pt>
                <c:pt idx="4904">
                  <c:v>88185</c:v>
                </c:pt>
                <c:pt idx="4905">
                  <c:v>88186</c:v>
                </c:pt>
                <c:pt idx="4906">
                  <c:v>88188</c:v>
                </c:pt>
                <c:pt idx="4907">
                  <c:v>88189</c:v>
                </c:pt>
                <c:pt idx="4908">
                  <c:v>88190</c:v>
                </c:pt>
                <c:pt idx="4909">
                  <c:v>88191</c:v>
                </c:pt>
                <c:pt idx="4910">
                  <c:v>88192</c:v>
                </c:pt>
                <c:pt idx="4911">
                  <c:v>88193</c:v>
                </c:pt>
                <c:pt idx="4912">
                  <c:v>88195</c:v>
                </c:pt>
                <c:pt idx="4913">
                  <c:v>88196</c:v>
                </c:pt>
                <c:pt idx="4914">
                  <c:v>88197</c:v>
                </c:pt>
                <c:pt idx="4915">
                  <c:v>88198</c:v>
                </c:pt>
                <c:pt idx="4916">
                  <c:v>88200</c:v>
                </c:pt>
                <c:pt idx="4917">
                  <c:v>88201</c:v>
                </c:pt>
                <c:pt idx="4918">
                  <c:v>88202</c:v>
                </c:pt>
                <c:pt idx="4919">
                  <c:v>88203</c:v>
                </c:pt>
                <c:pt idx="4920">
                  <c:v>88204</c:v>
                </c:pt>
                <c:pt idx="4921">
                  <c:v>88205</c:v>
                </c:pt>
                <c:pt idx="4922">
                  <c:v>88206</c:v>
                </c:pt>
                <c:pt idx="4923">
                  <c:v>88207</c:v>
                </c:pt>
                <c:pt idx="4924">
                  <c:v>88208</c:v>
                </c:pt>
                <c:pt idx="4925">
                  <c:v>88209</c:v>
                </c:pt>
                <c:pt idx="4926">
                  <c:v>88210</c:v>
                </c:pt>
                <c:pt idx="4927">
                  <c:v>88211</c:v>
                </c:pt>
                <c:pt idx="4928">
                  <c:v>88212</c:v>
                </c:pt>
                <c:pt idx="4929">
                  <c:v>88213</c:v>
                </c:pt>
                <c:pt idx="4930">
                  <c:v>88214</c:v>
                </c:pt>
                <c:pt idx="4931">
                  <c:v>88215</c:v>
                </c:pt>
                <c:pt idx="4932">
                  <c:v>88216</c:v>
                </c:pt>
                <c:pt idx="4933">
                  <c:v>88217</c:v>
                </c:pt>
                <c:pt idx="4934">
                  <c:v>88218</c:v>
                </c:pt>
                <c:pt idx="4935">
                  <c:v>88220</c:v>
                </c:pt>
                <c:pt idx="4936">
                  <c:v>88221</c:v>
                </c:pt>
                <c:pt idx="4937">
                  <c:v>88223</c:v>
                </c:pt>
                <c:pt idx="4938">
                  <c:v>88224</c:v>
                </c:pt>
                <c:pt idx="4939">
                  <c:v>88225</c:v>
                </c:pt>
                <c:pt idx="4940">
                  <c:v>88226</c:v>
                </c:pt>
                <c:pt idx="4941">
                  <c:v>88227</c:v>
                </c:pt>
                <c:pt idx="4942">
                  <c:v>88228</c:v>
                </c:pt>
                <c:pt idx="4943">
                  <c:v>88229</c:v>
                </c:pt>
                <c:pt idx="4944">
                  <c:v>88230</c:v>
                </c:pt>
                <c:pt idx="4945">
                  <c:v>88231</c:v>
                </c:pt>
                <c:pt idx="4946">
                  <c:v>88233</c:v>
                </c:pt>
                <c:pt idx="4947">
                  <c:v>88234</c:v>
                </c:pt>
                <c:pt idx="4948">
                  <c:v>88235</c:v>
                </c:pt>
                <c:pt idx="4949">
                  <c:v>88236</c:v>
                </c:pt>
                <c:pt idx="4950">
                  <c:v>88237</c:v>
                </c:pt>
                <c:pt idx="4951">
                  <c:v>88238</c:v>
                </c:pt>
                <c:pt idx="4952">
                  <c:v>88239</c:v>
                </c:pt>
                <c:pt idx="4953">
                  <c:v>88240</c:v>
                </c:pt>
                <c:pt idx="4954">
                  <c:v>88241</c:v>
                </c:pt>
                <c:pt idx="4955">
                  <c:v>88242</c:v>
                </c:pt>
                <c:pt idx="4956">
                  <c:v>88244</c:v>
                </c:pt>
                <c:pt idx="4957">
                  <c:v>88245</c:v>
                </c:pt>
                <c:pt idx="4958">
                  <c:v>88246</c:v>
                </c:pt>
                <c:pt idx="4959">
                  <c:v>88247</c:v>
                </c:pt>
                <c:pt idx="4960">
                  <c:v>88248</c:v>
                </c:pt>
                <c:pt idx="4961">
                  <c:v>88249</c:v>
                </c:pt>
                <c:pt idx="4962">
                  <c:v>88250</c:v>
                </c:pt>
                <c:pt idx="4963">
                  <c:v>88251</c:v>
                </c:pt>
                <c:pt idx="4964">
                  <c:v>88252</c:v>
                </c:pt>
                <c:pt idx="4965">
                  <c:v>88253</c:v>
                </c:pt>
                <c:pt idx="4966">
                  <c:v>88257</c:v>
                </c:pt>
                <c:pt idx="4967">
                  <c:v>88258</c:v>
                </c:pt>
                <c:pt idx="4968">
                  <c:v>88259</c:v>
                </c:pt>
                <c:pt idx="4969">
                  <c:v>88260</c:v>
                </c:pt>
                <c:pt idx="4970">
                  <c:v>88261</c:v>
                </c:pt>
                <c:pt idx="4971">
                  <c:v>88262</c:v>
                </c:pt>
                <c:pt idx="4972">
                  <c:v>88263</c:v>
                </c:pt>
                <c:pt idx="4973">
                  <c:v>88264</c:v>
                </c:pt>
                <c:pt idx="4974">
                  <c:v>88265</c:v>
                </c:pt>
                <c:pt idx="4975">
                  <c:v>88266</c:v>
                </c:pt>
                <c:pt idx="4976">
                  <c:v>88267</c:v>
                </c:pt>
                <c:pt idx="4977">
                  <c:v>88268</c:v>
                </c:pt>
                <c:pt idx="4978">
                  <c:v>88269</c:v>
                </c:pt>
                <c:pt idx="4979">
                  <c:v>88270</c:v>
                </c:pt>
                <c:pt idx="4980">
                  <c:v>88271</c:v>
                </c:pt>
                <c:pt idx="4981">
                  <c:v>88272</c:v>
                </c:pt>
                <c:pt idx="4982">
                  <c:v>88273</c:v>
                </c:pt>
                <c:pt idx="4983">
                  <c:v>88274</c:v>
                </c:pt>
                <c:pt idx="4984">
                  <c:v>88275</c:v>
                </c:pt>
                <c:pt idx="4985">
                  <c:v>88276</c:v>
                </c:pt>
                <c:pt idx="4986">
                  <c:v>88277</c:v>
                </c:pt>
                <c:pt idx="4987">
                  <c:v>88278</c:v>
                </c:pt>
                <c:pt idx="4988">
                  <c:v>88279</c:v>
                </c:pt>
                <c:pt idx="4989">
                  <c:v>88280</c:v>
                </c:pt>
                <c:pt idx="4990">
                  <c:v>88281</c:v>
                </c:pt>
                <c:pt idx="4991">
                  <c:v>88282</c:v>
                </c:pt>
                <c:pt idx="4992">
                  <c:v>88283</c:v>
                </c:pt>
                <c:pt idx="4993">
                  <c:v>88284</c:v>
                </c:pt>
                <c:pt idx="4994">
                  <c:v>88285</c:v>
                </c:pt>
                <c:pt idx="4995">
                  <c:v>88286</c:v>
                </c:pt>
                <c:pt idx="4996">
                  <c:v>88287</c:v>
                </c:pt>
                <c:pt idx="4997">
                  <c:v>88289</c:v>
                </c:pt>
                <c:pt idx="4998">
                  <c:v>88292</c:v>
                </c:pt>
                <c:pt idx="4999">
                  <c:v>88294</c:v>
                </c:pt>
                <c:pt idx="5000">
                  <c:v>88295</c:v>
                </c:pt>
                <c:pt idx="5001">
                  <c:v>88296</c:v>
                </c:pt>
                <c:pt idx="5002">
                  <c:v>88297</c:v>
                </c:pt>
                <c:pt idx="5003">
                  <c:v>88298</c:v>
                </c:pt>
                <c:pt idx="5004">
                  <c:v>88299</c:v>
                </c:pt>
                <c:pt idx="5005">
                  <c:v>88301</c:v>
                </c:pt>
                <c:pt idx="5006">
                  <c:v>88302</c:v>
                </c:pt>
                <c:pt idx="5007">
                  <c:v>88307</c:v>
                </c:pt>
                <c:pt idx="5008">
                  <c:v>88308</c:v>
                </c:pt>
                <c:pt idx="5009">
                  <c:v>88309</c:v>
                </c:pt>
                <c:pt idx="5010">
                  <c:v>88310</c:v>
                </c:pt>
                <c:pt idx="5011">
                  <c:v>88311</c:v>
                </c:pt>
                <c:pt idx="5012">
                  <c:v>88312</c:v>
                </c:pt>
                <c:pt idx="5013">
                  <c:v>88313</c:v>
                </c:pt>
                <c:pt idx="5014">
                  <c:v>88315</c:v>
                </c:pt>
                <c:pt idx="5015">
                  <c:v>88316</c:v>
                </c:pt>
                <c:pt idx="5016">
                  <c:v>88317</c:v>
                </c:pt>
                <c:pt idx="5017">
                  <c:v>88318</c:v>
                </c:pt>
                <c:pt idx="5018">
                  <c:v>88319</c:v>
                </c:pt>
                <c:pt idx="5019">
                  <c:v>88320</c:v>
                </c:pt>
                <c:pt idx="5020">
                  <c:v>88321</c:v>
                </c:pt>
                <c:pt idx="5021">
                  <c:v>88322</c:v>
                </c:pt>
                <c:pt idx="5022">
                  <c:v>88323</c:v>
                </c:pt>
                <c:pt idx="5023">
                  <c:v>88324</c:v>
                </c:pt>
                <c:pt idx="5024">
                  <c:v>88325</c:v>
                </c:pt>
                <c:pt idx="5025">
                  <c:v>88326</c:v>
                </c:pt>
                <c:pt idx="5026">
                  <c:v>88330</c:v>
                </c:pt>
                <c:pt idx="5027">
                  <c:v>88331</c:v>
                </c:pt>
                <c:pt idx="5028">
                  <c:v>88333</c:v>
                </c:pt>
                <c:pt idx="5029">
                  <c:v>88335</c:v>
                </c:pt>
                <c:pt idx="5030">
                  <c:v>88336</c:v>
                </c:pt>
                <c:pt idx="5031">
                  <c:v>88338</c:v>
                </c:pt>
                <c:pt idx="5032">
                  <c:v>88339</c:v>
                </c:pt>
                <c:pt idx="5033">
                  <c:v>88340</c:v>
                </c:pt>
                <c:pt idx="5034">
                  <c:v>88342</c:v>
                </c:pt>
                <c:pt idx="5035">
                  <c:v>88343</c:v>
                </c:pt>
                <c:pt idx="5036">
                  <c:v>88344</c:v>
                </c:pt>
                <c:pt idx="5037">
                  <c:v>88346</c:v>
                </c:pt>
                <c:pt idx="5038">
                  <c:v>88347</c:v>
                </c:pt>
                <c:pt idx="5039">
                  <c:v>88348</c:v>
                </c:pt>
                <c:pt idx="5040">
                  <c:v>88349</c:v>
                </c:pt>
                <c:pt idx="5041">
                  <c:v>88350</c:v>
                </c:pt>
                <c:pt idx="5042">
                  <c:v>88351</c:v>
                </c:pt>
                <c:pt idx="5043">
                  <c:v>88352</c:v>
                </c:pt>
                <c:pt idx="5044">
                  <c:v>88357</c:v>
                </c:pt>
                <c:pt idx="5045">
                  <c:v>88358</c:v>
                </c:pt>
                <c:pt idx="5046">
                  <c:v>88359</c:v>
                </c:pt>
                <c:pt idx="5047">
                  <c:v>88360</c:v>
                </c:pt>
                <c:pt idx="5048">
                  <c:v>88361</c:v>
                </c:pt>
                <c:pt idx="5049">
                  <c:v>88362</c:v>
                </c:pt>
                <c:pt idx="5050">
                  <c:v>88364</c:v>
                </c:pt>
                <c:pt idx="5051">
                  <c:v>88366</c:v>
                </c:pt>
                <c:pt idx="5052">
                  <c:v>88369</c:v>
                </c:pt>
                <c:pt idx="5053">
                  <c:v>88370</c:v>
                </c:pt>
                <c:pt idx="5054">
                  <c:v>88371</c:v>
                </c:pt>
                <c:pt idx="5055">
                  <c:v>88372</c:v>
                </c:pt>
                <c:pt idx="5056">
                  <c:v>88373</c:v>
                </c:pt>
                <c:pt idx="5057">
                  <c:v>88374</c:v>
                </c:pt>
                <c:pt idx="5058">
                  <c:v>88375</c:v>
                </c:pt>
                <c:pt idx="5059">
                  <c:v>88376</c:v>
                </c:pt>
                <c:pt idx="5060">
                  <c:v>88378</c:v>
                </c:pt>
                <c:pt idx="5061">
                  <c:v>88379</c:v>
                </c:pt>
                <c:pt idx="5062">
                  <c:v>88380</c:v>
                </c:pt>
                <c:pt idx="5063">
                  <c:v>88381</c:v>
                </c:pt>
                <c:pt idx="5064">
                  <c:v>88382</c:v>
                </c:pt>
                <c:pt idx="5065">
                  <c:v>88383</c:v>
                </c:pt>
                <c:pt idx="5066">
                  <c:v>88384</c:v>
                </c:pt>
                <c:pt idx="5067">
                  <c:v>88385</c:v>
                </c:pt>
                <c:pt idx="5068">
                  <c:v>88386</c:v>
                </c:pt>
                <c:pt idx="5069">
                  <c:v>88387</c:v>
                </c:pt>
                <c:pt idx="5070">
                  <c:v>88388</c:v>
                </c:pt>
                <c:pt idx="5071">
                  <c:v>88390</c:v>
                </c:pt>
                <c:pt idx="5072">
                  <c:v>88391</c:v>
                </c:pt>
                <c:pt idx="5073">
                  <c:v>88392</c:v>
                </c:pt>
                <c:pt idx="5074">
                  <c:v>88393</c:v>
                </c:pt>
                <c:pt idx="5075">
                  <c:v>88394</c:v>
                </c:pt>
                <c:pt idx="5076">
                  <c:v>88396</c:v>
                </c:pt>
                <c:pt idx="5077">
                  <c:v>88399</c:v>
                </c:pt>
                <c:pt idx="5078">
                  <c:v>88400</c:v>
                </c:pt>
                <c:pt idx="5079">
                  <c:v>88401</c:v>
                </c:pt>
                <c:pt idx="5080">
                  <c:v>88403</c:v>
                </c:pt>
                <c:pt idx="5081">
                  <c:v>88404</c:v>
                </c:pt>
                <c:pt idx="5082">
                  <c:v>88405</c:v>
                </c:pt>
                <c:pt idx="5083">
                  <c:v>88406</c:v>
                </c:pt>
                <c:pt idx="5084">
                  <c:v>88407</c:v>
                </c:pt>
                <c:pt idx="5085">
                  <c:v>88408</c:v>
                </c:pt>
                <c:pt idx="5086">
                  <c:v>88409</c:v>
                </c:pt>
                <c:pt idx="5087">
                  <c:v>88410</c:v>
                </c:pt>
                <c:pt idx="5088">
                  <c:v>88411</c:v>
                </c:pt>
                <c:pt idx="5089">
                  <c:v>88412</c:v>
                </c:pt>
                <c:pt idx="5090">
                  <c:v>88414</c:v>
                </c:pt>
                <c:pt idx="5091">
                  <c:v>88417</c:v>
                </c:pt>
                <c:pt idx="5092">
                  <c:v>88418</c:v>
                </c:pt>
                <c:pt idx="5093">
                  <c:v>88419</c:v>
                </c:pt>
                <c:pt idx="5094">
                  <c:v>88420</c:v>
                </c:pt>
                <c:pt idx="5095">
                  <c:v>88421</c:v>
                </c:pt>
                <c:pt idx="5096">
                  <c:v>88422</c:v>
                </c:pt>
                <c:pt idx="5097">
                  <c:v>88423</c:v>
                </c:pt>
                <c:pt idx="5098">
                  <c:v>88426</c:v>
                </c:pt>
                <c:pt idx="5099">
                  <c:v>88427</c:v>
                </c:pt>
                <c:pt idx="5100">
                  <c:v>88428</c:v>
                </c:pt>
                <c:pt idx="5101">
                  <c:v>88430</c:v>
                </c:pt>
                <c:pt idx="5102">
                  <c:v>88431</c:v>
                </c:pt>
                <c:pt idx="5103">
                  <c:v>88432</c:v>
                </c:pt>
                <c:pt idx="5104">
                  <c:v>88433</c:v>
                </c:pt>
                <c:pt idx="5105">
                  <c:v>88435</c:v>
                </c:pt>
                <c:pt idx="5106">
                  <c:v>88438</c:v>
                </c:pt>
                <c:pt idx="5107">
                  <c:v>88439</c:v>
                </c:pt>
                <c:pt idx="5108">
                  <c:v>88440</c:v>
                </c:pt>
                <c:pt idx="5109">
                  <c:v>88441</c:v>
                </c:pt>
                <c:pt idx="5110">
                  <c:v>88444</c:v>
                </c:pt>
                <c:pt idx="5111">
                  <c:v>88446</c:v>
                </c:pt>
                <c:pt idx="5112">
                  <c:v>88447</c:v>
                </c:pt>
                <c:pt idx="5113">
                  <c:v>88448</c:v>
                </c:pt>
                <c:pt idx="5114">
                  <c:v>88451</c:v>
                </c:pt>
                <c:pt idx="5115">
                  <c:v>88452</c:v>
                </c:pt>
                <c:pt idx="5116">
                  <c:v>88453</c:v>
                </c:pt>
                <c:pt idx="5117">
                  <c:v>88455</c:v>
                </c:pt>
                <c:pt idx="5118">
                  <c:v>88456</c:v>
                </c:pt>
                <c:pt idx="5119">
                  <c:v>88458</c:v>
                </c:pt>
                <c:pt idx="5120">
                  <c:v>88459</c:v>
                </c:pt>
                <c:pt idx="5121">
                  <c:v>88460</c:v>
                </c:pt>
                <c:pt idx="5122">
                  <c:v>88461</c:v>
                </c:pt>
                <c:pt idx="5123">
                  <c:v>88462</c:v>
                </c:pt>
                <c:pt idx="5124">
                  <c:v>88463</c:v>
                </c:pt>
                <c:pt idx="5125">
                  <c:v>88464</c:v>
                </c:pt>
                <c:pt idx="5126">
                  <c:v>88465</c:v>
                </c:pt>
                <c:pt idx="5127">
                  <c:v>88466</c:v>
                </c:pt>
                <c:pt idx="5128">
                  <c:v>88468</c:v>
                </c:pt>
                <c:pt idx="5129">
                  <c:v>88469</c:v>
                </c:pt>
                <c:pt idx="5130">
                  <c:v>88471</c:v>
                </c:pt>
                <c:pt idx="5131">
                  <c:v>88472</c:v>
                </c:pt>
                <c:pt idx="5132">
                  <c:v>88473</c:v>
                </c:pt>
                <c:pt idx="5133">
                  <c:v>88474</c:v>
                </c:pt>
                <c:pt idx="5134">
                  <c:v>88475</c:v>
                </c:pt>
                <c:pt idx="5135">
                  <c:v>88476</c:v>
                </c:pt>
                <c:pt idx="5136">
                  <c:v>88477</c:v>
                </c:pt>
                <c:pt idx="5137">
                  <c:v>88478</c:v>
                </c:pt>
                <c:pt idx="5138">
                  <c:v>88479</c:v>
                </c:pt>
                <c:pt idx="5139">
                  <c:v>88480</c:v>
                </c:pt>
                <c:pt idx="5140">
                  <c:v>88482</c:v>
                </c:pt>
                <c:pt idx="5141">
                  <c:v>88483</c:v>
                </c:pt>
                <c:pt idx="5142">
                  <c:v>88484</c:v>
                </c:pt>
                <c:pt idx="5143">
                  <c:v>88485</c:v>
                </c:pt>
                <c:pt idx="5144">
                  <c:v>88486</c:v>
                </c:pt>
                <c:pt idx="5145">
                  <c:v>88487</c:v>
                </c:pt>
                <c:pt idx="5146">
                  <c:v>88488</c:v>
                </c:pt>
                <c:pt idx="5147">
                  <c:v>88490</c:v>
                </c:pt>
                <c:pt idx="5148">
                  <c:v>88491</c:v>
                </c:pt>
                <c:pt idx="5149">
                  <c:v>88493</c:v>
                </c:pt>
                <c:pt idx="5150">
                  <c:v>88494</c:v>
                </c:pt>
                <c:pt idx="5151">
                  <c:v>88496</c:v>
                </c:pt>
                <c:pt idx="5152">
                  <c:v>88497</c:v>
                </c:pt>
                <c:pt idx="5153">
                  <c:v>88498</c:v>
                </c:pt>
                <c:pt idx="5154">
                  <c:v>88499</c:v>
                </c:pt>
                <c:pt idx="5155">
                  <c:v>88500</c:v>
                </c:pt>
                <c:pt idx="5156">
                  <c:v>88502</c:v>
                </c:pt>
                <c:pt idx="5157">
                  <c:v>88504</c:v>
                </c:pt>
                <c:pt idx="5158">
                  <c:v>88506</c:v>
                </c:pt>
                <c:pt idx="5159">
                  <c:v>88507</c:v>
                </c:pt>
                <c:pt idx="5160">
                  <c:v>88508</c:v>
                </c:pt>
                <c:pt idx="5161">
                  <c:v>88509</c:v>
                </c:pt>
                <c:pt idx="5162">
                  <c:v>88510</c:v>
                </c:pt>
                <c:pt idx="5163">
                  <c:v>88511</c:v>
                </c:pt>
                <c:pt idx="5164">
                  <c:v>88512</c:v>
                </c:pt>
                <c:pt idx="5165">
                  <c:v>88513</c:v>
                </c:pt>
                <c:pt idx="5166">
                  <c:v>88516</c:v>
                </c:pt>
                <c:pt idx="5167">
                  <c:v>88518</c:v>
                </c:pt>
                <c:pt idx="5168">
                  <c:v>88519</c:v>
                </c:pt>
                <c:pt idx="5169">
                  <c:v>88520</c:v>
                </c:pt>
                <c:pt idx="5170">
                  <c:v>88521</c:v>
                </c:pt>
                <c:pt idx="5171">
                  <c:v>88522</c:v>
                </c:pt>
                <c:pt idx="5172">
                  <c:v>88523</c:v>
                </c:pt>
                <c:pt idx="5173">
                  <c:v>88525</c:v>
                </c:pt>
                <c:pt idx="5174">
                  <c:v>88526</c:v>
                </c:pt>
                <c:pt idx="5175">
                  <c:v>88528</c:v>
                </c:pt>
                <c:pt idx="5176">
                  <c:v>88530</c:v>
                </c:pt>
                <c:pt idx="5177">
                  <c:v>88531</c:v>
                </c:pt>
                <c:pt idx="5178">
                  <c:v>88532</c:v>
                </c:pt>
                <c:pt idx="5179">
                  <c:v>88534</c:v>
                </c:pt>
                <c:pt idx="5180">
                  <c:v>88535</c:v>
                </c:pt>
                <c:pt idx="5181">
                  <c:v>88536</c:v>
                </c:pt>
                <c:pt idx="5182">
                  <c:v>88537</c:v>
                </c:pt>
                <c:pt idx="5183">
                  <c:v>88538</c:v>
                </c:pt>
                <c:pt idx="5184">
                  <c:v>88539</c:v>
                </c:pt>
                <c:pt idx="5185">
                  <c:v>88540</c:v>
                </c:pt>
                <c:pt idx="5186">
                  <c:v>88541</c:v>
                </c:pt>
                <c:pt idx="5187">
                  <c:v>88543</c:v>
                </c:pt>
                <c:pt idx="5188">
                  <c:v>88544</c:v>
                </c:pt>
                <c:pt idx="5189">
                  <c:v>88546</c:v>
                </c:pt>
                <c:pt idx="5190">
                  <c:v>88547</c:v>
                </c:pt>
                <c:pt idx="5191">
                  <c:v>88548</c:v>
                </c:pt>
                <c:pt idx="5192">
                  <c:v>88549</c:v>
                </c:pt>
                <c:pt idx="5193">
                  <c:v>88550</c:v>
                </c:pt>
                <c:pt idx="5194">
                  <c:v>88551</c:v>
                </c:pt>
                <c:pt idx="5195">
                  <c:v>88552</c:v>
                </c:pt>
                <c:pt idx="5196">
                  <c:v>88553</c:v>
                </c:pt>
                <c:pt idx="5197">
                  <c:v>88554</c:v>
                </c:pt>
                <c:pt idx="5198">
                  <c:v>88555</c:v>
                </c:pt>
                <c:pt idx="5199">
                  <c:v>88558</c:v>
                </c:pt>
                <c:pt idx="5200">
                  <c:v>88559</c:v>
                </c:pt>
                <c:pt idx="5201">
                  <c:v>88562</c:v>
                </c:pt>
                <c:pt idx="5202">
                  <c:v>88563</c:v>
                </c:pt>
                <c:pt idx="5203">
                  <c:v>88564</c:v>
                </c:pt>
                <c:pt idx="5204">
                  <c:v>88565</c:v>
                </c:pt>
                <c:pt idx="5205">
                  <c:v>88566</c:v>
                </c:pt>
                <c:pt idx="5206">
                  <c:v>88567</c:v>
                </c:pt>
                <c:pt idx="5207">
                  <c:v>88570</c:v>
                </c:pt>
                <c:pt idx="5208">
                  <c:v>88571</c:v>
                </c:pt>
                <c:pt idx="5209">
                  <c:v>88574</c:v>
                </c:pt>
                <c:pt idx="5210">
                  <c:v>88575</c:v>
                </c:pt>
                <c:pt idx="5211">
                  <c:v>88576</c:v>
                </c:pt>
                <c:pt idx="5212">
                  <c:v>88577</c:v>
                </c:pt>
                <c:pt idx="5213">
                  <c:v>88578</c:v>
                </c:pt>
                <c:pt idx="5214">
                  <c:v>88579</c:v>
                </c:pt>
                <c:pt idx="5215">
                  <c:v>88580</c:v>
                </c:pt>
                <c:pt idx="5216">
                  <c:v>88581</c:v>
                </c:pt>
                <c:pt idx="5217">
                  <c:v>88584</c:v>
                </c:pt>
                <c:pt idx="5218">
                  <c:v>88585</c:v>
                </c:pt>
                <c:pt idx="5219">
                  <c:v>88586</c:v>
                </c:pt>
                <c:pt idx="5220">
                  <c:v>88588</c:v>
                </c:pt>
                <c:pt idx="5221">
                  <c:v>88590</c:v>
                </c:pt>
                <c:pt idx="5222">
                  <c:v>88591</c:v>
                </c:pt>
                <c:pt idx="5223">
                  <c:v>88592</c:v>
                </c:pt>
                <c:pt idx="5224">
                  <c:v>88593</c:v>
                </c:pt>
                <c:pt idx="5225">
                  <c:v>88594</c:v>
                </c:pt>
                <c:pt idx="5226">
                  <c:v>88595</c:v>
                </c:pt>
                <c:pt idx="5227">
                  <c:v>88596</c:v>
                </c:pt>
                <c:pt idx="5228">
                  <c:v>88600</c:v>
                </c:pt>
                <c:pt idx="5229">
                  <c:v>88603</c:v>
                </c:pt>
                <c:pt idx="5230">
                  <c:v>88604</c:v>
                </c:pt>
                <c:pt idx="5231">
                  <c:v>88605</c:v>
                </c:pt>
                <c:pt idx="5232">
                  <c:v>88606</c:v>
                </c:pt>
                <c:pt idx="5233">
                  <c:v>88607</c:v>
                </c:pt>
                <c:pt idx="5234">
                  <c:v>88608</c:v>
                </c:pt>
                <c:pt idx="5235">
                  <c:v>88609</c:v>
                </c:pt>
                <c:pt idx="5236">
                  <c:v>88610</c:v>
                </c:pt>
                <c:pt idx="5237">
                  <c:v>88611</c:v>
                </c:pt>
                <c:pt idx="5238">
                  <c:v>88612</c:v>
                </c:pt>
                <c:pt idx="5239">
                  <c:v>88613</c:v>
                </c:pt>
                <c:pt idx="5240">
                  <c:v>88614</c:v>
                </c:pt>
                <c:pt idx="5241">
                  <c:v>88616</c:v>
                </c:pt>
                <c:pt idx="5242">
                  <c:v>88617</c:v>
                </c:pt>
                <c:pt idx="5243">
                  <c:v>88618</c:v>
                </c:pt>
                <c:pt idx="5244">
                  <c:v>88619</c:v>
                </c:pt>
                <c:pt idx="5245">
                  <c:v>88620</c:v>
                </c:pt>
                <c:pt idx="5246">
                  <c:v>88621</c:v>
                </c:pt>
                <c:pt idx="5247">
                  <c:v>88622</c:v>
                </c:pt>
                <c:pt idx="5248">
                  <c:v>88623</c:v>
                </c:pt>
                <c:pt idx="5249">
                  <c:v>88624</c:v>
                </c:pt>
                <c:pt idx="5250">
                  <c:v>88625</c:v>
                </c:pt>
                <c:pt idx="5251">
                  <c:v>88626</c:v>
                </c:pt>
                <c:pt idx="5252">
                  <c:v>88627</c:v>
                </c:pt>
                <c:pt idx="5253">
                  <c:v>88628</c:v>
                </c:pt>
                <c:pt idx="5254">
                  <c:v>88629</c:v>
                </c:pt>
                <c:pt idx="5255">
                  <c:v>88630</c:v>
                </c:pt>
                <c:pt idx="5256">
                  <c:v>88631</c:v>
                </c:pt>
                <c:pt idx="5257">
                  <c:v>88632</c:v>
                </c:pt>
                <c:pt idx="5258">
                  <c:v>88633</c:v>
                </c:pt>
                <c:pt idx="5259">
                  <c:v>88634</c:v>
                </c:pt>
                <c:pt idx="5260">
                  <c:v>88636</c:v>
                </c:pt>
                <c:pt idx="5261">
                  <c:v>88637</c:v>
                </c:pt>
                <c:pt idx="5262">
                  <c:v>88638</c:v>
                </c:pt>
                <c:pt idx="5263">
                  <c:v>88639</c:v>
                </c:pt>
                <c:pt idx="5264">
                  <c:v>88640</c:v>
                </c:pt>
                <c:pt idx="5265">
                  <c:v>88641</c:v>
                </c:pt>
                <c:pt idx="5266">
                  <c:v>88642</c:v>
                </c:pt>
                <c:pt idx="5267">
                  <c:v>88643</c:v>
                </c:pt>
                <c:pt idx="5268">
                  <c:v>88644</c:v>
                </c:pt>
                <c:pt idx="5269">
                  <c:v>88646</c:v>
                </c:pt>
                <c:pt idx="5270">
                  <c:v>88647</c:v>
                </c:pt>
                <c:pt idx="5271">
                  <c:v>88648</c:v>
                </c:pt>
                <c:pt idx="5272">
                  <c:v>88649</c:v>
                </c:pt>
                <c:pt idx="5273">
                  <c:v>88650</c:v>
                </c:pt>
                <c:pt idx="5274">
                  <c:v>88651</c:v>
                </c:pt>
                <c:pt idx="5275">
                  <c:v>88652</c:v>
                </c:pt>
                <c:pt idx="5276">
                  <c:v>88653</c:v>
                </c:pt>
                <c:pt idx="5277">
                  <c:v>88655</c:v>
                </c:pt>
                <c:pt idx="5278">
                  <c:v>88656</c:v>
                </c:pt>
                <c:pt idx="5279">
                  <c:v>88657</c:v>
                </c:pt>
                <c:pt idx="5280">
                  <c:v>88658</c:v>
                </c:pt>
                <c:pt idx="5281">
                  <c:v>88659</c:v>
                </c:pt>
                <c:pt idx="5282">
                  <c:v>88660</c:v>
                </c:pt>
                <c:pt idx="5283">
                  <c:v>88661</c:v>
                </c:pt>
                <c:pt idx="5284">
                  <c:v>88662</c:v>
                </c:pt>
                <c:pt idx="5285">
                  <c:v>88663</c:v>
                </c:pt>
                <c:pt idx="5286">
                  <c:v>88664</c:v>
                </c:pt>
                <c:pt idx="5287">
                  <c:v>88665</c:v>
                </c:pt>
                <c:pt idx="5288">
                  <c:v>88666</c:v>
                </c:pt>
                <c:pt idx="5289">
                  <c:v>88667</c:v>
                </c:pt>
                <c:pt idx="5290">
                  <c:v>88668</c:v>
                </c:pt>
                <c:pt idx="5291">
                  <c:v>88669</c:v>
                </c:pt>
                <c:pt idx="5292">
                  <c:v>88670</c:v>
                </c:pt>
                <c:pt idx="5293">
                  <c:v>88671</c:v>
                </c:pt>
                <c:pt idx="5294">
                  <c:v>88672</c:v>
                </c:pt>
                <c:pt idx="5295">
                  <c:v>88673</c:v>
                </c:pt>
                <c:pt idx="5296">
                  <c:v>88674</c:v>
                </c:pt>
                <c:pt idx="5297">
                  <c:v>88675</c:v>
                </c:pt>
                <c:pt idx="5298">
                  <c:v>88677</c:v>
                </c:pt>
                <c:pt idx="5299">
                  <c:v>88678</c:v>
                </c:pt>
                <c:pt idx="5300">
                  <c:v>88679</c:v>
                </c:pt>
                <c:pt idx="5301">
                  <c:v>88680</c:v>
                </c:pt>
                <c:pt idx="5302">
                  <c:v>88681</c:v>
                </c:pt>
                <c:pt idx="5303">
                  <c:v>88682</c:v>
                </c:pt>
                <c:pt idx="5304">
                  <c:v>88685</c:v>
                </c:pt>
                <c:pt idx="5305">
                  <c:v>88687</c:v>
                </c:pt>
                <c:pt idx="5306">
                  <c:v>88688</c:v>
                </c:pt>
                <c:pt idx="5307">
                  <c:v>88690</c:v>
                </c:pt>
                <c:pt idx="5308">
                  <c:v>88692</c:v>
                </c:pt>
                <c:pt idx="5309">
                  <c:v>88694</c:v>
                </c:pt>
                <c:pt idx="5310">
                  <c:v>88696</c:v>
                </c:pt>
                <c:pt idx="5311">
                  <c:v>88697</c:v>
                </c:pt>
                <c:pt idx="5312">
                  <c:v>88699</c:v>
                </c:pt>
                <c:pt idx="5313">
                  <c:v>88700</c:v>
                </c:pt>
                <c:pt idx="5314">
                  <c:v>88701</c:v>
                </c:pt>
                <c:pt idx="5315">
                  <c:v>88702</c:v>
                </c:pt>
                <c:pt idx="5316">
                  <c:v>88703</c:v>
                </c:pt>
                <c:pt idx="5317">
                  <c:v>88704</c:v>
                </c:pt>
                <c:pt idx="5318">
                  <c:v>88706</c:v>
                </c:pt>
                <c:pt idx="5319">
                  <c:v>88707</c:v>
                </c:pt>
                <c:pt idx="5320">
                  <c:v>88708</c:v>
                </c:pt>
                <c:pt idx="5321">
                  <c:v>88709</c:v>
                </c:pt>
                <c:pt idx="5322">
                  <c:v>88711</c:v>
                </c:pt>
                <c:pt idx="5323">
                  <c:v>88712</c:v>
                </c:pt>
                <c:pt idx="5324">
                  <c:v>88713</c:v>
                </c:pt>
                <c:pt idx="5325">
                  <c:v>88714</c:v>
                </c:pt>
                <c:pt idx="5326">
                  <c:v>88715</c:v>
                </c:pt>
                <c:pt idx="5327">
                  <c:v>88716</c:v>
                </c:pt>
                <c:pt idx="5328">
                  <c:v>88718</c:v>
                </c:pt>
                <c:pt idx="5329">
                  <c:v>88720</c:v>
                </c:pt>
                <c:pt idx="5330">
                  <c:v>88722</c:v>
                </c:pt>
                <c:pt idx="5331">
                  <c:v>88723</c:v>
                </c:pt>
                <c:pt idx="5332">
                  <c:v>88725</c:v>
                </c:pt>
                <c:pt idx="5333">
                  <c:v>88726</c:v>
                </c:pt>
                <c:pt idx="5334">
                  <c:v>88727</c:v>
                </c:pt>
                <c:pt idx="5335">
                  <c:v>88728</c:v>
                </c:pt>
                <c:pt idx="5336">
                  <c:v>88729</c:v>
                </c:pt>
                <c:pt idx="5337">
                  <c:v>88730</c:v>
                </c:pt>
                <c:pt idx="5338">
                  <c:v>88731</c:v>
                </c:pt>
                <c:pt idx="5339">
                  <c:v>88732</c:v>
                </c:pt>
                <c:pt idx="5340">
                  <c:v>88733</c:v>
                </c:pt>
                <c:pt idx="5341">
                  <c:v>88734</c:v>
                </c:pt>
                <c:pt idx="5342">
                  <c:v>88735</c:v>
                </c:pt>
                <c:pt idx="5343">
                  <c:v>88736</c:v>
                </c:pt>
                <c:pt idx="5344">
                  <c:v>88737</c:v>
                </c:pt>
                <c:pt idx="5345">
                  <c:v>88741</c:v>
                </c:pt>
                <c:pt idx="5346">
                  <c:v>88743</c:v>
                </c:pt>
                <c:pt idx="5347">
                  <c:v>88744</c:v>
                </c:pt>
                <c:pt idx="5348">
                  <c:v>88747</c:v>
                </c:pt>
                <c:pt idx="5349">
                  <c:v>88748</c:v>
                </c:pt>
                <c:pt idx="5350">
                  <c:v>88750</c:v>
                </c:pt>
                <c:pt idx="5351">
                  <c:v>88752</c:v>
                </c:pt>
                <c:pt idx="5352">
                  <c:v>88753</c:v>
                </c:pt>
                <c:pt idx="5353">
                  <c:v>88754</c:v>
                </c:pt>
                <c:pt idx="5354">
                  <c:v>88756</c:v>
                </c:pt>
                <c:pt idx="5355">
                  <c:v>88757</c:v>
                </c:pt>
                <c:pt idx="5356">
                  <c:v>88758</c:v>
                </c:pt>
                <c:pt idx="5357">
                  <c:v>88760</c:v>
                </c:pt>
                <c:pt idx="5358">
                  <c:v>88761</c:v>
                </c:pt>
                <c:pt idx="5359">
                  <c:v>88762</c:v>
                </c:pt>
                <c:pt idx="5360">
                  <c:v>88763</c:v>
                </c:pt>
                <c:pt idx="5361">
                  <c:v>88764</c:v>
                </c:pt>
                <c:pt idx="5362">
                  <c:v>88765</c:v>
                </c:pt>
                <c:pt idx="5363">
                  <c:v>88766</c:v>
                </c:pt>
                <c:pt idx="5364">
                  <c:v>88767</c:v>
                </c:pt>
                <c:pt idx="5365">
                  <c:v>88768</c:v>
                </c:pt>
                <c:pt idx="5366">
                  <c:v>88769</c:v>
                </c:pt>
                <c:pt idx="5367">
                  <c:v>88770</c:v>
                </c:pt>
                <c:pt idx="5368">
                  <c:v>88773</c:v>
                </c:pt>
                <c:pt idx="5369">
                  <c:v>88775</c:v>
                </c:pt>
                <c:pt idx="5370">
                  <c:v>88776</c:v>
                </c:pt>
                <c:pt idx="5371">
                  <c:v>88777</c:v>
                </c:pt>
                <c:pt idx="5372">
                  <c:v>88778</c:v>
                </c:pt>
                <c:pt idx="5373">
                  <c:v>88779</c:v>
                </c:pt>
                <c:pt idx="5374">
                  <c:v>88781</c:v>
                </c:pt>
                <c:pt idx="5375">
                  <c:v>88782</c:v>
                </c:pt>
                <c:pt idx="5376">
                  <c:v>88783</c:v>
                </c:pt>
                <c:pt idx="5377">
                  <c:v>88787</c:v>
                </c:pt>
                <c:pt idx="5378">
                  <c:v>88789</c:v>
                </c:pt>
                <c:pt idx="5379">
                  <c:v>88790</c:v>
                </c:pt>
                <c:pt idx="5380">
                  <c:v>88791</c:v>
                </c:pt>
                <c:pt idx="5381">
                  <c:v>88792</c:v>
                </c:pt>
                <c:pt idx="5382">
                  <c:v>88794</c:v>
                </c:pt>
                <c:pt idx="5383">
                  <c:v>88796</c:v>
                </c:pt>
                <c:pt idx="5384">
                  <c:v>88798</c:v>
                </c:pt>
                <c:pt idx="5385">
                  <c:v>88800</c:v>
                </c:pt>
                <c:pt idx="5386">
                  <c:v>88801</c:v>
                </c:pt>
                <c:pt idx="5387">
                  <c:v>88802</c:v>
                </c:pt>
                <c:pt idx="5388">
                  <c:v>88803</c:v>
                </c:pt>
                <c:pt idx="5389">
                  <c:v>88804</c:v>
                </c:pt>
                <c:pt idx="5390">
                  <c:v>88805</c:v>
                </c:pt>
                <c:pt idx="5391">
                  <c:v>88806</c:v>
                </c:pt>
                <c:pt idx="5392">
                  <c:v>88807</c:v>
                </c:pt>
                <c:pt idx="5393">
                  <c:v>88808</c:v>
                </c:pt>
                <c:pt idx="5394">
                  <c:v>88809</c:v>
                </c:pt>
                <c:pt idx="5395">
                  <c:v>88811</c:v>
                </c:pt>
                <c:pt idx="5396">
                  <c:v>88813</c:v>
                </c:pt>
                <c:pt idx="5397">
                  <c:v>88814</c:v>
                </c:pt>
                <c:pt idx="5398">
                  <c:v>88816</c:v>
                </c:pt>
                <c:pt idx="5399">
                  <c:v>88817</c:v>
                </c:pt>
                <c:pt idx="5400">
                  <c:v>88819</c:v>
                </c:pt>
                <c:pt idx="5401">
                  <c:v>88820</c:v>
                </c:pt>
                <c:pt idx="5402">
                  <c:v>88821</c:v>
                </c:pt>
                <c:pt idx="5403">
                  <c:v>88822</c:v>
                </c:pt>
                <c:pt idx="5404">
                  <c:v>88824</c:v>
                </c:pt>
                <c:pt idx="5405">
                  <c:v>88826</c:v>
                </c:pt>
                <c:pt idx="5406">
                  <c:v>88827</c:v>
                </c:pt>
                <c:pt idx="5407">
                  <c:v>88828</c:v>
                </c:pt>
                <c:pt idx="5408">
                  <c:v>88829</c:v>
                </c:pt>
                <c:pt idx="5409">
                  <c:v>88830</c:v>
                </c:pt>
                <c:pt idx="5410">
                  <c:v>88831</c:v>
                </c:pt>
                <c:pt idx="5411">
                  <c:v>88832</c:v>
                </c:pt>
                <c:pt idx="5412">
                  <c:v>88834</c:v>
                </c:pt>
                <c:pt idx="5413">
                  <c:v>88837</c:v>
                </c:pt>
                <c:pt idx="5414">
                  <c:v>88838</c:v>
                </c:pt>
                <c:pt idx="5415">
                  <c:v>88840</c:v>
                </c:pt>
                <c:pt idx="5416">
                  <c:v>88841</c:v>
                </c:pt>
                <c:pt idx="5417">
                  <c:v>88842</c:v>
                </c:pt>
                <c:pt idx="5418">
                  <c:v>88843</c:v>
                </c:pt>
                <c:pt idx="5419">
                  <c:v>88845</c:v>
                </c:pt>
                <c:pt idx="5420">
                  <c:v>88846</c:v>
                </c:pt>
                <c:pt idx="5421">
                  <c:v>88848</c:v>
                </c:pt>
                <c:pt idx="5422">
                  <c:v>88849</c:v>
                </c:pt>
                <c:pt idx="5423">
                  <c:v>88850</c:v>
                </c:pt>
                <c:pt idx="5424">
                  <c:v>88851</c:v>
                </c:pt>
                <c:pt idx="5425">
                  <c:v>88852</c:v>
                </c:pt>
                <c:pt idx="5426">
                  <c:v>88853</c:v>
                </c:pt>
                <c:pt idx="5427">
                  <c:v>88854</c:v>
                </c:pt>
                <c:pt idx="5428">
                  <c:v>88856</c:v>
                </c:pt>
                <c:pt idx="5429">
                  <c:v>88858</c:v>
                </c:pt>
                <c:pt idx="5430">
                  <c:v>88859</c:v>
                </c:pt>
                <c:pt idx="5431">
                  <c:v>88860</c:v>
                </c:pt>
                <c:pt idx="5432">
                  <c:v>88861</c:v>
                </c:pt>
                <c:pt idx="5433">
                  <c:v>88862</c:v>
                </c:pt>
                <c:pt idx="5434">
                  <c:v>88864</c:v>
                </c:pt>
                <c:pt idx="5435">
                  <c:v>88865</c:v>
                </c:pt>
                <c:pt idx="5436">
                  <c:v>88866</c:v>
                </c:pt>
                <c:pt idx="5437">
                  <c:v>88867</c:v>
                </c:pt>
                <c:pt idx="5438">
                  <c:v>88868</c:v>
                </c:pt>
                <c:pt idx="5439">
                  <c:v>88869</c:v>
                </c:pt>
                <c:pt idx="5440">
                  <c:v>88870</c:v>
                </c:pt>
                <c:pt idx="5441">
                  <c:v>88871</c:v>
                </c:pt>
                <c:pt idx="5442">
                  <c:v>88872</c:v>
                </c:pt>
                <c:pt idx="5443">
                  <c:v>88874</c:v>
                </c:pt>
                <c:pt idx="5444">
                  <c:v>88875</c:v>
                </c:pt>
                <c:pt idx="5445">
                  <c:v>88877</c:v>
                </c:pt>
                <c:pt idx="5446">
                  <c:v>88878</c:v>
                </c:pt>
                <c:pt idx="5447">
                  <c:v>88879</c:v>
                </c:pt>
                <c:pt idx="5448">
                  <c:v>88880</c:v>
                </c:pt>
                <c:pt idx="5449">
                  <c:v>88882</c:v>
                </c:pt>
                <c:pt idx="5450">
                  <c:v>88883</c:v>
                </c:pt>
                <c:pt idx="5451">
                  <c:v>88885</c:v>
                </c:pt>
                <c:pt idx="5452">
                  <c:v>88887</c:v>
                </c:pt>
                <c:pt idx="5453">
                  <c:v>88889</c:v>
                </c:pt>
                <c:pt idx="5454">
                  <c:v>88891</c:v>
                </c:pt>
                <c:pt idx="5455">
                  <c:v>88892</c:v>
                </c:pt>
                <c:pt idx="5456">
                  <c:v>88893</c:v>
                </c:pt>
                <c:pt idx="5457">
                  <c:v>88895</c:v>
                </c:pt>
                <c:pt idx="5458">
                  <c:v>88897</c:v>
                </c:pt>
                <c:pt idx="5459">
                  <c:v>88899</c:v>
                </c:pt>
                <c:pt idx="5460">
                  <c:v>88900</c:v>
                </c:pt>
                <c:pt idx="5461">
                  <c:v>88902</c:v>
                </c:pt>
                <c:pt idx="5462">
                  <c:v>88903</c:v>
                </c:pt>
                <c:pt idx="5463">
                  <c:v>88907</c:v>
                </c:pt>
                <c:pt idx="5464">
                  <c:v>88908</c:v>
                </c:pt>
                <c:pt idx="5465">
                  <c:v>88910</c:v>
                </c:pt>
                <c:pt idx="5466">
                  <c:v>88911</c:v>
                </c:pt>
                <c:pt idx="5467">
                  <c:v>88913</c:v>
                </c:pt>
                <c:pt idx="5468">
                  <c:v>88914</c:v>
                </c:pt>
                <c:pt idx="5469">
                  <c:v>88915</c:v>
                </c:pt>
                <c:pt idx="5470">
                  <c:v>88916</c:v>
                </c:pt>
                <c:pt idx="5471">
                  <c:v>88917</c:v>
                </c:pt>
                <c:pt idx="5472">
                  <c:v>88918</c:v>
                </c:pt>
                <c:pt idx="5473">
                  <c:v>88921</c:v>
                </c:pt>
                <c:pt idx="5474">
                  <c:v>88923</c:v>
                </c:pt>
                <c:pt idx="5475">
                  <c:v>88924</c:v>
                </c:pt>
                <c:pt idx="5476">
                  <c:v>88926</c:v>
                </c:pt>
                <c:pt idx="5477">
                  <c:v>88927</c:v>
                </c:pt>
                <c:pt idx="5478">
                  <c:v>88928</c:v>
                </c:pt>
                <c:pt idx="5479">
                  <c:v>88929</c:v>
                </c:pt>
                <c:pt idx="5480">
                  <c:v>88931</c:v>
                </c:pt>
                <c:pt idx="5481">
                  <c:v>88932</c:v>
                </c:pt>
                <c:pt idx="5482">
                  <c:v>88934</c:v>
                </c:pt>
                <c:pt idx="5483">
                  <c:v>88936</c:v>
                </c:pt>
                <c:pt idx="5484">
                  <c:v>88938</c:v>
                </c:pt>
                <c:pt idx="5485">
                  <c:v>88940</c:v>
                </c:pt>
                <c:pt idx="5486">
                  <c:v>88941</c:v>
                </c:pt>
                <c:pt idx="5487">
                  <c:v>88942</c:v>
                </c:pt>
                <c:pt idx="5488">
                  <c:v>88943</c:v>
                </c:pt>
                <c:pt idx="5489">
                  <c:v>88945</c:v>
                </c:pt>
                <c:pt idx="5490">
                  <c:v>88946</c:v>
                </c:pt>
                <c:pt idx="5491">
                  <c:v>88947</c:v>
                </c:pt>
                <c:pt idx="5492">
                  <c:v>88948</c:v>
                </c:pt>
                <c:pt idx="5493">
                  <c:v>88949</c:v>
                </c:pt>
                <c:pt idx="5494">
                  <c:v>88950</c:v>
                </c:pt>
                <c:pt idx="5495">
                  <c:v>88952</c:v>
                </c:pt>
                <c:pt idx="5496">
                  <c:v>88953</c:v>
                </c:pt>
                <c:pt idx="5497">
                  <c:v>88954</c:v>
                </c:pt>
                <c:pt idx="5498">
                  <c:v>88955</c:v>
                </c:pt>
                <c:pt idx="5499">
                  <c:v>88956</c:v>
                </c:pt>
                <c:pt idx="5500">
                  <c:v>88957</c:v>
                </c:pt>
                <c:pt idx="5501">
                  <c:v>88959</c:v>
                </c:pt>
                <c:pt idx="5502">
                  <c:v>88960</c:v>
                </c:pt>
                <c:pt idx="5503">
                  <c:v>88961</c:v>
                </c:pt>
                <c:pt idx="5504">
                  <c:v>88962</c:v>
                </c:pt>
                <c:pt idx="5505">
                  <c:v>88963</c:v>
                </c:pt>
                <c:pt idx="5506">
                  <c:v>88965</c:v>
                </c:pt>
                <c:pt idx="5507">
                  <c:v>88966</c:v>
                </c:pt>
                <c:pt idx="5508">
                  <c:v>88967</c:v>
                </c:pt>
                <c:pt idx="5509">
                  <c:v>88968</c:v>
                </c:pt>
                <c:pt idx="5510">
                  <c:v>88970</c:v>
                </c:pt>
                <c:pt idx="5511">
                  <c:v>88971</c:v>
                </c:pt>
                <c:pt idx="5512">
                  <c:v>88972</c:v>
                </c:pt>
                <c:pt idx="5513">
                  <c:v>88973</c:v>
                </c:pt>
                <c:pt idx="5514">
                  <c:v>88974</c:v>
                </c:pt>
                <c:pt idx="5515">
                  <c:v>88975</c:v>
                </c:pt>
                <c:pt idx="5516">
                  <c:v>88976</c:v>
                </c:pt>
                <c:pt idx="5517">
                  <c:v>88977</c:v>
                </c:pt>
                <c:pt idx="5518">
                  <c:v>88978</c:v>
                </c:pt>
                <c:pt idx="5519">
                  <c:v>88981</c:v>
                </c:pt>
                <c:pt idx="5520">
                  <c:v>88984</c:v>
                </c:pt>
                <c:pt idx="5521">
                  <c:v>88985</c:v>
                </c:pt>
                <c:pt idx="5522">
                  <c:v>88987</c:v>
                </c:pt>
                <c:pt idx="5523">
                  <c:v>88988</c:v>
                </c:pt>
                <c:pt idx="5524">
                  <c:v>88989</c:v>
                </c:pt>
                <c:pt idx="5525">
                  <c:v>88990</c:v>
                </c:pt>
                <c:pt idx="5526">
                  <c:v>88992</c:v>
                </c:pt>
                <c:pt idx="5527">
                  <c:v>88993</c:v>
                </c:pt>
                <c:pt idx="5528">
                  <c:v>88994</c:v>
                </c:pt>
                <c:pt idx="5529">
                  <c:v>88996</c:v>
                </c:pt>
                <c:pt idx="5530">
                  <c:v>88997</c:v>
                </c:pt>
                <c:pt idx="5531">
                  <c:v>88998</c:v>
                </c:pt>
                <c:pt idx="5532">
                  <c:v>88999</c:v>
                </c:pt>
                <c:pt idx="5533">
                  <c:v>89000</c:v>
                </c:pt>
                <c:pt idx="5534">
                  <c:v>89001</c:v>
                </c:pt>
                <c:pt idx="5535">
                  <c:v>89002</c:v>
                </c:pt>
                <c:pt idx="5536">
                  <c:v>89003</c:v>
                </c:pt>
                <c:pt idx="5537">
                  <c:v>89004</c:v>
                </c:pt>
                <c:pt idx="5538">
                  <c:v>89005</c:v>
                </c:pt>
                <c:pt idx="5539">
                  <c:v>89007</c:v>
                </c:pt>
                <c:pt idx="5540">
                  <c:v>89008</c:v>
                </c:pt>
                <c:pt idx="5541">
                  <c:v>89009</c:v>
                </c:pt>
                <c:pt idx="5542">
                  <c:v>89010</c:v>
                </c:pt>
                <c:pt idx="5543">
                  <c:v>89011</c:v>
                </c:pt>
                <c:pt idx="5544">
                  <c:v>89012</c:v>
                </c:pt>
                <c:pt idx="5545">
                  <c:v>89014</c:v>
                </c:pt>
                <c:pt idx="5546">
                  <c:v>89015</c:v>
                </c:pt>
                <c:pt idx="5547">
                  <c:v>89016</c:v>
                </c:pt>
                <c:pt idx="5548">
                  <c:v>89017</c:v>
                </c:pt>
                <c:pt idx="5549">
                  <c:v>89019</c:v>
                </c:pt>
                <c:pt idx="5550">
                  <c:v>89020</c:v>
                </c:pt>
                <c:pt idx="5551">
                  <c:v>89021</c:v>
                </c:pt>
                <c:pt idx="5552">
                  <c:v>89022</c:v>
                </c:pt>
                <c:pt idx="5553">
                  <c:v>89023</c:v>
                </c:pt>
                <c:pt idx="5554">
                  <c:v>89024</c:v>
                </c:pt>
                <c:pt idx="5555">
                  <c:v>89025</c:v>
                </c:pt>
                <c:pt idx="5556">
                  <c:v>89026</c:v>
                </c:pt>
                <c:pt idx="5557">
                  <c:v>89027</c:v>
                </c:pt>
                <c:pt idx="5558">
                  <c:v>89029</c:v>
                </c:pt>
                <c:pt idx="5559">
                  <c:v>89030</c:v>
                </c:pt>
                <c:pt idx="5560">
                  <c:v>89031</c:v>
                </c:pt>
                <c:pt idx="5561">
                  <c:v>89032</c:v>
                </c:pt>
                <c:pt idx="5562">
                  <c:v>89033</c:v>
                </c:pt>
                <c:pt idx="5563">
                  <c:v>89035</c:v>
                </c:pt>
                <c:pt idx="5564">
                  <c:v>89036</c:v>
                </c:pt>
                <c:pt idx="5565">
                  <c:v>89037</c:v>
                </c:pt>
                <c:pt idx="5566">
                  <c:v>89038</c:v>
                </c:pt>
                <c:pt idx="5567">
                  <c:v>89039</c:v>
                </c:pt>
                <c:pt idx="5568">
                  <c:v>89040</c:v>
                </c:pt>
                <c:pt idx="5569">
                  <c:v>89041</c:v>
                </c:pt>
                <c:pt idx="5570">
                  <c:v>89042</c:v>
                </c:pt>
                <c:pt idx="5571">
                  <c:v>89044</c:v>
                </c:pt>
                <c:pt idx="5572">
                  <c:v>89045</c:v>
                </c:pt>
                <c:pt idx="5573">
                  <c:v>89047</c:v>
                </c:pt>
                <c:pt idx="5574">
                  <c:v>89048</c:v>
                </c:pt>
                <c:pt idx="5575">
                  <c:v>89049</c:v>
                </c:pt>
                <c:pt idx="5576">
                  <c:v>89050</c:v>
                </c:pt>
                <c:pt idx="5577">
                  <c:v>89051</c:v>
                </c:pt>
                <c:pt idx="5578">
                  <c:v>89052</c:v>
                </c:pt>
                <c:pt idx="5579">
                  <c:v>89053</c:v>
                </c:pt>
                <c:pt idx="5580">
                  <c:v>89055</c:v>
                </c:pt>
                <c:pt idx="5581">
                  <c:v>89056</c:v>
                </c:pt>
                <c:pt idx="5582">
                  <c:v>89057</c:v>
                </c:pt>
                <c:pt idx="5583">
                  <c:v>89058</c:v>
                </c:pt>
                <c:pt idx="5584">
                  <c:v>89059</c:v>
                </c:pt>
                <c:pt idx="5585">
                  <c:v>89060</c:v>
                </c:pt>
                <c:pt idx="5586">
                  <c:v>89061</c:v>
                </c:pt>
                <c:pt idx="5587">
                  <c:v>89062</c:v>
                </c:pt>
                <c:pt idx="5588">
                  <c:v>89063</c:v>
                </c:pt>
                <c:pt idx="5589">
                  <c:v>89064</c:v>
                </c:pt>
                <c:pt idx="5590">
                  <c:v>89065</c:v>
                </c:pt>
                <c:pt idx="5591">
                  <c:v>89066</c:v>
                </c:pt>
                <c:pt idx="5592">
                  <c:v>89067</c:v>
                </c:pt>
                <c:pt idx="5593">
                  <c:v>89068</c:v>
                </c:pt>
                <c:pt idx="5594">
                  <c:v>89069</c:v>
                </c:pt>
                <c:pt idx="5595">
                  <c:v>89070</c:v>
                </c:pt>
                <c:pt idx="5596">
                  <c:v>89072</c:v>
                </c:pt>
                <c:pt idx="5597">
                  <c:v>89073</c:v>
                </c:pt>
                <c:pt idx="5598">
                  <c:v>89074</c:v>
                </c:pt>
                <c:pt idx="5599">
                  <c:v>89075</c:v>
                </c:pt>
                <c:pt idx="5600">
                  <c:v>89078</c:v>
                </c:pt>
                <c:pt idx="5601">
                  <c:v>89079</c:v>
                </c:pt>
                <c:pt idx="5602">
                  <c:v>89080</c:v>
                </c:pt>
                <c:pt idx="5603">
                  <c:v>89081</c:v>
                </c:pt>
                <c:pt idx="5604">
                  <c:v>89082</c:v>
                </c:pt>
                <c:pt idx="5605">
                  <c:v>89083</c:v>
                </c:pt>
                <c:pt idx="5606">
                  <c:v>89084</c:v>
                </c:pt>
                <c:pt idx="5607">
                  <c:v>89085</c:v>
                </c:pt>
                <c:pt idx="5608">
                  <c:v>89086</c:v>
                </c:pt>
                <c:pt idx="5609">
                  <c:v>89087</c:v>
                </c:pt>
                <c:pt idx="5610">
                  <c:v>89092</c:v>
                </c:pt>
                <c:pt idx="5611">
                  <c:v>89095</c:v>
                </c:pt>
                <c:pt idx="5612">
                  <c:v>89096</c:v>
                </c:pt>
                <c:pt idx="5613">
                  <c:v>89098</c:v>
                </c:pt>
                <c:pt idx="5614">
                  <c:v>89099</c:v>
                </c:pt>
                <c:pt idx="5615">
                  <c:v>89100</c:v>
                </c:pt>
                <c:pt idx="5616">
                  <c:v>89102</c:v>
                </c:pt>
                <c:pt idx="5617">
                  <c:v>89103</c:v>
                </c:pt>
                <c:pt idx="5618">
                  <c:v>89104</c:v>
                </c:pt>
                <c:pt idx="5619">
                  <c:v>89105</c:v>
                </c:pt>
                <c:pt idx="5620">
                  <c:v>89107</c:v>
                </c:pt>
                <c:pt idx="5621">
                  <c:v>89109</c:v>
                </c:pt>
                <c:pt idx="5622">
                  <c:v>89111</c:v>
                </c:pt>
                <c:pt idx="5623">
                  <c:v>89112</c:v>
                </c:pt>
                <c:pt idx="5624">
                  <c:v>89114</c:v>
                </c:pt>
                <c:pt idx="5625">
                  <c:v>89115</c:v>
                </c:pt>
                <c:pt idx="5626">
                  <c:v>89116</c:v>
                </c:pt>
                <c:pt idx="5627">
                  <c:v>89119</c:v>
                </c:pt>
                <c:pt idx="5628">
                  <c:v>89122</c:v>
                </c:pt>
                <c:pt idx="5629">
                  <c:v>89124</c:v>
                </c:pt>
                <c:pt idx="5630">
                  <c:v>89126</c:v>
                </c:pt>
                <c:pt idx="5631">
                  <c:v>89128</c:v>
                </c:pt>
                <c:pt idx="5632">
                  <c:v>89129</c:v>
                </c:pt>
                <c:pt idx="5633">
                  <c:v>89130</c:v>
                </c:pt>
                <c:pt idx="5634">
                  <c:v>89131</c:v>
                </c:pt>
                <c:pt idx="5635">
                  <c:v>89132</c:v>
                </c:pt>
                <c:pt idx="5636">
                  <c:v>89135</c:v>
                </c:pt>
                <c:pt idx="5637">
                  <c:v>89136</c:v>
                </c:pt>
                <c:pt idx="5638">
                  <c:v>89137</c:v>
                </c:pt>
                <c:pt idx="5639">
                  <c:v>89138</c:v>
                </c:pt>
                <c:pt idx="5640">
                  <c:v>89140</c:v>
                </c:pt>
                <c:pt idx="5641">
                  <c:v>89141</c:v>
                </c:pt>
                <c:pt idx="5642">
                  <c:v>89142</c:v>
                </c:pt>
                <c:pt idx="5643">
                  <c:v>89144</c:v>
                </c:pt>
                <c:pt idx="5644">
                  <c:v>89145</c:v>
                </c:pt>
                <c:pt idx="5645">
                  <c:v>89146</c:v>
                </c:pt>
                <c:pt idx="5646">
                  <c:v>89147</c:v>
                </c:pt>
                <c:pt idx="5647">
                  <c:v>89148</c:v>
                </c:pt>
                <c:pt idx="5648">
                  <c:v>89149</c:v>
                </c:pt>
                <c:pt idx="5649">
                  <c:v>89150</c:v>
                </c:pt>
                <c:pt idx="5650">
                  <c:v>89152</c:v>
                </c:pt>
                <c:pt idx="5651">
                  <c:v>89155</c:v>
                </c:pt>
                <c:pt idx="5652">
                  <c:v>89156</c:v>
                </c:pt>
                <c:pt idx="5653">
                  <c:v>89157</c:v>
                </c:pt>
                <c:pt idx="5654">
                  <c:v>89158</c:v>
                </c:pt>
                <c:pt idx="5655">
                  <c:v>89159</c:v>
                </c:pt>
                <c:pt idx="5656">
                  <c:v>89160</c:v>
                </c:pt>
                <c:pt idx="5657">
                  <c:v>89162</c:v>
                </c:pt>
                <c:pt idx="5658">
                  <c:v>89165</c:v>
                </c:pt>
                <c:pt idx="5659">
                  <c:v>89166</c:v>
                </c:pt>
                <c:pt idx="5660">
                  <c:v>89167</c:v>
                </c:pt>
                <c:pt idx="5661">
                  <c:v>89168</c:v>
                </c:pt>
                <c:pt idx="5662">
                  <c:v>89169</c:v>
                </c:pt>
                <c:pt idx="5663">
                  <c:v>89170</c:v>
                </c:pt>
                <c:pt idx="5664">
                  <c:v>89172</c:v>
                </c:pt>
                <c:pt idx="5665">
                  <c:v>89173</c:v>
                </c:pt>
                <c:pt idx="5666">
                  <c:v>89174</c:v>
                </c:pt>
                <c:pt idx="5667">
                  <c:v>89176</c:v>
                </c:pt>
                <c:pt idx="5668">
                  <c:v>89178</c:v>
                </c:pt>
                <c:pt idx="5669">
                  <c:v>89179</c:v>
                </c:pt>
                <c:pt idx="5670">
                  <c:v>89181</c:v>
                </c:pt>
                <c:pt idx="5671">
                  <c:v>89182</c:v>
                </c:pt>
                <c:pt idx="5672">
                  <c:v>89183</c:v>
                </c:pt>
                <c:pt idx="5673">
                  <c:v>89184</c:v>
                </c:pt>
                <c:pt idx="5674">
                  <c:v>89186</c:v>
                </c:pt>
                <c:pt idx="5675">
                  <c:v>89187</c:v>
                </c:pt>
                <c:pt idx="5676">
                  <c:v>89188</c:v>
                </c:pt>
                <c:pt idx="5677">
                  <c:v>89189</c:v>
                </c:pt>
                <c:pt idx="5678">
                  <c:v>89190</c:v>
                </c:pt>
                <c:pt idx="5679">
                  <c:v>89192</c:v>
                </c:pt>
                <c:pt idx="5680">
                  <c:v>89194</c:v>
                </c:pt>
                <c:pt idx="5681">
                  <c:v>89195</c:v>
                </c:pt>
                <c:pt idx="5682">
                  <c:v>89197</c:v>
                </c:pt>
                <c:pt idx="5683">
                  <c:v>89199</c:v>
                </c:pt>
                <c:pt idx="5684">
                  <c:v>89200</c:v>
                </c:pt>
                <c:pt idx="5685">
                  <c:v>89201</c:v>
                </c:pt>
                <c:pt idx="5686">
                  <c:v>89202</c:v>
                </c:pt>
                <c:pt idx="5687">
                  <c:v>89203</c:v>
                </c:pt>
                <c:pt idx="5688">
                  <c:v>89204</c:v>
                </c:pt>
                <c:pt idx="5689">
                  <c:v>89205</c:v>
                </c:pt>
                <c:pt idx="5690">
                  <c:v>89206</c:v>
                </c:pt>
                <c:pt idx="5691">
                  <c:v>89207</c:v>
                </c:pt>
                <c:pt idx="5692">
                  <c:v>89209</c:v>
                </c:pt>
                <c:pt idx="5693">
                  <c:v>89210</c:v>
                </c:pt>
                <c:pt idx="5694">
                  <c:v>89213</c:v>
                </c:pt>
                <c:pt idx="5695">
                  <c:v>89214</c:v>
                </c:pt>
                <c:pt idx="5696">
                  <c:v>89215</c:v>
                </c:pt>
                <c:pt idx="5697">
                  <c:v>89216</c:v>
                </c:pt>
                <c:pt idx="5698">
                  <c:v>89217</c:v>
                </c:pt>
                <c:pt idx="5699">
                  <c:v>89219</c:v>
                </c:pt>
                <c:pt idx="5700">
                  <c:v>89221</c:v>
                </c:pt>
                <c:pt idx="5701">
                  <c:v>89224</c:v>
                </c:pt>
                <c:pt idx="5702">
                  <c:v>89226</c:v>
                </c:pt>
                <c:pt idx="5703">
                  <c:v>89227</c:v>
                </c:pt>
                <c:pt idx="5704">
                  <c:v>89229</c:v>
                </c:pt>
                <c:pt idx="5705">
                  <c:v>89230</c:v>
                </c:pt>
                <c:pt idx="5706">
                  <c:v>89232</c:v>
                </c:pt>
                <c:pt idx="5707">
                  <c:v>89233</c:v>
                </c:pt>
                <c:pt idx="5708">
                  <c:v>89235</c:v>
                </c:pt>
                <c:pt idx="5709">
                  <c:v>89236</c:v>
                </c:pt>
                <c:pt idx="5710">
                  <c:v>89237</c:v>
                </c:pt>
                <c:pt idx="5711">
                  <c:v>89238</c:v>
                </c:pt>
                <c:pt idx="5712">
                  <c:v>89240</c:v>
                </c:pt>
                <c:pt idx="5713">
                  <c:v>89241</c:v>
                </c:pt>
                <c:pt idx="5714">
                  <c:v>89243</c:v>
                </c:pt>
                <c:pt idx="5715">
                  <c:v>89244</c:v>
                </c:pt>
                <c:pt idx="5716">
                  <c:v>89247</c:v>
                </c:pt>
                <c:pt idx="5717">
                  <c:v>89248</c:v>
                </c:pt>
                <c:pt idx="5718">
                  <c:v>89249</c:v>
                </c:pt>
                <c:pt idx="5719">
                  <c:v>89250</c:v>
                </c:pt>
                <c:pt idx="5720">
                  <c:v>89251</c:v>
                </c:pt>
                <c:pt idx="5721">
                  <c:v>89252</c:v>
                </c:pt>
                <c:pt idx="5722">
                  <c:v>89254</c:v>
                </c:pt>
                <c:pt idx="5723">
                  <c:v>89255</c:v>
                </c:pt>
                <c:pt idx="5724">
                  <c:v>89257</c:v>
                </c:pt>
                <c:pt idx="5725">
                  <c:v>89258</c:v>
                </c:pt>
                <c:pt idx="5726">
                  <c:v>89259</c:v>
                </c:pt>
                <c:pt idx="5727">
                  <c:v>89261</c:v>
                </c:pt>
                <c:pt idx="5728">
                  <c:v>89262</c:v>
                </c:pt>
                <c:pt idx="5729">
                  <c:v>89263</c:v>
                </c:pt>
                <c:pt idx="5730">
                  <c:v>89265</c:v>
                </c:pt>
                <c:pt idx="5731">
                  <c:v>89266</c:v>
                </c:pt>
                <c:pt idx="5732">
                  <c:v>89269</c:v>
                </c:pt>
                <c:pt idx="5733">
                  <c:v>89270</c:v>
                </c:pt>
                <c:pt idx="5734">
                  <c:v>89271</c:v>
                </c:pt>
                <c:pt idx="5735">
                  <c:v>89272</c:v>
                </c:pt>
                <c:pt idx="5736">
                  <c:v>89273</c:v>
                </c:pt>
                <c:pt idx="5737">
                  <c:v>89274</c:v>
                </c:pt>
                <c:pt idx="5738">
                  <c:v>89277</c:v>
                </c:pt>
                <c:pt idx="5739">
                  <c:v>89280</c:v>
                </c:pt>
                <c:pt idx="5740">
                  <c:v>89281</c:v>
                </c:pt>
                <c:pt idx="5741">
                  <c:v>89282</c:v>
                </c:pt>
                <c:pt idx="5742">
                  <c:v>89283</c:v>
                </c:pt>
                <c:pt idx="5743">
                  <c:v>89284</c:v>
                </c:pt>
                <c:pt idx="5744">
                  <c:v>89285</c:v>
                </c:pt>
                <c:pt idx="5745">
                  <c:v>89287</c:v>
                </c:pt>
                <c:pt idx="5746">
                  <c:v>89288</c:v>
                </c:pt>
                <c:pt idx="5747">
                  <c:v>89289</c:v>
                </c:pt>
                <c:pt idx="5748">
                  <c:v>89290</c:v>
                </c:pt>
                <c:pt idx="5749">
                  <c:v>89293</c:v>
                </c:pt>
                <c:pt idx="5750">
                  <c:v>89294</c:v>
                </c:pt>
                <c:pt idx="5751">
                  <c:v>89295</c:v>
                </c:pt>
                <c:pt idx="5752">
                  <c:v>89298</c:v>
                </c:pt>
                <c:pt idx="5753">
                  <c:v>89300</c:v>
                </c:pt>
                <c:pt idx="5754">
                  <c:v>89301</c:v>
                </c:pt>
                <c:pt idx="5755">
                  <c:v>89303</c:v>
                </c:pt>
                <c:pt idx="5756">
                  <c:v>89304</c:v>
                </c:pt>
                <c:pt idx="5757">
                  <c:v>89305</c:v>
                </c:pt>
                <c:pt idx="5758">
                  <c:v>89307</c:v>
                </c:pt>
                <c:pt idx="5759">
                  <c:v>89308</c:v>
                </c:pt>
                <c:pt idx="5760">
                  <c:v>89309</c:v>
                </c:pt>
                <c:pt idx="5761">
                  <c:v>89310</c:v>
                </c:pt>
                <c:pt idx="5762">
                  <c:v>89311</c:v>
                </c:pt>
                <c:pt idx="5763">
                  <c:v>89312</c:v>
                </c:pt>
                <c:pt idx="5764">
                  <c:v>89313</c:v>
                </c:pt>
                <c:pt idx="5765">
                  <c:v>89315</c:v>
                </c:pt>
                <c:pt idx="5766">
                  <c:v>89316</c:v>
                </c:pt>
                <c:pt idx="5767">
                  <c:v>89317</c:v>
                </c:pt>
                <c:pt idx="5768">
                  <c:v>89318</c:v>
                </c:pt>
                <c:pt idx="5769">
                  <c:v>89319</c:v>
                </c:pt>
                <c:pt idx="5770">
                  <c:v>89321</c:v>
                </c:pt>
                <c:pt idx="5771">
                  <c:v>89323</c:v>
                </c:pt>
                <c:pt idx="5772">
                  <c:v>89326</c:v>
                </c:pt>
                <c:pt idx="5773">
                  <c:v>89327</c:v>
                </c:pt>
                <c:pt idx="5774">
                  <c:v>89328</c:v>
                </c:pt>
                <c:pt idx="5775">
                  <c:v>89329</c:v>
                </c:pt>
                <c:pt idx="5776">
                  <c:v>89330</c:v>
                </c:pt>
                <c:pt idx="5777">
                  <c:v>89331</c:v>
                </c:pt>
                <c:pt idx="5778">
                  <c:v>89332</c:v>
                </c:pt>
                <c:pt idx="5779">
                  <c:v>89334</c:v>
                </c:pt>
                <c:pt idx="5780">
                  <c:v>89335</c:v>
                </c:pt>
                <c:pt idx="5781">
                  <c:v>89336</c:v>
                </c:pt>
                <c:pt idx="5782">
                  <c:v>89337</c:v>
                </c:pt>
                <c:pt idx="5783">
                  <c:v>89339</c:v>
                </c:pt>
                <c:pt idx="5784">
                  <c:v>89342</c:v>
                </c:pt>
                <c:pt idx="5785">
                  <c:v>89343</c:v>
                </c:pt>
                <c:pt idx="5786">
                  <c:v>89344</c:v>
                </c:pt>
                <c:pt idx="5787">
                  <c:v>89345</c:v>
                </c:pt>
                <c:pt idx="5788">
                  <c:v>89346</c:v>
                </c:pt>
                <c:pt idx="5789">
                  <c:v>89347</c:v>
                </c:pt>
                <c:pt idx="5790">
                  <c:v>89349</c:v>
                </c:pt>
                <c:pt idx="5791">
                  <c:v>89350</c:v>
                </c:pt>
                <c:pt idx="5792">
                  <c:v>89351</c:v>
                </c:pt>
                <c:pt idx="5793">
                  <c:v>89352</c:v>
                </c:pt>
                <c:pt idx="5794">
                  <c:v>89353</c:v>
                </c:pt>
                <c:pt idx="5795">
                  <c:v>89354</c:v>
                </c:pt>
                <c:pt idx="5796">
                  <c:v>89355</c:v>
                </c:pt>
                <c:pt idx="5797">
                  <c:v>89356</c:v>
                </c:pt>
                <c:pt idx="5798">
                  <c:v>89357</c:v>
                </c:pt>
                <c:pt idx="5799">
                  <c:v>89359</c:v>
                </c:pt>
                <c:pt idx="5800">
                  <c:v>89361</c:v>
                </c:pt>
                <c:pt idx="5801">
                  <c:v>89362</c:v>
                </c:pt>
                <c:pt idx="5802">
                  <c:v>89365</c:v>
                </c:pt>
                <c:pt idx="5803">
                  <c:v>89366</c:v>
                </c:pt>
                <c:pt idx="5804">
                  <c:v>89367</c:v>
                </c:pt>
                <c:pt idx="5805">
                  <c:v>89368</c:v>
                </c:pt>
                <c:pt idx="5806">
                  <c:v>89370</c:v>
                </c:pt>
                <c:pt idx="5807">
                  <c:v>89373</c:v>
                </c:pt>
                <c:pt idx="5808">
                  <c:v>89374</c:v>
                </c:pt>
                <c:pt idx="5809">
                  <c:v>89375</c:v>
                </c:pt>
                <c:pt idx="5810">
                  <c:v>89376</c:v>
                </c:pt>
                <c:pt idx="5811">
                  <c:v>89378</c:v>
                </c:pt>
                <c:pt idx="5812">
                  <c:v>89379</c:v>
                </c:pt>
                <c:pt idx="5813">
                  <c:v>89380</c:v>
                </c:pt>
                <c:pt idx="5814">
                  <c:v>89382</c:v>
                </c:pt>
                <c:pt idx="5815">
                  <c:v>89383</c:v>
                </c:pt>
                <c:pt idx="5816">
                  <c:v>89384</c:v>
                </c:pt>
                <c:pt idx="5817">
                  <c:v>89385</c:v>
                </c:pt>
                <c:pt idx="5818">
                  <c:v>89387</c:v>
                </c:pt>
                <c:pt idx="5819">
                  <c:v>89388</c:v>
                </c:pt>
                <c:pt idx="5820">
                  <c:v>89390</c:v>
                </c:pt>
                <c:pt idx="5821">
                  <c:v>89391</c:v>
                </c:pt>
                <c:pt idx="5822">
                  <c:v>89392</c:v>
                </c:pt>
                <c:pt idx="5823">
                  <c:v>89393</c:v>
                </c:pt>
                <c:pt idx="5824">
                  <c:v>89394</c:v>
                </c:pt>
                <c:pt idx="5825">
                  <c:v>89395</c:v>
                </c:pt>
                <c:pt idx="5826">
                  <c:v>89396</c:v>
                </c:pt>
                <c:pt idx="5827">
                  <c:v>89397</c:v>
                </c:pt>
                <c:pt idx="5828">
                  <c:v>89398</c:v>
                </c:pt>
                <c:pt idx="5829">
                  <c:v>89399</c:v>
                </c:pt>
                <c:pt idx="5830">
                  <c:v>89400</c:v>
                </c:pt>
                <c:pt idx="5831">
                  <c:v>89401</c:v>
                </c:pt>
                <c:pt idx="5832">
                  <c:v>89402</c:v>
                </c:pt>
                <c:pt idx="5833">
                  <c:v>89403</c:v>
                </c:pt>
                <c:pt idx="5834">
                  <c:v>89404</c:v>
                </c:pt>
                <c:pt idx="5835">
                  <c:v>89405</c:v>
                </c:pt>
                <c:pt idx="5836">
                  <c:v>89406</c:v>
                </c:pt>
                <c:pt idx="5837">
                  <c:v>89407</c:v>
                </c:pt>
                <c:pt idx="5838">
                  <c:v>89408</c:v>
                </c:pt>
                <c:pt idx="5839">
                  <c:v>89409</c:v>
                </c:pt>
                <c:pt idx="5840">
                  <c:v>89410</c:v>
                </c:pt>
                <c:pt idx="5841">
                  <c:v>89411</c:v>
                </c:pt>
                <c:pt idx="5842">
                  <c:v>89412</c:v>
                </c:pt>
                <c:pt idx="5843">
                  <c:v>89413</c:v>
                </c:pt>
                <c:pt idx="5844">
                  <c:v>89414</c:v>
                </c:pt>
                <c:pt idx="5845">
                  <c:v>89415</c:v>
                </c:pt>
                <c:pt idx="5846">
                  <c:v>89416</c:v>
                </c:pt>
                <c:pt idx="5847">
                  <c:v>89417</c:v>
                </c:pt>
                <c:pt idx="5848">
                  <c:v>89418</c:v>
                </c:pt>
                <c:pt idx="5849">
                  <c:v>89419</c:v>
                </c:pt>
                <c:pt idx="5850">
                  <c:v>89420</c:v>
                </c:pt>
                <c:pt idx="5851">
                  <c:v>89421</c:v>
                </c:pt>
                <c:pt idx="5852">
                  <c:v>89422</c:v>
                </c:pt>
                <c:pt idx="5853">
                  <c:v>89423</c:v>
                </c:pt>
                <c:pt idx="5854">
                  <c:v>89424</c:v>
                </c:pt>
                <c:pt idx="5855">
                  <c:v>89425</c:v>
                </c:pt>
                <c:pt idx="5856">
                  <c:v>89426</c:v>
                </c:pt>
                <c:pt idx="5857">
                  <c:v>89427</c:v>
                </c:pt>
                <c:pt idx="5858">
                  <c:v>89429</c:v>
                </c:pt>
                <c:pt idx="5859">
                  <c:v>89430</c:v>
                </c:pt>
                <c:pt idx="5860">
                  <c:v>89431</c:v>
                </c:pt>
                <c:pt idx="5861">
                  <c:v>89432</c:v>
                </c:pt>
                <c:pt idx="5862">
                  <c:v>89433</c:v>
                </c:pt>
                <c:pt idx="5863">
                  <c:v>89434</c:v>
                </c:pt>
                <c:pt idx="5864">
                  <c:v>89436</c:v>
                </c:pt>
                <c:pt idx="5865">
                  <c:v>89437</c:v>
                </c:pt>
                <c:pt idx="5866">
                  <c:v>89438</c:v>
                </c:pt>
                <c:pt idx="5867">
                  <c:v>89440</c:v>
                </c:pt>
                <c:pt idx="5868">
                  <c:v>89443</c:v>
                </c:pt>
                <c:pt idx="5869">
                  <c:v>89444</c:v>
                </c:pt>
                <c:pt idx="5870">
                  <c:v>89445</c:v>
                </c:pt>
                <c:pt idx="5871">
                  <c:v>89446</c:v>
                </c:pt>
                <c:pt idx="5872">
                  <c:v>89447</c:v>
                </c:pt>
                <c:pt idx="5873">
                  <c:v>89448</c:v>
                </c:pt>
                <c:pt idx="5874">
                  <c:v>89449</c:v>
                </c:pt>
                <c:pt idx="5875">
                  <c:v>89450</c:v>
                </c:pt>
                <c:pt idx="5876">
                  <c:v>89451</c:v>
                </c:pt>
                <c:pt idx="5877">
                  <c:v>89453</c:v>
                </c:pt>
                <c:pt idx="5878">
                  <c:v>89454</c:v>
                </c:pt>
                <c:pt idx="5879">
                  <c:v>89455</c:v>
                </c:pt>
                <c:pt idx="5880">
                  <c:v>89457</c:v>
                </c:pt>
                <c:pt idx="5881">
                  <c:v>89459</c:v>
                </c:pt>
                <c:pt idx="5882">
                  <c:v>89460</c:v>
                </c:pt>
                <c:pt idx="5883">
                  <c:v>89461</c:v>
                </c:pt>
                <c:pt idx="5884">
                  <c:v>89462</c:v>
                </c:pt>
                <c:pt idx="5885">
                  <c:v>89464</c:v>
                </c:pt>
                <c:pt idx="5886">
                  <c:v>89465</c:v>
                </c:pt>
                <c:pt idx="5887">
                  <c:v>89466</c:v>
                </c:pt>
                <c:pt idx="5888">
                  <c:v>89467</c:v>
                </c:pt>
                <c:pt idx="5889">
                  <c:v>89468</c:v>
                </c:pt>
                <c:pt idx="5890">
                  <c:v>89469</c:v>
                </c:pt>
                <c:pt idx="5891">
                  <c:v>89470</c:v>
                </c:pt>
                <c:pt idx="5892">
                  <c:v>89471</c:v>
                </c:pt>
                <c:pt idx="5893">
                  <c:v>89473</c:v>
                </c:pt>
                <c:pt idx="5894">
                  <c:v>89474</c:v>
                </c:pt>
                <c:pt idx="5895">
                  <c:v>89475</c:v>
                </c:pt>
                <c:pt idx="5896">
                  <c:v>89476</c:v>
                </c:pt>
                <c:pt idx="5897">
                  <c:v>89477</c:v>
                </c:pt>
                <c:pt idx="5898">
                  <c:v>89478</c:v>
                </c:pt>
                <c:pt idx="5899">
                  <c:v>89480</c:v>
                </c:pt>
                <c:pt idx="5900">
                  <c:v>89481</c:v>
                </c:pt>
                <c:pt idx="5901">
                  <c:v>89482</c:v>
                </c:pt>
                <c:pt idx="5902">
                  <c:v>89483</c:v>
                </c:pt>
                <c:pt idx="5903">
                  <c:v>89484</c:v>
                </c:pt>
                <c:pt idx="5904">
                  <c:v>89485</c:v>
                </c:pt>
                <c:pt idx="5905">
                  <c:v>89488</c:v>
                </c:pt>
                <c:pt idx="5906">
                  <c:v>89489</c:v>
                </c:pt>
                <c:pt idx="5907">
                  <c:v>89490</c:v>
                </c:pt>
                <c:pt idx="5908">
                  <c:v>89491</c:v>
                </c:pt>
                <c:pt idx="5909">
                  <c:v>89492</c:v>
                </c:pt>
                <c:pt idx="5910">
                  <c:v>89493</c:v>
                </c:pt>
                <c:pt idx="5911">
                  <c:v>89494</c:v>
                </c:pt>
                <c:pt idx="5912">
                  <c:v>89495</c:v>
                </c:pt>
                <c:pt idx="5913">
                  <c:v>89496</c:v>
                </c:pt>
                <c:pt idx="5914">
                  <c:v>89497</c:v>
                </c:pt>
                <c:pt idx="5915">
                  <c:v>89498</c:v>
                </c:pt>
                <c:pt idx="5916">
                  <c:v>89499</c:v>
                </c:pt>
                <c:pt idx="5917">
                  <c:v>89500</c:v>
                </c:pt>
                <c:pt idx="5918">
                  <c:v>89501</c:v>
                </c:pt>
                <c:pt idx="5919">
                  <c:v>89502</c:v>
                </c:pt>
                <c:pt idx="5920">
                  <c:v>89503</c:v>
                </c:pt>
                <c:pt idx="5921">
                  <c:v>89505</c:v>
                </c:pt>
                <c:pt idx="5922">
                  <c:v>89506</c:v>
                </c:pt>
                <c:pt idx="5923">
                  <c:v>89507</c:v>
                </c:pt>
                <c:pt idx="5924">
                  <c:v>89508</c:v>
                </c:pt>
                <c:pt idx="5925">
                  <c:v>89509</c:v>
                </c:pt>
                <c:pt idx="5926">
                  <c:v>89511</c:v>
                </c:pt>
                <c:pt idx="5927">
                  <c:v>89512</c:v>
                </c:pt>
                <c:pt idx="5928">
                  <c:v>89513</c:v>
                </c:pt>
                <c:pt idx="5929">
                  <c:v>89514</c:v>
                </c:pt>
                <c:pt idx="5930">
                  <c:v>89515</c:v>
                </c:pt>
                <c:pt idx="5931">
                  <c:v>89516</c:v>
                </c:pt>
                <c:pt idx="5932">
                  <c:v>89517</c:v>
                </c:pt>
                <c:pt idx="5933">
                  <c:v>89518</c:v>
                </c:pt>
                <c:pt idx="5934">
                  <c:v>89519</c:v>
                </c:pt>
                <c:pt idx="5935">
                  <c:v>89520</c:v>
                </c:pt>
                <c:pt idx="5936">
                  <c:v>89522</c:v>
                </c:pt>
                <c:pt idx="5937">
                  <c:v>89523</c:v>
                </c:pt>
                <c:pt idx="5938">
                  <c:v>89524</c:v>
                </c:pt>
                <c:pt idx="5939">
                  <c:v>89525</c:v>
                </c:pt>
                <c:pt idx="5940">
                  <c:v>89526</c:v>
                </c:pt>
                <c:pt idx="5941">
                  <c:v>89527</c:v>
                </c:pt>
                <c:pt idx="5942">
                  <c:v>89528</c:v>
                </c:pt>
                <c:pt idx="5943">
                  <c:v>89529</c:v>
                </c:pt>
                <c:pt idx="5944">
                  <c:v>89530</c:v>
                </c:pt>
                <c:pt idx="5945">
                  <c:v>89531</c:v>
                </c:pt>
                <c:pt idx="5946">
                  <c:v>89532</c:v>
                </c:pt>
                <c:pt idx="5947">
                  <c:v>89534</c:v>
                </c:pt>
                <c:pt idx="5948">
                  <c:v>89535</c:v>
                </c:pt>
                <c:pt idx="5949">
                  <c:v>89536</c:v>
                </c:pt>
                <c:pt idx="5950">
                  <c:v>89538</c:v>
                </c:pt>
                <c:pt idx="5951">
                  <c:v>89540</c:v>
                </c:pt>
                <c:pt idx="5952">
                  <c:v>89543</c:v>
                </c:pt>
                <c:pt idx="5953">
                  <c:v>89544</c:v>
                </c:pt>
                <c:pt idx="5954">
                  <c:v>89545</c:v>
                </c:pt>
                <c:pt idx="5955">
                  <c:v>89546</c:v>
                </c:pt>
                <c:pt idx="5956">
                  <c:v>89547</c:v>
                </c:pt>
                <c:pt idx="5957">
                  <c:v>89548</c:v>
                </c:pt>
                <c:pt idx="5958">
                  <c:v>89550</c:v>
                </c:pt>
                <c:pt idx="5959">
                  <c:v>89553</c:v>
                </c:pt>
                <c:pt idx="5960">
                  <c:v>89554</c:v>
                </c:pt>
                <c:pt idx="5961">
                  <c:v>89555</c:v>
                </c:pt>
                <c:pt idx="5962">
                  <c:v>89558</c:v>
                </c:pt>
                <c:pt idx="5963">
                  <c:v>89559</c:v>
                </c:pt>
                <c:pt idx="5964">
                  <c:v>89560</c:v>
                </c:pt>
                <c:pt idx="5965">
                  <c:v>89561</c:v>
                </c:pt>
                <c:pt idx="5966">
                  <c:v>89562</c:v>
                </c:pt>
                <c:pt idx="5967">
                  <c:v>89563</c:v>
                </c:pt>
                <c:pt idx="5968">
                  <c:v>89566</c:v>
                </c:pt>
                <c:pt idx="5969">
                  <c:v>89567</c:v>
                </c:pt>
                <c:pt idx="5970">
                  <c:v>89569</c:v>
                </c:pt>
                <c:pt idx="5971">
                  <c:v>89570</c:v>
                </c:pt>
                <c:pt idx="5972">
                  <c:v>89572</c:v>
                </c:pt>
                <c:pt idx="5973">
                  <c:v>89573</c:v>
                </c:pt>
                <c:pt idx="5974">
                  <c:v>89574</c:v>
                </c:pt>
                <c:pt idx="5975">
                  <c:v>89576</c:v>
                </c:pt>
                <c:pt idx="5976">
                  <c:v>89577</c:v>
                </c:pt>
                <c:pt idx="5977">
                  <c:v>89578</c:v>
                </c:pt>
                <c:pt idx="5978">
                  <c:v>89582</c:v>
                </c:pt>
                <c:pt idx="5979">
                  <c:v>89583</c:v>
                </c:pt>
                <c:pt idx="5980">
                  <c:v>89584</c:v>
                </c:pt>
                <c:pt idx="5981">
                  <c:v>89585</c:v>
                </c:pt>
                <c:pt idx="5982">
                  <c:v>89586</c:v>
                </c:pt>
                <c:pt idx="5983">
                  <c:v>89587</c:v>
                </c:pt>
                <c:pt idx="5984">
                  <c:v>89588</c:v>
                </c:pt>
                <c:pt idx="5985">
                  <c:v>89589</c:v>
                </c:pt>
                <c:pt idx="5986">
                  <c:v>89591</c:v>
                </c:pt>
                <c:pt idx="5987">
                  <c:v>89592</c:v>
                </c:pt>
                <c:pt idx="5988">
                  <c:v>89593</c:v>
                </c:pt>
                <c:pt idx="5989">
                  <c:v>89594</c:v>
                </c:pt>
                <c:pt idx="5990">
                  <c:v>89595</c:v>
                </c:pt>
                <c:pt idx="5991">
                  <c:v>89596</c:v>
                </c:pt>
                <c:pt idx="5992">
                  <c:v>89597</c:v>
                </c:pt>
                <c:pt idx="5993">
                  <c:v>89598</c:v>
                </c:pt>
                <c:pt idx="5994">
                  <c:v>89599</c:v>
                </c:pt>
                <c:pt idx="5995">
                  <c:v>89600</c:v>
                </c:pt>
                <c:pt idx="5996">
                  <c:v>89602</c:v>
                </c:pt>
                <c:pt idx="5997">
                  <c:v>89603</c:v>
                </c:pt>
                <c:pt idx="5998">
                  <c:v>89604</c:v>
                </c:pt>
                <c:pt idx="5999">
                  <c:v>89607</c:v>
                </c:pt>
                <c:pt idx="6000">
                  <c:v>89608</c:v>
                </c:pt>
                <c:pt idx="6001">
                  <c:v>89609</c:v>
                </c:pt>
                <c:pt idx="6002">
                  <c:v>89610</c:v>
                </c:pt>
                <c:pt idx="6003">
                  <c:v>89611</c:v>
                </c:pt>
                <c:pt idx="6004">
                  <c:v>89613</c:v>
                </c:pt>
                <c:pt idx="6005">
                  <c:v>89614</c:v>
                </c:pt>
                <c:pt idx="6006">
                  <c:v>89615</c:v>
                </c:pt>
                <c:pt idx="6007">
                  <c:v>89617</c:v>
                </c:pt>
                <c:pt idx="6008">
                  <c:v>89618</c:v>
                </c:pt>
                <c:pt idx="6009">
                  <c:v>89620</c:v>
                </c:pt>
                <c:pt idx="6010">
                  <c:v>89621</c:v>
                </c:pt>
                <c:pt idx="6011">
                  <c:v>89623</c:v>
                </c:pt>
                <c:pt idx="6012">
                  <c:v>89624</c:v>
                </c:pt>
                <c:pt idx="6013">
                  <c:v>89625</c:v>
                </c:pt>
                <c:pt idx="6014">
                  <c:v>89626</c:v>
                </c:pt>
                <c:pt idx="6015">
                  <c:v>89629</c:v>
                </c:pt>
                <c:pt idx="6016">
                  <c:v>89630</c:v>
                </c:pt>
                <c:pt idx="6017">
                  <c:v>89631</c:v>
                </c:pt>
                <c:pt idx="6018">
                  <c:v>89633</c:v>
                </c:pt>
                <c:pt idx="6019">
                  <c:v>89634</c:v>
                </c:pt>
                <c:pt idx="6020">
                  <c:v>89635</c:v>
                </c:pt>
                <c:pt idx="6021">
                  <c:v>89636</c:v>
                </c:pt>
                <c:pt idx="6022">
                  <c:v>89640</c:v>
                </c:pt>
                <c:pt idx="6023">
                  <c:v>89642</c:v>
                </c:pt>
                <c:pt idx="6024">
                  <c:v>89643</c:v>
                </c:pt>
                <c:pt idx="6025">
                  <c:v>89644</c:v>
                </c:pt>
                <c:pt idx="6026">
                  <c:v>89645</c:v>
                </c:pt>
                <c:pt idx="6027">
                  <c:v>89647</c:v>
                </c:pt>
                <c:pt idx="6028">
                  <c:v>89649</c:v>
                </c:pt>
                <c:pt idx="6029">
                  <c:v>89650</c:v>
                </c:pt>
                <c:pt idx="6030">
                  <c:v>89652</c:v>
                </c:pt>
                <c:pt idx="6031">
                  <c:v>89653</c:v>
                </c:pt>
                <c:pt idx="6032">
                  <c:v>89654</c:v>
                </c:pt>
                <c:pt idx="6033">
                  <c:v>89658</c:v>
                </c:pt>
                <c:pt idx="6034">
                  <c:v>89659</c:v>
                </c:pt>
                <c:pt idx="6035">
                  <c:v>89660</c:v>
                </c:pt>
                <c:pt idx="6036">
                  <c:v>89662</c:v>
                </c:pt>
                <c:pt idx="6037">
                  <c:v>89663</c:v>
                </c:pt>
                <c:pt idx="6038">
                  <c:v>89664</c:v>
                </c:pt>
                <c:pt idx="6039">
                  <c:v>89667</c:v>
                </c:pt>
                <c:pt idx="6040">
                  <c:v>89668</c:v>
                </c:pt>
                <c:pt idx="6041">
                  <c:v>89669</c:v>
                </c:pt>
                <c:pt idx="6042">
                  <c:v>89670</c:v>
                </c:pt>
                <c:pt idx="6043">
                  <c:v>89671</c:v>
                </c:pt>
                <c:pt idx="6044">
                  <c:v>89672</c:v>
                </c:pt>
                <c:pt idx="6045">
                  <c:v>89673</c:v>
                </c:pt>
                <c:pt idx="6046">
                  <c:v>89674</c:v>
                </c:pt>
                <c:pt idx="6047">
                  <c:v>89676</c:v>
                </c:pt>
                <c:pt idx="6048">
                  <c:v>89679</c:v>
                </c:pt>
                <c:pt idx="6049">
                  <c:v>89680</c:v>
                </c:pt>
                <c:pt idx="6050">
                  <c:v>89681</c:v>
                </c:pt>
                <c:pt idx="6051">
                  <c:v>89682</c:v>
                </c:pt>
                <c:pt idx="6052">
                  <c:v>89683</c:v>
                </c:pt>
                <c:pt idx="6053">
                  <c:v>89684</c:v>
                </c:pt>
                <c:pt idx="6054">
                  <c:v>89686</c:v>
                </c:pt>
                <c:pt idx="6055">
                  <c:v>89688</c:v>
                </c:pt>
                <c:pt idx="6056">
                  <c:v>89690</c:v>
                </c:pt>
                <c:pt idx="6057">
                  <c:v>89691</c:v>
                </c:pt>
                <c:pt idx="6058">
                  <c:v>89692</c:v>
                </c:pt>
                <c:pt idx="6059">
                  <c:v>89695</c:v>
                </c:pt>
                <c:pt idx="6060">
                  <c:v>89696</c:v>
                </c:pt>
                <c:pt idx="6061">
                  <c:v>89697</c:v>
                </c:pt>
                <c:pt idx="6062">
                  <c:v>89699</c:v>
                </c:pt>
                <c:pt idx="6063">
                  <c:v>89700</c:v>
                </c:pt>
                <c:pt idx="6064">
                  <c:v>89704</c:v>
                </c:pt>
                <c:pt idx="6065">
                  <c:v>89705</c:v>
                </c:pt>
                <c:pt idx="6066">
                  <c:v>89706</c:v>
                </c:pt>
                <c:pt idx="6067">
                  <c:v>89707</c:v>
                </c:pt>
                <c:pt idx="6068">
                  <c:v>89709</c:v>
                </c:pt>
                <c:pt idx="6069">
                  <c:v>89711</c:v>
                </c:pt>
                <c:pt idx="6070">
                  <c:v>89715</c:v>
                </c:pt>
                <c:pt idx="6071">
                  <c:v>89716</c:v>
                </c:pt>
                <c:pt idx="6072">
                  <c:v>89718</c:v>
                </c:pt>
                <c:pt idx="6073">
                  <c:v>89719</c:v>
                </c:pt>
                <c:pt idx="6074">
                  <c:v>89721</c:v>
                </c:pt>
                <c:pt idx="6075">
                  <c:v>89722</c:v>
                </c:pt>
                <c:pt idx="6076">
                  <c:v>89723</c:v>
                </c:pt>
                <c:pt idx="6077">
                  <c:v>89724</c:v>
                </c:pt>
                <c:pt idx="6078">
                  <c:v>89725</c:v>
                </c:pt>
                <c:pt idx="6079">
                  <c:v>89727</c:v>
                </c:pt>
                <c:pt idx="6080">
                  <c:v>89728</c:v>
                </c:pt>
                <c:pt idx="6081">
                  <c:v>89730</c:v>
                </c:pt>
                <c:pt idx="6082">
                  <c:v>89731</c:v>
                </c:pt>
                <c:pt idx="6083">
                  <c:v>89732</c:v>
                </c:pt>
                <c:pt idx="6084">
                  <c:v>89733</c:v>
                </c:pt>
                <c:pt idx="6085">
                  <c:v>89734</c:v>
                </c:pt>
                <c:pt idx="6086">
                  <c:v>89735</c:v>
                </c:pt>
                <c:pt idx="6087">
                  <c:v>89736</c:v>
                </c:pt>
                <c:pt idx="6088">
                  <c:v>89738</c:v>
                </c:pt>
                <c:pt idx="6089">
                  <c:v>89739</c:v>
                </c:pt>
                <c:pt idx="6090">
                  <c:v>89740</c:v>
                </c:pt>
                <c:pt idx="6091">
                  <c:v>89741</c:v>
                </c:pt>
                <c:pt idx="6092">
                  <c:v>89743</c:v>
                </c:pt>
                <c:pt idx="6093">
                  <c:v>89744</c:v>
                </c:pt>
                <c:pt idx="6094">
                  <c:v>89746</c:v>
                </c:pt>
                <c:pt idx="6095">
                  <c:v>89747</c:v>
                </c:pt>
                <c:pt idx="6096">
                  <c:v>89749</c:v>
                </c:pt>
                <c:pt idx="6097">
                  <c:v>89750</c:v>
                </c:pt>
                <c:pt idx="6098">
                  <c:v>89752</c:v>
                </c:pt>
                <c:pt idx="6099">
                  <c:v>89753</c:v>
                </c:pt>
                <c:pt idx="6100">
                  <c:v>89754</c:v>
                </c:pt>
                <c:pt idx="6101">
                  <c:v>89755</c:v>
                </c:pt>
                <c:pt idx="6102">
                  <c:v>89758</c:v>
                </c:pt>
                <c:pt idx="6103">
                  <c:v>89760</c:v>
                </c:pt>
                <c:pt idx="6104">
                  <c:v>89761</c:v>
                </c:pt>
                <c:pt idx="6105">
                  <c:v>89763</c:v>
                </c:pt>
                <c:pt idx="6106">
                  <c:v>89766</c:v>
                </c:pt>
                <c:pt idx="6107">
                  <c:v>89767</c:v>
                </c:pt>
                <c:pt idx="6108">
                  <c:v>89768</c:v>
                </c:pt>
                <c:pt idx="6109">
                  <c:v>89769</c:v>
                </c:pt>
                <c:pt idx="6110">
                  <c:v>89770</c:v>
                </c:pt>
                <c:pt idx="6111">
                  <c:v>89771</c:v>
                </c:pt>
                <c:pt idx="6112">
                  <c:v>89773</c:v>
                </c:pt>
                <c:pt idx="6113">
                  <c:v>89774</c:v>
                </c:pt>
                <c:pt idx="6114">
                  <c:v>89775</c:v>
                </c:pt>
                <c:pt idx="6115">
                  <c:v>89777</c:v>
                </c:pt>
                <c:pt idx="6116">
                  <c:v>89778</c:v>
                </c:pt>
                <c:pt idx="6117">
                  <c:v>89779</c:v>
                </c:pt>
                <c:pt idx="6118">
                  <c:v>89780</c:v>
                </c:pt>
                <c:pt idx="6119">
                  <c:v>89781</c:v>
                </c:pt>
                <c:pt idx="6120">
                  <c:v>89782</c:v>
                </c:pt>
                <c:pt idx="6121">
                  <c:v>89783</c:v>
                </c:pt>
                <c:pt idx="6122">
                  <c:v>89786</c:v>
                </c:pt>
                <c:pt idx="6123">
                  <c:v>89788</c:v>
                </c:pt>
                <c:pt idx="6124">
                  <c:v>89789</c:v>
                </c:pt>
                <c:pt idx="6125">
                  <c:v>89790</c:v>
                </c:pt>
                <c:pt idx="6126">
                  <c:v>89792</c:v>
                </c:pt>
                <c:pt idx="6127">
                  <c:v>89793</c:v>
                </c:pt>
                <c:pt idx="6128">
                  <c:v>89794</c:v>
                </c:pt>
                <c:pt idx="6129">
                  <c:v>89795</c:v>
                </c:pt>
                <c:pt idx="6130">
                  <c:v>89796</c:v>
                </c:pt>
                <c:pt idx="6131">
                  <c:v>89797</c:v>
                </c:pt>
                <c:pt idx="6132">
                  <c:v>89798</c:v>
                </c:pt>
                <c:pt idx="6133">
                  <c:v>89799</c:v>
                </c:pt>
                <c:pt idx="6134">
                  <c:v>89800</c:v>
                </c:pt>
                <c:pt idx="6135">
                  <c:v>89801</c:v>
                </c:pt>
                <c:pt idx="6136">
                  <c:v>89806</c:v>
                </c:pt>
                <c:pt idx="6137">
                  <c:v>89808</c:v>
                </c:pt>
                <c:pt idx="6138">
                  <c:v>89809</c:v>
                </c:pt>
                <c:pt idx="6139">
                  <c:v>89811</c:v>
                </c:pt>
                <c:pt idx="6140">
                  <c:v>89812</c:v>
                </c:pt>
                <c:pt idx="6141">
                  <c:v>89813</c:v>
                </c:pt>
                <c:pt idx="6142">
                  <c:v>89814</c:v>
                </c:pt>
                <c:pt idx="6143">
                  <c:v>89815</c:v>
                </c:pt>
                <c:pt idx="6144">
                  <c:v>89816</c:v>
                </c:pt>
                <c:pt idx="6145">
                  <c:v>89817</c:v>
                </c:pt>
                <c:pt idx="6146">
                  <c:v>89818</c:v>
                </c:pt>
                <c:pt idx="6147">
                  <c:v>89819</c:v>
                </c:pt>
                <c:pt idx="6148">
                  <c:v>89820</c:v>
                </c:pt>
                <c:pt idx="6149">
                  <c:v>89822</c:v>
                </c:pt>
                <c:pt idx="6150">
                  <c:v>89823</c:v>
                </c:pt>
                <c:pt idx="6151">
                  <c:v>89824</c:v>
                </c:pt>
                <c:pt idx="6152">
                  <c:v>89825</c:v>
                </c:pt>
                <c:pt idx="6153">
                  <c:v>89826</c:v>
                </c:pt>
                <c:pt idx="6154">
                  <c:v>89827</c:v>
                </c:pt>
                <c:pt idx="6155">
                  <c:v>89828</c:v>
                </c:pt>
                <c:pt idx="6156">
                  <c:v>89829</c:v>
                </c:pt>
                <c:pt idx="6157">
                  <c:v>89830</c:v>
                </c:pt>
                <c:pt idx="6158">
                  <c:v>89831</c:v>
                </c:pt>
                <c:pt idx="6159">
                  <c:v>89833</c:v>
                </c:pt>
                <c:pt idx="6160">
                  <c:v>89834</c:v>
                </c:pt>
                <c:pt idx="6161">
                  <c:v>89835</c:v>
                </c:pt>
                <c:pt idx="6162">
                  <c:v>89836</c:v>
                </c:pt>
                <c:pt idx="6163">
                  <c:v>89837</c:v>
                </c:pt>
                <c:pt idx="6164">
                  <c:v>89838</c:v>
                </c:pt>
                <c:pt idx="6165">
                  <c:v>89839</c:v>
                </c:pt>
                <c:pt idx="6166">
                  <c:v>89840</c:v>
                </c:pt>
                <c:pt idx="6167">
                  <c:v>89841</c:v>
                </c:pt>
                <c:pt idx="6168">
                  <c:v>89842</c:v>
                </c:pt>
                <c:pt idx="6169">
                  <c:v>89843</c:v>
                </c:pt>
                <c:pt idx="6170">
                  <c:v>89844</c:v>
                </c:pt>
                <c:pt idx="6171">
                  <c:v>89846</c:v>
                </c:pt>
                <c:pt idx="6172">
                  <c:v>89847</c:v>
                </c:pt>
                <c:pt idx="6173">
                  <c:v>89848</c:v>
                </c:pt>
                <c:pt idx="6174">
                  <c:v>89849</c:v>
                </c:pt>
                <c:pt idx="6175">
                  <c:v>89850</c:v>
                </c:pt>
                <c:pt idx="6176">
                  <c:v>89851</c:v>
                </c:pt>
                <c:pt idx="6177">
                  <c:v>89852</c:v>
                </c:pt>
                <c:pt idx="6178">
                  <c:v>89853</c:v>
                </c:pt>
                <c:pt idx="6179">
                  <c:v>89854</c:v>
                </c:pt>
                <c:pt idx="6180">
                  <c:v>89856</c:v>
                </c:pt>
                <c:pt idx="6181">
                  <c:v>89857</c:v>
                </c:pt>
                <c:pt idx="6182">
                  <c:v>89858</c:v>
                </c:pt>
                <c:pt idx="6183">
                  <c:v>89859</c:v>
                </c:pt>
                <c:pt idx="6184">
                  <c:v>89862</c:v>
                </c:pt>
                <c:pt idx="6185">
                  <c:v>89864</c:v>
                </c:pt>
                <c:pt idx="6186">
                  <c:v>89865</c:v>
                </c:pt>
                <c:pt idx="6187">
                  <c:v>89866</c:v>
                </c:pt>
                <c:pt idx="6188">
                  <c:v>89867</c:v>
                </c:pt>
                <c:pt idx="6189">
                  <c:v>89868</c:v>
                </c:pt>
                <c:pt idx="6190">
                  <c:v>89869</c:v>
                </c:pt>
                <c:pt idx="6191">
                  <c:v>89870</c:v>
                </c:pt>
                <c:pt idx="6192">
                  <c:v>89872</c:v>
                </c:pt>
                <c:pt idx="6193">
                  <c:v>89873</c:v>
                </c:pt>
                <c:pt idx="6194">
                  <c:v>89874</c:v>
                </c:pt>
                <c:pt idx="6195">
                  <c:v>89875</c:v>
                </c:pt>
                <c:pt idx="6196">
                  <c:v>89878</c:v>
                </c:pt>
                <c:pt idx="6197">
                  <c:v>89879</c:v>
                </c:pt>
                <c:pt idx="6198">
                  <c:v>89880</c:v>
                </c:pt>
                <c:pt idx="6199">
                  <c:v>89881</c:v>
                </c:pt>
                <c:pt idx="6200">
                  <c:v>89882</c:v>
                </c:pt>
                <c:pt idx="6201">
                  <c:v>89883</c:v>
                </c:pt>
                <c:pt idx="6202">
                  <c:v>89884</c:v>
                </c:pt>
                <c:pt idx="6203">
                  <c:v>89886</c:v>
                </c:pt>
                <c:pt idx="6204">
                  <c:v>89887</c:v>
                </c:pt>
                <c:pt idx="6205">
                  <c:v>89888</c:v>
                </c:pt>
                <c:pt idx="6206">
                  <c:v>89890</c:v>
                </c:pt>
                <c:pt idx="6207">
                  <c:v>89891</c:v>
                </c:pt>
                <c:pt idx="6208">
                  <c:v>89893</c:v>
                </c:pt>
                <c:pt idx="6209">
                  <c:v>89894</c:v>
                </c:pt>
                <c:pt idx="6210">
                  <c:v>89895</c:v>
                </c:pt>
                <c:pt idx="6211">
                  <c:v>89896</c:v>
                </c:pt>
                <c:pt idx="6212">
                  <c:v>89898</c:v>
                </c:pt>
                <c:pt idx="6213">
                  <c:v>89899</c:v>
                </c:pt>
                <c:pt idx="6214">
                  <c:v>89900</c:v>
                </c:pt>
                <c:pt idx="6215">
                  <c:v>89901</c:v>
                </c:pt>
                <c:pt idx="6216">
                  <c:v>89902</c:v>
                </c:pt>
                <c:pt idx="6217">
                  <c:v>89903</c:v>
                </c:pt>
                <c:pt idx="6218">
                  <c:v>89904</c:v>
                </c:pt>
                <c:pt idx="6219">
                  <c:v>89905</c:v>
                </c:pt>
                <c:pt idx="6220">
                  <c:v>89906</c:v>
                </c:pt>
                <c:pt idx="6221">
                  <c:v>89907</c:v>
                </c:pt>
                <c:pt idx="6222">
                  <c:v>89908</c:v>
                </c:pt>
                <c:pt idx="6223">
                  <c:v>89909</c:v>
                </c:pt>
                <c:pt idx="6224">
                  <c:v>89910</c:v>
                </c:pt>
                <c:pt idx="6225">
                  <c:v>89911</c:v>
                </c:pt>
                <c:pt idx="6226">
                  <c:v>89912</c:v>
                </c:pt>
                <c:pt idx="6227">
                  <c:v>89913</c:v>
                </c:pt>
                <c:pt idx="6228">
                  <c:v>89914</c:v>
                </c:pt>
                <c:pt idx="6229">
                  <c:v>89915</c:v>
                </c:pt>
                <c:pt idx="6230">
                  <c:v>89916</c:v>
                </c:pt>
                <c:pt idx="6231">
                  <c:v>89917</c:v>
                </c:pt>
                <c:pt idx="6232">
                  <c:v>89918</c:v>
                </c:pt>
                <c:pt idx="6233">
                  <c:v>89919</c:v>
                </c:pt>
                <c:pt idx="6234">
                  <c:v>89920</c:v>
                </c:pt>
                <c:pt idx="6235">
                  <c:v>89921</c:v>
                </c:pt>
                <c:pt idx="6236">
                  <c:v>89922</c:v>
                </c:pt>
                <c:pt idx="6237">
                  <c:v>89923</c:v>
                </c:pt>
                <c:pt idx="6238">
                  <c:v>89924</c:v>
                </c:pt>
                <c:pt idx="6239">
                  <c:v>89925</c:v>
                </c:pt>
                <c:pt idx="6240">
                  <c:v>89926</c:v>
                </c:pt>
                <c:pt idx="6241">
                  <c:v>89928</c:v>
                </c:pt>
                <c:pt idx="6242">
                  <c:v>89929</c:v>
                </c:pt>
                <c:pt idx="6243">
                  <c:v>89930</c:v>
                </c:pt>
                <c:pt idx="6244">
                  <c:v>89931</c:v>
                </c:pt>
                <c:pt idx="6245">
                  <c:v>89932</c:v>
                </c:pt>
                <c:pt idx="6246">
                  <c:v>89933</c:v>
                </c:pt>
                <c:pt idx="6247">
                  <c:v>89934</c:v>
                </c:pt>
                <c:pt idx="6248">
                  <c:v>89935</c:v>
                </c:pt>
                <c:pt idx="6249">
                  <c:v>89936</c:v>
                </c:pt>
                <c:pt idx="6250">
                  <c:v>89937</c:v>
                </c:pt>
                <c:pt idx="6251">
                  <c:v>89938</c:v>
                </c:pt>
                <c:pt idx="6252">
                  <c:v>89939</c:v>
                </c:pt>
                <c:pt idx="6253">
                  <c:v>89940</c:v>
                </c:pt>
                <c:pt idx="6254">
                  <c:v>89941</c:v>
                </c:pt>
                <c:pt idx="6255">
                  <c:v>89942</c:v>
                </c:pt>
                <c:pt idx="6256">
                  <c:v>89943</c:v>
                </c:pt>
                <c:pt idx="6257">
                  <c:v>89944</c:v>
                </c:pt>
                <c:pt idx="6258">
                  <c:v>89945</c:v>
                </c:pt>
                <c:pt idx="6259">
                  <c:v>89946</c:v>
                </c:pt>
                <c:pt idx="6260">
                  <c:v>89947</c:v>
                </c:pt>
                <c:pt idx="6261">
                  <c:v>89948</c:v>
                </c:pt>
                <c:pt idx="6262">
                  <c:v>89949</c:v>
                </c:pt>
                <c:pt idx="6263">
                  <c:v>89950</c:v>
                </c:pt>
                <c:pt idx="6264">
                  <c:v>89952</c:v>
                </c:pt>
                <c:pt idx="6265">
                  <c:v>89953</c:v>
                </c:pt>
                <c:pt idx="6266">
                  <c:v>89954</c:v>
                </c:pt>
                <c:pt idx="6267">
                  <c:v>89955</c:v>
                </c:pt>
                <c:pt idx="6268">
                  <c:v>89956</c:v>
                </c:pt>
                <c:pt idx="6269">
                  <c:v>89957</c:v>
                </c:pt>
                <c:pt idx="6270">
                  <c:v>89958</c:v>
                </c:pt>
                <c:pt idx="6271">
                  <c:v>89959</c:v>
                </c:pt>
                <c:pt idx="6272">
                  <c:v>89960</c:v>
                </c:pt>
                <c:pt idx="6273">
                  <c:v>89961</c:v>
                </c:pt>
                <c:pt idx="6274">
                  <c:v>89965</c:v>
                </c:pt>
                <c:pt idx="6275">
                  <c:v>89966</c:v>
                </c:pt>
                <c:pt idx="6276">
                  <c:v>89967</c:v>
                </c:pt>
                <c:pt idx="6277">
                  <c:v>89968</c:v>
                </c:pt>
                <c:pt idx="6278">
                  <c:v>89969</c:v>
                </c:pt>
                <c:pt idx="6279">
                  <c:v>89970</c:v>
                </c:pt>
                <c:pt idx="6280">
                  <c:v>89971</c:v>
                </c:pt>
                <c:pt idx="6281">
                  <c:v>89972</c:v>
                </c:pt>
                <c:pt idx="6282">
                  <c:v>89973</c:v>
                </c:pt>
                <c:pt idx="6283">
                  <c:v>89974</c:v>
                </c:pt>
                <c:pt idx="6284">
                  <c:v>89975</c:v>
                </c:pt>
                <c:pt idx="6285">
                  <c:v>89976</c:v>
                </c:pt>
                <c:pt idx="6286">
                  <c:v>89977</c:v>
                </c:pt>
                <c:pt idx="6287">
                  <c:v>89978</c:v>
                </c:pt>
                <c:pt idx="6288">
                  <c:v>89979</c:v>
                </c:pt>
                <c:pt idx="6289">
                  <c:v>89980</c:v>
                </c:pt>
                <c:pt idx="6290">
                  <c:v>89981</c:v>
                </c:pt>
                <c:pt idx="6291">
                  <c:v>89982</c:v>
                </c:pt>
                <c:pt idx="6292">
                  <c:v>89983</c:v>
                </c:pt>
                <c:pt idx="6293">
                  <c:v>89984</c:v>
                </c:pt>
                <c:pt idx="6294">
                  <c:v>89985</c:v>
                </c:pt>
                <c:pt idx="6295">
                  <c:v>89986</c:v>
                </c:pt>
                <c:pt idx="6296">
                  <c:v>89987</c:v>
                </c:pt>
                <c:pt idx="6297">
                  <c:v>89989</c:v>
                </c:pt>
                <c:pt idx="6298">
                  <c:v>89990</c:v>
                </c:pt>
                <c:pt idx="6299">
                  <c:v>89991</c:v>
                </c:pt>
                <c:pt idx="6300">
                  <c:v>89992</c:v>
                </c:pt>
                <c:pt idx="6301">
                  <c:v>89994</c:v>
                </c:pt>
                <c:pt idx="6302">
                  <c:v>89995</c:v>
                </c:pt>
                <c:pt idx="6303">
                  <c:v>89996</c:v>
                </c:pt>
                <c:pt idx="6304">
                  <c:v>89997</c:v>
                </c:pt>
                <c:pt idx="6305">
                  <c:v>89998</c:v>
                </c:pt>
                <c:pt idx="6306">
                  <c:v>90000</c:v>
                </c:pt>
                <c:pt idx="6307">
                  <c:v>90003</c:v>
                </c:pt>
                <c:pt idx="6308">
                  <c:v>90004</c:v>
                </c:pt>
                <c:pt idx="6309">
                  <c:v>90005</c:v>
                </c:pt>
                <c:pt idx="6310">
                  <c:v>90006</c:v>
                </c:pt>
                <c:pt idx="6311">
                  <c:v>90010</c:v>
                </c:pt>
                <c:pt idx="6312">
                  <c:v>90011</c:v>
                </c:pt>
                <c:pt idx="6313">
                  <c:v>90012</c:v>
                </c:pt>
                <c:pt idx="6314">
                  <c:v>90014</c:v>
                </c:pt>
                <c:pt idx="6315">
                  <c:v>90015</c:v>
                </c:pt>
                <c:pt idx="6316">
                  <c:v>90016</c:v>
                </c:pt>
                <c:pt idx="6317">
                  <c:v>90018</c:v>
                </c:pt>
                <c:pt idx="6318">
                  <c:v>90019</c:v>
                </c:pt>
                <c:pt idx="6319">
                  <c:v>90020</c:v>
                </c:pt>
                <c:pt idx="6320">
                  <c:v>90022</c:v>
                </c:pt>
                <c:pt idx="6321">
                  <c:v>90023</c:v>
                </c:pt>
                <c:pt idx="6322">
                  <c:v>90024</c:v>
                </c:pt>
                <c:pt idx="6323">
                  <c:v>90025</c:v>
                </c:pt>
                <c:pt idx="6324">
                  <c:v>90026</c:v>
                </c:pt>
                <c:pt idx="6325">
                  <c:v>90028</c:v>
                </c:pt>
                <c:pt idx="6326">
                  <c:v>90029</c:v>
                </c:pt>
                <c:pt idx="6327">
                  <c:v>90030</c:v>
                </c:pt>
                <c:pt idx="6328">
                  <c:v>90032</c:v>
                </c:pt>
                <c:pt idx="6329">
                  <c:v>90034</c:v>
                </c:pt>
                <c:pt idx="6330">
                  <c:v>90035</c:v>
                </c:pt>
                <c:pt idx="6331">
                  <c:v>90036</c:v>
                </c:pt>
                <c:pt idx="6332">
                  <c:v>90038</c:v>
                </c:pt>
                <c:pt idx="6333">
                  <c:v>90042</c:v>
                </c:pt>
                <c:pt idx="6334">
                  <c:v>90043</c:v>
                </c:pt>
                <c:pt idx="6335">
                  <c:v>90044</c:v>
                </c:pt>
                <c:pt idx="6336">
                  <c:v>90046</c:v>
                </c:pt>
                <c:pt idx="6337">
                  <c:v>90047</c:v>
                </c:pt>
                <c:pt idx="6338">
                  <c:v>90048</c:v>
                </c:pt>
                <c:pt idx="6339">
                  <c:v>90049</c:v>
                </c:pt>
                <c:pt idx="6340">
                  <c:v>90051</c:v>
                </c:pt>
                <c:pt idx="6341">
                  <c:v>90052</c:v>
                </c:pt>
                <c:pt idx="6342">
                  <c:v>90055</c:v>
                </c:pt>
                <c:pt idx="6343">
                  <c:v>90056</c:v>
                </c:pt>
                <c:pt idx="6344">
                  <c:v>90057</c:v>
                </c:pt>
                <c:pt idx="6345">
                  <c:v>90058</c:v>
                </c:pt>
                <c:pt idx="6346">
                  <c:v>90059</c:v>
                </c:pt>
                <c:pt idx="6347">
                  <c:v>90060</c:v>
                </c:pt>
                <c:pt idx="6348">
                  <c:v>90061</c:v>
                </c:pt>
                <c:pt idx="6349">
                  <c:v>90063</c:v>
                </c:pt>
                <c:pt idx="6350">
                  <c:v>90066</c:v>
                </c:pt>
                <c:pt idx="6351">
                  <c:v>90067</c:v>
                </c:pt>
                <c:pt idx="6352">
                  <c:v>90068</c:v>
                </c:pt>
                <c:pt idx="6353">
                  <c:v>90069</c:v>
                </c:pt>
                <c:pt idx="6354">
                  <c:v>90072</c:v>
                </c:pt>
                <c:pt idx="6355">
                  <c:v>90073</c:v>
                </c:pt>
                <c:pt idx="6356">
                  <c:v>90075</c:v>
                </c:pt>
                <c:pt idx="6357">
                  <c:v>90076</c:v>
                </c:pt>
                <c:pt idx="6358">
                  <c:v>90077</c:v>
                </c:pt>
                <c:pt idx="6359">
                  <c:v>90079</c:v>
                </c:pt>
                <c:pt idx="6360">
                  <c:v>90081</c:v>
                </c:pt>
                <c:pt idx="6361">
                  <c:v>90082</c:v>
                </c:pt>
                <c:pt idx="6362">
                  <c:v>90083</c:v>
                </c:pt>
                <c:pt idx="6363">
                  <c:v>90084</c:v>
                </c:pt>
                <c:pt idx="6364">
                  <c:v>90086</c:v>
                </c:pt>
                <c:pt idx="6365">
                  <c:v>90087</c:v>
                </c:pt>
                <c:pt idx="6366">
                  <c:v>90088</c:v>
                </c:pt>
                <c:pt idx="6367">
                  <c:v>90089</c:v>
                </c:pt>
                <c:pt idx="6368">
                  <c:v>90090</c:v>
                </c:pt>
                <c:pt idx="6369">
                  <c:v>90091</c:v>
                </c:pt>
                <c:pt idx="6370">
                  <c:v>90093</c:v>
                </c:pt>
                <c:pt idx="6371">
                  <c:v>90094</c:v>
                </c:pt>
                <c:pt idx="6372">
                  <c:v>90095</c:v>
                </c:pt>
                <c:pt idx="6373">
                  <c:v>90097</c:v>
                </c:pt>
                <c:pt idx="6374">
                  <c:v>90098</c:v>
                </c:pt>
                <c:pt idx="6375">
                  <c:v>90099</c:v>
                </c:pt>
                <c:pt idx="6376">
                  <c:v>90101</c:v>
                </c:pt>
                <c:pt idx="6377">
                  <c:v>90102</c:v>
                </c:pt>
                <c:pt idx="6378">
                  <c:v>90103</c:v>
                </c:pt>
                <c:pt idx="6379">
                  <c:v>90104</c:v>
                </c:pt>
                <c:pt idx="6380">
                  <c:v>90105</c:v>
                </c:pt>
                <c:pt idx="6381">
                  <c:v>90106</c:v>
                </c:pt>
                <c:pt idx="6382">
                  <c:v>90107</c:v>
                </c:pt>
                <c:pt idx="6383">
                  <c:v>90108</c:v>
                </c:pt>
                <c:pt idx="6384">
                  <c:v>90111</c:v>
                </c:pt>
                <c:pt idx="6385">
                  <c:v>90112</c:v>
                </c:pt>
                <c:pt idx="6386">
                  <c:v>90114</c:v>
                </c:pt>
                <c:pt idx="6387">
                  <c:v>90116</c:v>
                </c:pt>
                <c:pt idx="6388">
                  <c:v>90117</c:v>
                </c:pt>
                <c:pt idx="6389">
                  <c:v>90118</c:v>
                </c:pt>
                <c:pt idx="6390">
                  <c:v>90119</c:v>
                </c:pt>
                <c:pt idx="6391">
                  <c:v>90120</c:v>
                </c:pt>
                <c:pt idx="6392">
                  <c:v>90121</c:v>
                </c:pt>
                <c:pt idx="6393">
                  <c:v>90123</c:v>
                </c:pt>
                <c:pt idx="6394">
                  <c:v>90124</c:v>
                </c:pt>
                <c:pt idx="6395">
                  <c:v>90125</c:v>
                </c:pt>
                <c:pt idx="6396">
                  <c:v>90127</c:v>
                </c:pt>
                <c:pt idx="6397">
                  <c:v>90128</c:v>
                </c:pt>
                <c:pt idx="6398">
                  <c:v>90129</c:v>
                </c:pt>
                <c:pt idx="6399">
                  <c:v>90130</c:v>
                </c:pt>
                <c:pt idx="6400">
                  <c:v>90132</c:v>
                </c:pt>
                <c:pt idx="6401">
                  <c:v>90133</c:v>
                </c:pt>
                <c:pt idx="6402">
                  <c:v>90134</c:v>
                </c:pt>
                <c:pt idx="6403">
                  <c:v>90135</c:v>
                </c:pt>
                <c:pt idx="6404">
                  <c:v>90136</c:v>
                </c:pt>
                <c:pt idx="6405">
                  <c:v>90137</c:v>
                </c:pt>
                <c:pt idx="6406">
                  <c:v>90139</c:v>
                </c:pt>
                <c:pt idx="6407">
                  <c:v>90140</c:v>
                </c:pt>
                <c:pt idx="6408">
                  <c:v>90141</c:v>
                </c:pt>
                <c:pt idx="6409">
                  <c:v>90142</c:v>
                </c:pt>
                <c:pt idx="6410">
                  <c:v>90143</c:v>
                </c:pt>
                <c:pt idx="6411">
                  <c:v>90145</c:v>
                </c:pt>
                <c:pt idx="6412">
                  <c:v>90146</c:v>
                </c:pt>
                <c:pt idx="6413">
                  <c:v>90147</c:v>
                </c:pt>
                <c:pt idx="6414">
                  <c:v>90150</c:v>
                </c:pt>
                <c:pt idx="6415">
                  <c:v>90153</c:v>
                </c:pt>
                <c:pt idx="6416">
                  <c:v>90154</c:v>
                </c:pt>
                <c:pt idx="6417">
                  <c:v>90155</c:v>
                </c:pt>
                <c:pt idx="6418">
                  <c:v>90156</c:v>
                </c:pt>
                <c:pt idx="6419">
                  <c:v>90158</c:v>
                </c:pt>
                <c:pt idx="6420">
                  <c:v>90159</c:v>
                </c:pt>
                <c:pt idx="6421">
                  <c:v>90160</c:v>
                </c:pt>
                <c:pt idx="6422">
                  <c:v>90162</c:v>
                </c:pt>
                <c:pt idx="6423">
                  <c:v>90164</c:v>
                </c:pt>
                <c:pt idx="6424">
                  <c:v>90167</c:v>
                </c:pt>
                <c:pt idx="6425">
                  <c:v>90168</c:v>
                </c:pt>
                <c:pt idx="6426">
                  <c:v>90169</c:v>
                </c:pt>
                <c:pt idx="6427">
                  <c:v>90170</c:v>
                </c:pt>
                <c:pt idx="6428">
                  <c:v>90171</c:v>
                </c:pt>
                <c:pt idx="6429">
                  <c:v>90172</c:v>
                </c:pt>
                <c:pt idx="6430">
                  <c:v>90173</c:v>
                </c:pt>
                <c:pt idx="6431">
                  <c:v>90174</c:v>
                </c:pt>
                <c:pt idx="6432">
                  <c:v>90180</c:v>
                </c:pt>
                <c:pt idx="6433">
                  <c:v>90181</c:v>
                </c:pt>
                <c:pt idx="6434">
                  <c:v>90182</c:v>
                </c:pt>
                <c:pt idx="6435">
                  <c:v>90183</c:v>
                </c:pt>
                <c:pt idx="6436">
                  <c:v>90185</c:v>
                </c:pt>
                <c:pt idx="6437">
                  <c:v>90188</c:v>
                </c:pt>
                <c:pt idx="6438">
                  <c:v>90189</c:v>
                </c:pt>
                <c:pt idx="6439">
                  <c:v>90190</c:v>
                </c:pt>
                <c:pt idx="6440">
                  <c:v>90191</c:v>
                </c:pt>
                <c:pt idx="6441">
                  <c:v>90192</c:v>
                </c:pt>
                <c:pt idx="6442">
                  <c:v>90193</c:v>
                </c:pt>
                <c:pt idx="6443">
                  <c:v>90196</c:v>
                </c:pt>
                <c:pt idx="6444">
                  <c:v>90197</c:v>
                </c:pt>
                <c:pt idx="6445">
                  <c:v>90198</c:v>
                </c:pt>
                <c:pt idx="6446">
                  <c:v>90199</c:v>
                </c:pt>
                <c:pt idx="6447">
                  <c:v>90200</c:v>
                </c:pt>
                <c:pt idx="6448">
                  <c:v>90201</c:v>
                </c:pt>
                <c:pt idx="6449">
                  <c:v>90203</c:v>
                </c:pt>
                <c:pt idx="6450">
                  <c:v>90205</c:v>
                </c:pt>
                <c:pt idx="6451">
                  <c:v>90206</c:v>
                </c:pt>
                <c:pt idx="6452">
                  <c:v>90208</c:v>
                </c:pt>
                <c:pt idx="6453">
                  <c:v>90210</c:v>
                </c:pt>
                <c:pt idx="6454">
                  <c:v>90211</c:v>
                </c:pt>
                <c:pt idx="6455">
                  <c:v>90212</c:v>
                </c:pt>
                <c:pt idx="6456">
                  <c:v>90213</c:v>
                </c:pt>
                <c:pt idx="6457">
                  <c:v>90214</c:v>
                </c:pt>
                <c:pt idx="6458">
                  <c:v>90215</c:v>
                </c:pt>
                <c:pt idx="6459">
                  <c:v>90216</c:v>
                </c:pt>
                <c:pt idx="6460">
                  <c:v>90218</c:v>
                </c:pt>
                <c:pt idx="6461">
                  <c:v>90220</c:v>
                </c:pt>
                <c:pt idx="6462">
                  <c:v>90221</c:v>
                </c:pt>
                <c:pt idx="6463">
                  <c:v>90222</c:v>
                </c:pt>
                <c:pt idx="6464">
                  <c:v>90224</c:v>
                </c:pt>
                <c:pt idx="6465">
                  <c:v>90226</c:v>
                </c:pt>
                <c:pt idx="6466">
                  <c:v>90227</c:v>
                </c:pt>
                <c:pt idx="6467">
                  <c:v>90228</c:v>
                </c:pt>
                <c:pt idx="6468">
                  <c:v>90229</c:v>
                </c:pt>
                <c:pt idx="6469">
                  <c:v>90231</c:v>
                </c:pt>
                <c:pt idx="6470">
                  <c:v>90232</c:v>
                </c:pt>
                <c:pt idx="6471">
                  <c:v>90233</c:v>
                </c:pt>
                <c:pt idx="6472">
                  <c:v>90234</c:v>
                </c:pt>
                <c:pt idx="6473">
                  <c:v>90235</c:v>
                </c:pt>
                <c:pt idx="6474">
                  <c:v>90236</c:v>
                </c:pt>
                <c:pt idx="6475">
                  <c:v>90241</c:v>
                </c:pt>
                <c:pt idx="6476">
                  <c:v>90242</c:v>
                </c:pt>
                <c:pt idx="6477">
                  <c:v>90243</c:v>
                </c:pt>
                <c:pt idx="6478">
                  <c:v>90244</c:v>
                </c:pt>
                <c:pt idx="6479">
                  <c:v>90245</c:v>
                </c:pt>
                <c:pt idx="6480">
                  <c:v>90246</c:v>
                </c:pt>
                <c:pt idx="6481">
                  <c:v>90248</c:v>
                </c:pt>
                <c:pt idx="6482">
                  <c:v>90249</c:v>
                </c:pt>
                <c:pt idx="6483">
                  <c:v>90250</c:v>
                </c:pt>
                <c:pt idx="6484">
                  <c:v>90252</c:v>
                </c:pt>
                <c:pt idx="6485">
                  <c:v>90253</c:v>
                </c:pt>
                <c:pt idx="6486">
                  <c:v>90255</c:v>
                </c:pt>
                <c:pt idx="6487">
                  <c:v>90257</c:v>
                </c:pt>
                <c:pt idx="6488">
                  <c:v>90258</c:v>
                </c:pt>
                <c:pt idx="6489">
                  <c:v>90259</c:v>
                </c:pt>
                <c:pt idx="6490">
                  <c:v>90262</c:v>
                </c:pt>
                <c:pt idx="6491">
                  <c:v>90263</c:v>
                </c:pt>
                <c:pt idx="6492">
                  <c:v>90265</c:v>
                </c:pt>
                <c:pt idx="6493">
                  <c:v>90266</c:v>
                </c:pt>
                <c:pt idx="6494">
                  <c:v>90267</c:v>
                </c:pt>
                <c:pt idx="6495">
                  <c:v>90268</c:v>
                </c:pt>
                <c:pt idx="6496">
                  <c:v>90269</c:v>
                </c:pt>
                <c:pt idx="6497">
                  <c:v>90271</c:v>
                </c:pt>
                <c:pt idx="6498">
                  <c:v>90272</c:v>
                </c:pt>
                <c:pt idx="6499">
                  <c:v>90273</c:v>
                </c:pt>
                <c:pt idx="6500">
                  <c:v>90275</c:v>
                </c:pt>
                <c:pt idx="6501">
                  <c:v>90277</c:v>
                </c:pt>
                <c:pt idx="6502">
                  <c:v>90278</c:v>
                </c:pt>
                <c:pt idx="6503">
                  <c:v>90279</c:v>
                </c:pt>
                <c:pt idx="6504">
                  <c:v>90280</c:v>
                </c:pt>
                <c:pt idx="6505">
                  <c:v>90283</c:v>
                </c:pt>
                <c:pt idx="6506">
                  <c:v>90284</c:v>
                </c:pt>
                <c:pt idx="6507">
                  <c:v>90285</c:v>
                </c:pt>
                <c:pt idx="6508">
                  <c:v>90287</c:v>
                </c:pt>
                <c:pt idx="6509">
                  <c:v>90288</c:v>
                </c:pt>
                <c:pt idx="6510">
                  <c:v>90289</c:v>
                </c:pt>
                <c:pt idx="6511">
                  <c:v>90290</c:v>
                </c:pt>
                <c:pt idx="6512">
                  <c:v>90291</c:v>
                </c:pt>
                <c:pt idx="6513">
                  <c:v>90292</c:v>
                </c:pt>
                <c:pt idx="6514">
                  <c:v>90294</c:v>
                </c:pt>
                <c:pt idx="6515">
                  <c:v>90296</c:v>
                </c:pt>
                <c:pt idx="6516">
                  <c:v>90297</c:v>
                </c:pt>
                <c:pt idx="6517">
                  <c:v>90298</c:v>
                </c:pt>
                <c:pt idx="6518">
                  <c:v>90299</c:v>
                </c:pt>
                <c:pt idx="6519">
                  <c:v>90300</c:v>
                </c:pt>
                <c:pt idx="6520">
                  <c:v>90301</c:v>
                </c:pt>
                <c:pt idx="6521">
                  <c:v>90302</c:v>
                </c:pt>
                <c:pt idx="6522">
                  <c:v>90303</c:v>
                </c:pt>
                <c:pt idx="6523">
                  <c:v>90304</c:v>
                </c:pt>
                <c:pt idx="6524">
                  <c:v>90305</c:v>
                </c:pt>
                <c:pt idx="6525">
                  <c:v>90306</c:v>
                </c:pt>
                <c:pt idx="6526">
                  <c:v>90307</c:v>
                </c:pt>
                <c:pt idx="6527">
                  <c:v>90308</c:v>
                </c:pt>
                <c:pt idx="6528">
                  <c:v>90310</c:v>
                </c:pt>
                <c:pt idx="6529">
                  <c:v>90311</c:v>
                </c:pt>
                <c:pt idx="6530">
                  <c:v>90312</c:v>
                </c:pt>
                <c:pt idx="6531">
                  <c:v>90313</c:v>
                </c:pt>
                <c:pt idx="6532">
                  <c:v>90314</c:v>
                </c:pt>
                <c:pt idx="6533">
                  <c:v>90316</c:v>
                </c:pt>
                <c:pt idx="6534">
                  <c:v>90318</c:v>
                </c:pt>
                <c:pt idx="6535">
                  <c:v>90319</c:v>
                </c:pt>
                <c:pt idx="6536">
                  <c:v>90320</c:v>
                </c:pt>
                <c:pt idx="6537">
                  <c:v>90321</c:v>
                </c:pt>
                <c:pt idx="6538">
                  <c:v>90322</c:v>
                </c:pt>
                <c:pt idx="6539">
                  <c:v>90324</c:v>
                </c:pt>
                <c:pt idx="6540">
                  <c:v>90325</c:v>
                </c:pt>
                <c:pt idx="6541">
                  <c:v>90326</c:v>
                </c:pt>
                <c:pt idx="6542">
                  <c:v>90327</c:v>
                </c:pt>
                <c:pt idx="6543">
                  <c:v>90328</c:v>
                </c:pt>
                <c:pt idx="6544">
                  <c:v>90329</c:v>
                </c:pt>
                <c:pt idx="6545">
                  <c:v>90330</c:v>
                </c:pt>
                <c:pt idx="6546">
                  <c:v>90332</c:v>
                </c:pt>
                <c:pt idx="6547">
                  <c:v>90333</c:v>
                </c:pt>
                <c:pt idx="6548">
                  <c:v>90335</c:v>
                </c:pt>
                <c:pt idx="6549">
                  <c:v>90336</c:v>
                </c:pt>
                <c:pt idx="6550">
                  <c:v>90337</c:v>
                </c:pt>
                <c:pt idx="6551">
                  <c:v>90338</c:v>
                </c:pt>
                <c:pt idx="6552">
                  <c:v>90339</c:v>
                </c:pt>
                <c:pt idx="6553">
                  <c:v>90340</c:v>
                </c:pt>
                <c:pt idx="6554">
                  <c:v>90341</c:v>
                </c:pt>
                <c:pt idx="6555">
                  <c:v>90343</c:v>
                </c:pt>
                <c:pt idx="6556">
                  <c:v>90344</c:v>
                </c:pt>
                <c:pt idx="6557">
                  <c:v>90345</c:v>
                </c:pt>
                <c:pt idx="6558">
                  <c:v>90346</c:v>
                </c:pt>
                <c:pt idx="6559">
                  <c:v>90347</c:v>
                </c:pt>
                <c:pt idx="6560">
                  <c:v>90350</c:v>
                </c:pt>
                <c:pt idx="6561">
                  <c:v>90351</c:v>
                </c:pt>
                <c:pt idx="6562">
                  <c:v>90352</c:v>
                </c:pt>
                <c:pt idx="6563">
                  <c:v>90353</c:v>
                </c:pt>
                <c:pt idx="6564">
                  <c:v>90354</c:v>
                </c:pt>
                <c:pt idx="6565">
                  <c:v>90357</c:v>
                </c:pt>
                <c:pt idx="6566">
                  <c:v>90358</c:v>
                </c:pt>
                <c:pt idx="6567">
                  <c:v>90359</c:v>
                </c:pt>
                <c:pt idx="6568">
                  <c:v>90362</c:v>
                </c:pt>
                <c:pt idx="6569">
                  <c:v>90363</c:v>
                </c:pt>
                <c:pt idx="6570">
                  <c:v>90364</c:v>
                </c:pt>
                <c:pt idx="6571">
                  <c:v>90365</c:v>
                </c:pt>
                <c:pt idx="6572">
                  <c:v>90366</c:v>
                </c:pt>
                <c:pt idx="6573">
                  <c:v>90367</c:v>
                </c:pt>
                <c:pt idx="6574">
                  <c:v>90370</c:v>
                </c:pt>
                <c:pt idx="6575">
                  <c:v>90371</c:v>
                </c:pt>
                <c:pt idx="6576">
                  <c:v>90372</c:v>
                </c:pt>
                <c:pt idx="6577">
                  <c:v>90373</c:v>
                </c:pt>
                <c:pt idx="6578">
                  <c:v>90375</c:v>
                </c:pt>
                <c:pt idx="6579">
                  <c:v>90377</c:v>
                </c:pt>
                <c:pt idx="6580">
                  <c:v>90378</c:v>
                </c:pt>
                <c:pt idx="6581">
                  <c:v>90379</c:v>
                </c:pt>
                <c:pt idx="6582">
                  <c:v>90382</c:v>
                </c:pt>
                <c:pt idx="6583">
                  <c:v>90383</c:v>
                </c:pt>
                <c:pt idx="6584">
                  <c:v>90384</c:v>
                </c:pt>
                <c:pt idx="6585">
                  <c:v>90385</c:v>
                </c:pt>
                <c:pt idx="6586">
                  <c:v>90386</c:v>
                </c:pt>
                <c:pt idx="6587">
                  <c:v>90387</c:v>
                </c:pt>
                <c:pt idx="6588">
                  <c:v>90389</c:v>
                </c:pt>
                <c:pt idx="6589">
                  <c:v>90391</c:v>
                </c:pt>
                <c:pt idx="6590">
                  <c:v>90392</c:v>
                </c:pt>
                <c:pt idx="6591">
                  <c:v>90393</c:v>
                </c:pt>
                <c:pt idx="6592">
                  <c:v>90394</c:v>
                </c:pt>
                <c:pt idx="6593">
                  <c:v>90397</c:v>
                </c:pt>
                <c:pt idx="6594">
                  <c:v>90399</c:v>
                </c:pt>
                <c:pt idx="6595">
                  <c:v>90402</c:v>
                </c:pt>
                <c:pt idx="6596">
                  <c:v>90403</c:v>
                </c:pt>
                <c:pt idx="6597">
                  <c:v>90405</c:v>
                </c:pt>
                <c:pt idx="6598">
                  <c:v>90406</c:v>
                </c:pt>
                <c:pt idx="6599">
                  <c:v>90407</c:v>
                </c:pt>
                <c:pt idx="6600">
                  <c:v>90409</c:v>
                </c:pt>
                <c:pt idx="6601">
                  <c:v>90410</c:v>
                </c:pt>
                <c:pt idx="6602">
                  <c:v>90411</c:v>
                </c:pt>
                <c:pt idx="6603">
                  <c:v>90413</c:v>
                </c:pt>
                <c:pt idx="6604">
                  <c:v>90415</c:v>
                </c:pt>
                <c:pt idx="6605">
                  <c:v>90416</c:v>
                </c:pt>
                <c:pt idx="6606">
                  <c:v>90417</c:v>
                </c:pt>
                <c:pt idx="6607">
                  <c:v>90418</c:v>
                </c:pt>
                <c:pt idx="6608">
                  <c:v>90419</c:v>
                </c:pt>
                <c:pt idx="6609">
                  <c:v>90420</c:v>
                </c:pt>
                <c:pt idx="6610">
                  <c:v>90422</c:v>
                </c:pt>
                <c:pt idx="6611">
                  <c:v>90423</c:v>
                </c:pt>
                <c:pt idx="6612">
                  <c:v>90426</c:v>
                </c:pt>
                <c:pt idx="6613">
                  <c:v>90429</c:v>
                </c:pt>
                <c:pt idx="6614">
                  <c:v>90430</c:v>
                </c:pt>
                <c:pt idx="6615">
                  <c:v>90431</c:v>
                </c:pt>
                <c:pt idx="6616">
                  <c:v>90432</c:v>
                </c:pt>
                <c:pt idx="6617">
                  <c:v>90433</c:v>
                </c:pt>
                <c:pt idx="6618">
                  <c:v>90434</c:v>
                </c:pt>
                <c:pt idx="6619">
                  <c:v>90435</c:v>
                </c:pt>
                <c:pt idx="6620">
                  <c:v>90439</c:v>
                </c:pt>
                <c:pt idx="6621">
                  <c:v>90440</c:v>
                </c:pt>
                <c:pt idx="6622">
                  <c:v>90441</c:v>
                </c:pt>
                <c:pt idx="6623">
                  <c:v>90442</c:v>
                </c:pt>
                <c:pt idx="6624">
                  <c:v>90444</c:v>
                </c:pt>
                <c:pt idx="6625">
                  <c:v>90445</c:v>
                </c:pt>
                <c:pt idx="6626">
                  <c:v>90446</c:v>
                </c:pt>
                <c:pt idx="6627">
                  <c:v>90452</c:v>
                </c:pt>
                <c:pt idx="6628">
                  <c:v>90454</c:v>
                </c:pt>
                <c:pt idx="6629">
                  <c:v>90455</c:v>
                </c:pt>
                <c:pt idx="6630">
                  <c:v>90456</c:v>
                </c:pt>
                <c:pt idx="6631">
                  <c:v>90457</c:v>
                </c:pt>
                <c:pt idx="6632">
                  <c:v>90459</c:v>
                </c:pt>
                <c:pt idx="6633">
                  <c:v>90460</c:v>
                </c:pt>
                <c:pt idx="6634">
                  <c:v>90461</c:v>
                </c:pt>
                <c:pt idx="6635">
                  <c:v>90462</c:v>
                </c:pt>
                <c:pt idx="6636">
                  <c:v>90463</c:v>
                </c:pt>
                <c:pt idx="6637">
                  <c:v>90467</c:v>
                </c:pt>
                <c:pt idx="6638">
                  <c:v>90468</c:v>
                </c:pt>
                <c:pt idx="6639">
                  <c:v>90469</c:v>
                </c:pt>
                <c:pt idx="6640">
                  <c:v>90470</c:v>
                </c:pt>
                <c:pt idx="6641">
                  <c:v>90471</c:v>
                </c:pt>
                <c:pt idx="6642">
                  <c:v>90472</c:v>
                </c:pt>
                <c:pt idx="6643">
                  <c:v>90474</c:v>
                </c:pt>
                <c:pt idx="6644">
                  <c:v>90477</c:v>
                </c:pt>
                <c:pt idx="6645">
                  <c:v>90479</c:v>
                </c:pt>
                <c:pt idx="6646">
                  <c:v>90481</c:v>
                </c:pt>
                <c:pt idx="6647">
                  <c:v>90483</c:v>
                </c:pt>
                <c:pt idx="6648">
                  <c:v>90485</c:v>
                </c:pt>
                <c:pt idx="6649">
                  <c:v>90489</c:v>
                </c:pt>
                <c:pt idx="6650">
                  <c:v>90490</c:v>
                </c:pt>
                <c:pt idx="6651">
                  <c:v>90492</c:v>
                </c:pt>
                <c:pt idx="6652">
                  <c:v>90493</c:v>
                </c:pt>
                <c:pt idx="6653">
                  <c:v>90494</c:v>
                </c:pt>
                <c:pt idx="6654">
                  <c:v>90495</c:v>
                </c:pt>
                <c:pt idx="6655">
                  <c:v>90496</c:v>
                </c:pt>
                <c:pt idx="6656">
                  <c:v>90500</c:v>
                </c:pt>
                <c:pt idx="6657">
                  <c:v>90501</c:v>
                </c:pt>
                <c:pt idx="6658">
                  <c:v>90502</c:v>
                </c:pt>
                <c:pt idx="6659">
                  <c:v>90503</c:v>
                </c:pt>
                <c:pt idx="6660">
                  <c:v>90504</c:v>
                </c:pt>
                <c:pt idx="6661">
                  <c:v>90505</c:v>
                </c:pt>
                <c:pt idx="6662">
                  <c:v>90507</c:v>
                </c:pt>
                <c:pt idx="6663">
                  <c:v>90510</c:v>
                </c:pt>
                <c:pt idx="6664">
                  <c:v>90513</c:v>
                </c:pt>
                <c:pt idx="6665">
                  <c:v>90514</c:v>
                </c:pt>
                <c:pt idx="6666">
                  <c:v>90515</c:v>
                </c:pt>
                <c:pt idx="6667">
                  <c:v>90516</c:v>
                </c:pt>
                <c:pt idx="6668">
                  <c:v>90517</c:v>
                </c:pt>
                <c:pt idx="6669">
                  <c:v>90519</c:v>
                </c:pt>
                <c:pt idx="6670">
                  <c:v>90520</c:v>
                </c:pt>
                <c:pt idx="6671">
                  <c:v>90521</c:v>
                </c:pt>
                <c:pt idx="6672">
                  <c:v>90522</c:v>
                </c:pt>
                <c:pt idx="6673">
                  <c:v>90525</c:v>
                </c:pt>
                <c:pt idx="6674">
                  <c:v>90529</c:v>
                </c:pt>
                <c:pt idx="6675">
                  <c:v>90530</c:v>
                </c:pt>
                <c:pt idx="6676">
                  <c:v>90531</c:v>
                </c:pt>
                <c:pt idx="6677">
                  <c:v>90532</c:v>
                </c:pt>
                <c:pt idx="6678">
                  <c:v>90534</c:v>
                </c:pt>
                <c:pt idx="6679">
                  <c:v>90536</c:v>
                </c:pt>
                <c:pt idx="6680">
                  <c:v>90537</c:v>
                </c:pt>
                <c:pt idx="6681">
                  <c:v>90538</c:v>
                </c:pt>
                <c:pt idx="6682">
                  <c:v>90539</c:v>
                </c:pt>
                <c:pt idx="6683">
                  <c:v>90540</c:v>
                </c:pt>
                <c:pt idx="6684">
                  <c:v>90541</c:v>
                </c:pt>
                <c:pt idx="6685">
                  <c:v>90542</c:v>
                </c:pt>
                <c:pt idx="6686">
                  <c:v>90543</c:v>
                </c:pt>
                <c:pt idx="6687">
                  <c:v>90544</c:v>
                </c:pt>
                <c:pt idx="6688">
                  <c:v>90545</c:v>
                </c:pt>
                <c:pt idx="6689">
                  <c:v>90547</c:v>
                </c:pt>
                <c:pt idx="6690">
                  <c:v>90550</c:v>
                </c:pt>
                <c:pt idx="6691">
                  <c:v>90552</c:v>
                </c:pt>
                <c:pt idx="6692">
                  <c:v>90554</c:v>
                </c:pt>
                <c:pt idx="6693">
                  <c:v>90556</c:v>
                </c:pt>
                <c:pt idx="6694">
                  <c:v>90557</c:v>
                </c:pt>
                <c:pt idx="6695">
                  <c:v>90558</c:v>
                </c:pt>
                <c:pt idx="6696">
                  <c:v>90559</c:v>
                </c:pt>
                <c:pt idx="6697">
                  <c:v>90560</c:v>
                </c:pt>
                <c:pt idx="6698">
                  <c:v>90561</c:v>
                </c:pt>
                <c:pt idx="6699">
                  <c:v>90562</c:v>
                </c:pt>
                <c:pt idx="6700">
                  <c:v>90565</c:v>
                </c:pt>
                <c:pt idx="6701">
                  <c:v>90568</c:v>
                </c:pt>
                <c:pt idx="6702">
                  <c:v>90570</c:v>
                </c:pt>
                <c:pt idx="6703">
                  <c:v>90571</c:v>
                </c:pt>
                <c:pt idx="6704">
                  <c:v>90573</c:v>
                </c:pt>
                <c:pt idx="6705">
                  <c:v>90574</c:v>
                </c:pt>
                <c:pt idx="6706">
                  <c:v>90575</c:v>
                </c:pt>
                <c:pt idx="6707">
                  <c:v>90576</c:v>
                </c:pt>
                <c:pt idx="6708">
                  <c:v>90577</c:v>
                </c:pt>
                <c:pt idx="6709">
                  <c:v>90580</c:v>
                </c:pt>
                <c:pt idx="6710">
                  <c:v>90581</c:v>
                </c:pt>
                <c:pt idx="6711">
                  <c:v>90585</c:v>
                </c:pt>
                <c:pt idx="6712">
                  <c:v>90592</c:v>
                </c:pt>
                <c:pt idx="6713">
                  <c:v>90593</c:v>
                </c:pt>
                <c:pt idx="6714">
                  <c:v>90594</c:v>
                </c:pt>
                <c:pt idx="6715">
                  <c:v>90595</c:v>
                </c:pt>
                <c:pt idx="6716">
                  <c:v>90597</c:v>
                </c:pt>
                <c:pt idx="6717">
                  <c:v>90601</c:v>
                </c:pt>
                <c:pt idx="6718">
                  <c:v>90602</c:v>
                </c:pt>
                <c:pt idx="6719">
                  <c:v>90608</c:v>
                </c:pt>
                <c:pt idx="6720">
                  <c:v>90609</c:v>
                </c:pt>
                <c:pt idx="6721">
                  <c:v>90611</c:v>
                </c:pt>
                <c:pt idx="6722">
                  <c:v>90612</c:v>
                </c:pt>
                <c:pt idx="6723">
                  <c:v>90613</c:v>
                </c:pt>
                <c:pt idx="6724">
                  <c:v>90614</c:v>
                </c:pt>
                <c:pt idx="6725">
                  <c:v>90615</c:v>
                </c:pt>
                <c:pt idx="6726">
                  <c:v>90616</c:v>
                </c:pt>
                <c:pt idx="6727">
                  <c:v>90617</c:v>
                </c:pt>
                <c:pt idx="6728">
                  <c:v>90618</c:v>
                </c:pt>
                <c:pt idx="6729">
                  <c:v>90619</c:v>
                </c:pt>
                <c:pt idx="6730">
                  <c:v>90620</c:v>
                </c:pt>
                <c:pt idx="6731">
                  <c:v>90622</c:v>
                </c:pt>
                <c:pt idx="6732">
                  <c:v>90623</c:v>
                </c:pt>
                <c:pt idx="6733">
                  <c:v>90624</c:v>
                </c:pt>
                <c:pt idx="6734">
                  <c:v>90625</c:v>
                </c:pt>
                <c:pt idx="6735">
                  <c:v>90626</c:v>
                </c:pt>
                <c:pt idx="6736">
                  <c:v>90632</c:v>
                </c:pt>
                <c:pt idx="6737">
                  <c:v>90633</c:v>
                </c:pt>
                <c:pt idx="6738">
                  <c:v>90634</c:v>
                </c:pt>
                <c:pt idx="6739">
                  <c:v>90638</c:v>
                </c:pt>
                <c:pt idx="6740">
                  <c:v>90641</c:v>
                </c:pt>
                <c:pt idx="6741">
                  <c:v>90643</c:v>
                </c:pt>
                <c:pt idx="6742">
                  <c:v>90644</c:v>
                </c:pt>
                <c:pt idx="6743">
                  <c:v>90646</c:v>
                </c:pt>
                <c:pt idx="6744">
                  <c:v>90650</c:v>
                </c:pt>
                <c:pt idx="6745">
                  <c:v>90652</c:v>
                </c:pt>
                <c:pt idx="6746">
                  <c:v>90653</c:v>
                </c:pt>
                <c:pt idx="6747">
                  <c:v>90654</c:v>
                </c:pt>
                <c:pt idx="6748">
                  <c:v>90655</c:v>
                </c:pt>
                <c:pt idx="6749">
                  <c:v>90656</c:v>
                </c:pt>
                <c:pt idx="6750">
                  <c:v>90657</c:v>
                </c:pt>
                <c:pt idx="6751">
                  <c:v>90658</c:v>
                </c:pt>
                <c:pt idx="6752">
                  <c:v>90659</c:v>
                </c:pt>
                <c:pt idx="6753">
                  <c:v>90660</c:v>
                </c:pt>
                <c:pt idx="6754">
                  <c:v>90662</c:v>
                </c:pt>
                <c:pt idx="6755">
                  <c:v>90663</c:v>
                </c:pt>
                <c:pt idx="6756">
                  <c:v>90666</c:v>
                </c:pt>
                <c:pt idx="6757">
                  <c:v>90667</c:v>
                </c:pt>
                <c:pt idx="6758">
                  <c:v>90668</c:v>
                </c:pt>
                <c:pt idx="6759">
                  <c:v>90670</c:v>
                </c:pt>
                <c:pt idx="6760">
                  <c:v>90672</c:v>
                </c:pt>
                <c:pt idx="6761">
                  <c:v>90673</c:v>
                </c:pt>
                <c:pt idx="6762">
                  <c:v>90674</c:v>
                </c:pt>
                <c:pt idx="6763">
                  <c:v>90676</c:v>
                </c:pt>
                <c:pt idx="6764">
                  <c:v>90677</c:v>
                </c:pt>
                <c:pt idx="6765">
                  <c:v>90681</c:v>
                </c:pt>
                <c:pt idx="6766">
                  <c:v>90684</c:v>
                </c:pt>
                <c:pt idx="6767">
                  <c:v>90685</c:v>
                </c:pt>
                <c:pt idx="6768">
                  <c:v>90687</c:v>
                </c:pt>
                <c:pt idx="6769">
                  <c:v>90688</c:v>
                </c:pt>
                <c:pt idx="6770">
                  <c:v>90690</c:v>
                </c:pt>
                <c:pt idx="6771">
                  <c:v>90692</c:v>
                </c:pt>
                <c:pt idx="6772">
                  <c:v>90693</c:v>
                </c:pt>
                <c:pt idx="6773">
                  <c:v>90696</c:v>
                </c:pt>
                <c:pt idx="6774">
                  <c:v>90697</c:v>
                </c:pt>
                <c:pt idx="6775">
                  <c:v>90700</c:v>
                </c:pt>
                <c:pt idx="6776">
                  <c:v>90703</c:v>
                </c:pt>
                <c:pt idx="6777">
                  <c:v>90704</c:v>
                </c:pt>
                <c:pt idx="6778">
                  <c:v>90705</c:v>
                </c:pt>
                <c:pt idx="6779">
                  <c:v>90706</c:v>
                </c:pt>
                <c:pt idx="6780">
                  <c:v>90707</c:v>
                </c:pt>
                <c:pt idx="6781">
                  <c:v>90708</c:v>
                </c:pt>
                <c:pt idx="6782">
                  <c:v>90709</c:v>
                </c:pt>
                <c:pt idx="6783">
                  <c:v>90710</c:v>
                </c:pt>
                <c:pt idx="6784">
                  <c:v>90712</c:v>
                </c:pt>
                <c:pt idx="6785">
                  <c:v>90714</c:v>
                </c:pt>
                <c:pt idx="6786">
                  <c:v>90718</c:v>
                </c:pt>
                <c:pt idx="6787">
                  <c:v>90719</c:v>
                </c:pt>
                <c:pt idx="6788">
                  <c:v>90721</c:v>
                </c:pt>
                <c:pt idx="6789">
                  <c:v>90722</c:v>
                </c:pt>
                <c:pt idx="6790">
                  <c:v>90723</c:v>
                </c:pt>
                <c:pt idx="6791">
                  <c:v>90724</c:v>
                </c:pt>
                <c:pt idx="6792">
                  <c:v>90725</c:v>
                </c:pt>
                <c:pt idx="6793">
                  <c:v>90726</c:v>
                </c:pt>
                <c:pt idx="6794">
                  <c:v>90728</c:v>
                </c:pt>
                <c:pt idx="6795">
                  <c:v>90731</c:v>
                </c:pt>
                <c:pt idx="6796">
                  <c:v>90733</c:v>
                </c:pt>
                <c:pt idx="6797">
                  <c:v>90735</c:v>
                </c:pt>
                <c:pt idx="6798">
                  <c:v>90737</c:v>
                </c:pt>
                <c:pt idx="6799">
                  <c:v>90739</c:v>
                </c:pt>
                <c:pt idx="6800">
                  <c:v>90740</c:v>
                </c:pt>
                <c:pt idx="6801">
                  <c:v>90743</c:v>
                </c:pt>
                <c:pt idx="6802">
                  <c:v>90745</c:v>
                </c:pt>
                <c:pt idx="6803">
                  <c:v>90748</c:v>
                </c:pt>
                <c:pt idx="6804">
                  <c:v>90749</c:v>
                </c:pt>
                <c:pt idx="6805">
                  <c:v>90750</c:v>
                </c:pt>
                <c:pt idx="6806">
                  <c:v>90753</c:v>
                </c:pt>
                <c:pt idx="6807">
                  <c:v>90754</c:v>
                </c:pt>
                <c:pt idx="6808">
                  <c:v>90756</c:v>
                </c:pt>
                <c:pt idx="6809">
                  <c:v>90759</c:v>
                </c:pt>
                <c:pt idx="6810">
                  <c:v>90760</c:v>
                </c:pt>
                <c:pt idx="6811">
                  <c:v>90761</c:v>
                </c:pt>
                <c:pt idx="6812">
                  <c:v>90763</c:v>
                </c:pt>
                <c:pt idx="6813">
                  <c:v>90764</c:v>
                </c:pt>
                <c:pt idx="6814">
                  <c:v>90765</c:v>
                </c:pt>
                <c:pt idx="6815">
                  <c:v>90766</c:v>
                </c:pt>
                <c:pt idx="6816">
                  <c:v>90767</c:v>
                </c:pt>
                <c:pt idx="6817">
                  <c:v>90768</c:v>
                </c:pt>
                <c:pt idx="6818">
                  <c:v>90769</c:v>
                </c:pt>
                <c:pt idx="6819">
                  <c:v>90770</c:v>
                </c:pt>
                <c:pt idx="6820">
                  <c:v>90771</c:v>
                </c:pt>
                <c:pt idx="6821">
                  <c:v>90772</c:v>
                </c:pt>
                <c:pt idx="6822">
                  <c:v>90773</c:v>
                </c:pt>
                <c:pt idx="6823">
                  <c:v>90774</c:v>
                </c:pt>
                <c:pt idx="6824">
                  <c:v>90775</c:v>
                </c:pt>
                <c:pt idx="6825">
                  <c:v>90776</c:v>
                </c:pt>
                <c:pt idx="6826">
                  <c:v>90779</c:v>
                </c:pt>
                <c:pt idx="6827">
                  <c:v>90782</c:v>
                </c:pt>
                <c:pt idx="6828">
                  <c:v>90786</c:v>
                </c:pt>
                <c:pt idx="6829">
                  <c:v>90787</c:v>
                </c:pt>
                <c:pt idx="6830">
                  <c:v>90791</c:v>
                </c:pt>
                <c:pt idx="6831">
                  <c:v>90792</c:v>
                </c:pt>
                <c:pt idx="6832">
                  <c:v>90794</c:v>
                </c:pt>
                <c:pt idx="6833">
                  <c:v>90795</c:v>
                </c:pt>
                <c:pt idx="6834">
                  <c:v>90796</c:v>
                </c:pt>
                <c:pt idx="6835">
                  <c:v>90797</c:v>
                </c:pt>
                <c:pt idx="6836">
                  <c:v>90798</c:v>
                </c:pt>
                <c:pt idx="6837">
                  <c:v>90799</c:v>
                </c:pt>
                <c:pt idx="6838">
                  <c:v>90800</c:v>
                </c:pt>
                <c:pt idx="6839">
                  <c:v>90803</c:v>
                </c:pt>
                <c:pt idx="6840">
                  <c:v>90805</c:v>
                </c:pt>
                <c:pt idx="6841">
                  <c:v>90807</c:v>
                </c:pt>
                <c:pt idx="6842">
                  <c:v>90809</c:v>
                </c:pt>
                <c:pt idx="6843">
                  <c:v>90810</c:v>
                </c:pt>
                <c:pt idx="6844">
                  <c:v>90812</c:v>
                </c:pt>
                <c:pt idx="6845">
                  <c:v>90813</c:v>
                </c:pt>
                <c:pt idx="6846">
                  <c:v>90815</c:v>
                </c:pt>
                <c:pt idx="6847">
                  <c:v>90816</c:v>
                </c:pt>
                <c:pt idx="6848">
                  <c:v>90817</c:v>
                </c:pt>
                <c:pt idx="6849">
                  <c:v>90818</c:v>
                </c:pt>
                <c:pt idx="6850">
                  <c:v>90820</c:v>
                </c:pt>
                <c:pt idx="6851">
                  <c:v>90823</c:v>
                </c:pt>
                <c:pt idx="6852">
                  <c:v>90824</c:v>
                </c:pt>
                <c:pt idx="6853">
                  <c:v>90825</c:v>
                </c:pt>
                <c:pt idx="6854">
                  <c:v>90829</c:v>
                </c:pt>
                <c:pt idx="6855">
                  <c:v>90830</c:v>
                </c:pt>
                <c:pt idx="6856">
                  <c:v>90832</c:v>
                </c:pt>
                <c:pt idx="6857">
                  <c:v>90833</c:v>
                </c:pt>
                <c:pt idx="6858">
                  <c:v>90834</c:v>
                </c:pt>
                <c:pt idx="6859">
                  <c:v>90835</c:v>
                </c:pt>
                <c:pt idx="6860">
                  <c:v>90836</c:v>
                </c:pt>
                <c:pt idx="6861">
                  <c:v>90838</c:v>
                </c:pt>
                <c:pt idx="6862">
                  <c:v>90839</c:v>
                </c:pt>
                <c:pt idx="6863">
                  <c:v>90840</c:v>
                </c:pt>
                <c:pt idx="6864">
                  <c:v>90841</c:v>
                </c:pt>
                <c:pt idx="6865">
                  <c:v>90844</c:v>
                </c:pt>
                <c:pt idx="6866">
                  <c:v>90846</c:v>
                </c:pt>
                <c:pt idx="6867">
                  <c:v>90858</c:v>
                </c:pt>
                <c:pt idx="6868">
                  <c:v>90859</c:v>
                </c:pt>
                <c:pt idx="6869">
                  <c:v>90861</c:v>
                </c:pt>
                <c:pt idx="6870">
                  <c:v>90862</c:v>
                </c:pt>
                <c:pt idx="6871">
                  <c:v>90863</c:v>
                </c:pt>
                <c:pt idx="6872">
                  <c:v>90865</c:v>
                </c:pt>
                <c:pt idx="6873">
                  <c:v>90867</c:v>
                </c:pt>
                <c:pt idx="6874">
                  <c:v>90868</c:v>
                </c:pt>
                <c:pt idx="6875">
                  <c:v>90869</c:v>
                </c:pt>
                <c:pt idx="6876">
                  <c:v>90870</c:v>
                </c:pt>
                <c:pt idx="6877">
                  <c:v>90874</c:v>
                </c:pt>
                <c:pt idx="6878">
                  <c:v>90875</c:v>
                </c:pt>
                <c:pt idx="6879">
                  <c:v>90876</c:v>
                </c:pt>
                <c:pt idx="6880">
                  <c:v>90877</c:v>
                </c:pt>
                <c:pt idx="6881">
                  <c:v>90878</c:v>
                </c:pt>
                <c:pt idx="6882">
                  <c:v>90879</c:v>
                </c:pt>
                <c:pt idx="6883">
                  <c:v>90881</c:v>
                </c:pt>
                <c:pt idx="6884">
                  <c:v>90882</c:v>
                </c:pt>
                <c:pt idx="6885">
                  <c:v>90883</c:v>
                </c:pt>
                <c:pt idx="6886">
                  <c:v>90884</c:v>
                </c:pt>
                <c:pt idx="6887">
                  <c:v>90886</c:v>
                </c:pt>
                <c:pt idx="6888">
                  <c:v>90890</c:v>
                </c:pt>
                <c:pt idx="6889">
                  <c:v>90892</c:v>
                </c:pt>
                <c:pt idx="6890">
                  <c:v>90893</c:v>
                </c:pt>
                <c:pt idx="6891">
                  <c:v>90898</c:v>
                </c:pt>
                <c:pt idx="6892">
                  <c:v>90900</c:v>
                </c:pt>
                <c:pt idx="6893">
                  <c:v>90905</c:v>
                </c:pt>
                <c:pt idx="6894">
                  <c:v>90908</c:v>
                </c:pt>
                <c:pt idx="6895">
                  <c:v>90910</c:v>
                </c:pt>
                <c:pt idx="6896">
                  <c:v>90911</c:v>
                </c:pt>
                <c:pt idx="6897">
                  <c:v>90912</c:v>
                </c:pt>
                <c:pt idx="6898">
                  <c:v>90913</c:v>
                </c:pt>
                <c:pt idx="6899">
                  <c:v>90918</c:v>
                </c:pt>
                <c:pt idx="6900">
                  <c:v>90925</c:v>
                </c:pt>
                <c:pt idx="6901">
                  <c:v>90928</c:v>
                </c:pt>
                <c:pt idx="6902">
                  <c:v>90930</c:v>
                </c:pt>
                <c:pt idx="6903">
                  <c:v>90931</c:v>
                </c:pt>
                <c:pt idx="6904">
                  <c:v>90932</c:v>
                </c:pt>
                <c:pt idx="6905">
                  <c:v>90933</c:v>
                </c:pt>
                <c:pt idx="6906">
                  <c:v>90934</c:v>
                </c:pt>
                <c:pt idx="6907">
                  <c:v>90936</c:v>
                </c:pt>
                <c:pt idx="6908">
                  <c:v>90937</c:v>
                </c:pt>
                <c:pt idx="6909">
                  <c:v>90938</c:v>
                </c:pt>
                <c:pt idx="6910">
                  <c:v>90939</c:v>
                </c:pt>
                <c:pt idx="6911">
                  <c:v>90940</c:v>
                </c:pt>
                <c:pt idx="6912">
                  <c:v>90941</c:v>
                </c:pt>
                <c:pt idx="6913">
                  <c:v>90942</c:v>
                </c:pt>
                <c:pt idx="6914">
                  <c:v>90947</c:v>
                </c:pt>
                <c:pt idx="6915">
                  <c:v>90948</c:v>
                </c:pt>
                <c:pt idx="6916">
                  <c:v>90951</c:v>
                </c:pt>
                <c:pt idx="6917">
                  <c:v>90952</c:v>
                </c:pt>
                <c:pt idx="6918">
                  <c:v>90954</c:v>
                </c:pt>
                <c:pt idx="6919">
                  <c:v>90956</c:v>
                </c:pt>
                <c:pt idx="6920">
                  <c:v>90958</c:v>
                </c:pt>
                <c:pt idx="6921">
                  <c:v>90959</c:v>
                </c:pt>
                <c:pt idx="6922">
                  <c:v>90960</c:v>
                </c:pt>
                <c:pt idx="6923">
                  <c:v>90961</c:v>
                </c:pt>
                <c:pt idx="6924">
                  <c:v>90964</c:v>
                </c:pt>
                <c:pt idx="6925">
                  <c:v>90965</c:v>
                </c:pt>
                <c:pt idx="6926">
                  <c:v>90966</c:v>
                </c:pt>
                <c:pt idx="6927">
                  <c:v>90969</c:v>
                </c:pt>
                <c:pt idx="6928">
                  <c:v>90970</c:v>
                </c:pt>
                <c:pt idx="6929">
                  <c:v>90971</c:v>
                </c:pt>
                <c:pt idx="6930">
                  <c:v>90974</c:v>
                </c:pt>
                <c:pt idx="6931">
                  <c:v>90976</c:v>
                </c:pt>
                <c:pt idx="6932">
                  <c:v>90979</c:v>
                </c:pt>
                <c:pt idx="6933">
                  <c:v>90980</c:v>
                </c:pt>
                <c:pt idx="6934">
                  <c:v>90983</c:v>
                </c:pt>
                <c:pt idx="6935">
                  <c:v>90984</c:v>
                </c:pt>
                <c:pt idx="6936">
                  <c:v>90986</c:v>
                </c:pt>
                <c:pt idx="6937">
                  <c:v>90987</c:v>
                </c:pt>
                <c:pt idx="6938">
                  <c:v>90988</c:v>
                </c:pt>
                <c:pt idx="6939">
                  <c:v>90989</c:v>
                </c:pt>
                <c:pt idx="6940">
                  <c:v>90991</c:v>
                </c:pt>
                <c:pt idx="6941">
                  <c:v>90993</c:v>
                </c:pt>
                <c:pt idx="6942">
                  <c:v>90996</c:v>
                </c:pt>
                <c:pt idx="6943">
                  <c:v>90997</c:v>
                </c:pt>
                <c:pt idx="6944">
                  <c:v>90998</c:v>
                </c:pt>
                <c:pt idx="6945">
                  <c:v>90999</c:v>
                </c:pt>
                <c:pt idx="6946">
                  <c:v>91001</c:v>
                </c:pt>
                <c:pt idx="6947">
                  <c:v>91002</c:v>
                </c:pt>
                <c:pt idx="6948">
                  <c:v>91004</c:v>
                </c:pt>
                <c:pt idx="6949">
                  <c:v>91005</c:v>
                </c:pt>
                <c:pt idx="6950">
                  <c:v>91007</c:v>
                </c:pt>
                <c:pt idx="6951">
                  <c:v>91008</c:v>
                </c:pt>
                <c:pt idx="6952">
                  <c:v>91010</c:v>
                </c:pt>
                <c:pt idx="6953">
                  <c:v>91011</c:v>
                </c:pt>
                <c:pt idx="6954">
                  <c:v>91013</c:v>
                </c:pt>
                <c:pt idx="6955">
                  <c:v>91014</c:v>
                </c:pt>
                <c:pt idx="6956">
                  <c:v>91015</c:v>
                </c:pt>
                <c:pt idx="6957">
                  <c:v>91016</c:v>
                </c:pt>
                <c:pt idx="6958">
                  <c:v>91017</c:v>
                </c:pt>
                <c:pt idx="6959">
                  <c:v>91020</c:v>
                </c:pt>
                <c:pt idx="6960">
                  <c:v>91021</c:v>
                </c:pt>
                <c:pt idx="6961">
                  <c:v>91022</c:v>
                </c:pt>
                <c:pt idx="6962">
                  <c:v>91023</c:v>
                </c:pt>
                <c:pt idx="6963">
                  <c:v>91024</c:v>
                </c:pt>
                <c:pt idx="6964">
                  <c:v>91027</c:v>
                </c:pt>
                <c:pt idx="6965">
                  <c:v>91028</c:v>
                </c:pt>
                <c:pt idx="6966">
                  <c:v>91029</c:v>
                </c:pt>
                <c:pt idx="6967">
                  <c:v>91032</c:v>
                </c:pt>
                <c:pt idx="6968">
                  <c:v>91033</c:v>
                </c:pt>
                <c:pt idx="6969">
                  <c:v>91034</c:v>
                </c:pt>
                <c:pt idx="6970">
                  <c:v>91035</c:v>
                </c:pt>
                <c:pt idx="6971">
                  <c:v>91036</c:v>
                </c:pt>
                <c:pt idx="6972">
                  <c:v>91038</c:v>
                </c:pt>
                <c:pt idx="6973">
                  <c:v>91039</c:v>
                </c:pt>
                <c:pt idx="6974">
                  <c:v>91040</c:v>
                </c:pt>
                <c:pt idx="6975">
                  <c:v>91041</c:v>
                </c:pt>
                <c:pt idx="6976">
                  <c:v>91042</c:v>
                </c:pt>
                <c:pt idx="6977">
                  <c:v>91043</c:v>
                </c:pt>
                <c:pt idx="6978">
                  <c:v>91044</c:v>
                </c:pt>
                <c:pt idx="6979">
                  <c:v>91045</c:v>
                </c:pt>
                <c:pt idx="6980">
                  <c:v>91046</c:v>
                </c:pt>
                <c:pt idx="6981">
                  <c:v>91048</c:v>
                </c:pt>
                <c:pt idx="6982">
                  <c:v>91054</c:v>
                </c:pt>
                <c:pt idx="6983">
                  <c:v>91055</c:v>
                </c:pt>
                <c:pt idx="6984">
                  <c:v>91056</c:v>
                </c:pt>
                <c:pt idx="6985">
                  <c:v>91057</c:v>
                </c:pt>
                <c:pt idx="6986">
                  <c:v>91058</c:v>
                </c:pt>
                <c:pt idx="6987">
                  <c:v>91059</c:v>
                </c:pt>
                <c:pt idx="6988">
                  <c:v>91062</c:v>
                </c:pt>
                <c:pt idx="6989">
                  <c:v>91063</c:v>
                </c:pt>
                <c:pt idx="6990">
                  <c:v>91064</c:v>
                </c:pt>
                <c:pt idx="6991">
                  <c:v>91065</c:v>
                </c:pt>
                <c:pt idx="6992">
                  <c:v>91066</c:v>
                </c:pt>
                <c:pt idx="6993">
                  <c:v>91067</c:v>
                </c:pt>
                <c:pt idx="6994">
                  <c:v>91068</c:v>
                </c:pt>
                <c:pt idx="6995">
                  <c:v>91069</c:v>
                </c:pt>
                <c:pt idx="6996">
                  <c:v>91070</c:v>
                </c:pt>
                <c:pt idx="6997">
                  <c:v>91071</c:v>
                </c:pt>
                <c:pt idx="6998">
                  <c:v>91073</c:v>
                </c:pt>
                <c:pt idx="6999">
                  <c:v>91074</c:v>
                </c:pt>
                <c:pt idx="7000">
                  <c:v>91076</c:v>
                </c:pt>
                <c:pt idx="7001">
                  <c:v>91077</c:v>
                </c:pt>
                <c:pt idx="7002">
                  <c:v>91079</c:v>
                </c:pt>
                <c:pt idx="7003">
                  <c:v>91082</c:v>
                </c:pt>
                <c:pt idx="7004">
                  <c:v>91083</c:v>
                </c:pt>
                <c:pt idx="7005">
                  <c:v>91084</c:v>
                </c:pt>
                <c:pt idx="7006">
                  <c:v>91085</c:v>
                </c:pt>
                <c:pt idx="7007">
                  <c:v>91086</c:v>
                </c:pt>
                <c:pt idx="7008">
                  <c:v>91088</c:v>
                </c:pt>
                <c:pt idx="7009">
                  <c:v>91093</c:v>
                </c:pt>
                <c:pt idx="7010">
                  <c:v>91096</c:v>
                </c:pt>
                <c:pt idx="7011">
                  <c:v>91099</c:v>
                </c:pt>
                <c:pt idx="7012">
                  <c:v>91100</c:v>
                </c:pt>
                <c:pt idx="7013">
                  <c:v>91102</c:v>
                </c:pt>
                <c:pt idx="7014">
                  <c:v>91103</c:v>
                </c:pt>
                <c:pt idx="7015">
                  <c:v>91105</c:v>
                </c:pt>
                <c:pt idx="7016">
                  <c:v>91109</c:v>
                </c:pt>
                <c:pt idx="7017">
                  <c:v>91111</c:v>
                </c:pt>
                <c:pt idx="7018">
                  <c:v>91112</c:v>
                </c:pt>
                <c:pt idx="7019">
                  <c:v>91113</c:v>
                </c:pt>
                <c:pt idx="7020">
                  <c:v>91114</c:v>
                </c:pt>
                <c:pt idx="7021">
                  <c:v>91115</c:v>
                </c:pt>
                <c:pt idx="7022">
                  <c:v>91117</c:v>
                </c:pt>
                <c:pt idx="7023">
                  <c:v>91118</c:v>
                </c:pt>
                <c:pt idx="7024">
                  <c:v>91121</c:v>
                </c:pt>
                <c:pt idx="7025">
                  <c:v>91123</c:v>
                </c:pt>
                <c:pt idx="7026">
                  <c:v>91124</c:v>
                </c:pt>
                <c:pt idx="7027">
                  <c:v>91125</c:v>
                </c:pt>
                <c:pt idx="7028">
                  <c:v>91126</c:v>
                </c:pt>
                <c:pt idx="7029">
                  <c:v>91127</c:v>
                </c:pt>
                <c:pt idx="7030">
                  <c:v>91128</c:v>
                </c:pt>
                <c:pt idx="7031">
                  <c:v>91129</c:v>
                </c:pt>
                <c:pt idx="7032">
                  <c:v>91130</c:v>
                </c:pt>
                <c:pt idx="7033">
                  <c:v>91131</c:v>
                </c:pt>
                <c:pt idx="7034">
                  <c:v>91132</c:v>
                </c:pt>
                <c:pt idx="7035">
                  <c:v>91135</c:v>
                </c:pt>
                <c:pt idx="7036">
                  <c:v>91136</c:v>
                </c:pt>
                <c:pt idx="7037">
                  <c:v>91137</c:v>
                </c:pt>
                <c:pt idx="7038">
                  <c:v>91138</c:v>
                </c:pt>
                <c:pt idx="7039">
                  <c:v>91140</c:v>
                </c:pt>
                <c:pt idx="7040">
                  <c:v>91141</c:v>
                </c:pt>
                <c:pt idx="7041">
                  <c:v>91142</c:v>
                </c:pt>
                <c:pt idx="7042">
                  <c:v>91143</c:v>
                </c:pt>
                <c:pt idx="7043">
                  <c:v>91146</c:v>
                </c:pt>
                <c:pt idx="7044">
                  <c:v>91148</c:v>
                </c:pt>
                <c:pt idx="7045">
                  <c:v>91149</c:v>
                </c:pt>
                <c:pt idx="7046">
                  <c:v>91153</c:v>
                </c:pt>
                <c:pt idx="7047">
                  <c:v>91154</c:v>
                </c:pt>
                <c:pt idx="7048">
                  <c:v>91155</c:v>
                </c:pt>
                <c:pt idx="7049">
                  <c:v>91157</c:v>
                </c:pt>
                <c:pt idx="7050">
                  <c:v>91161</c:v>
                </c:pt>
                <c:pt idx="7051">
                  <c:v>91163</c:v>
                </c:pt>
                <c:pt idx="7052">
                  <c:v>91167</c:v>
                </c:pt>
                <c:pt idx="7053">
                  <c:v>91169</c:v>
                </c:pt>
                <c:pt idx="7054">
                  <c:v>91170</c:v>
                </c:pt>
                <c:pt idx="7055">
                  <c:v>91171</c:v>
                </c:pt>
                <c:pt idx="7056">
                  <c:v>91172</c:v>
                </c:pt>
                <c:pt idx="7057">
                  <c:v>91176</c:v>
                </c:pt>
                <c:pt idx="7058">
                  <c:v>91187</c:v>
                </c:pt>
                <c:pt idx="7059">
                  <c:v>91192</c:v>
                </c:pt>
                <c:pt idx="7060">
                  <c:v>91193</c:v>
                </c:pt>
                <c:pt idx="7061">
                  <c:v>91194</c:v>
                </c:pt>
                <c:pt idx="7062">
                  <c:v>91195</c:v>
                </c:pt>
                <c:pt idx="7063">
                  <c:v>91197</c:v>
                </c:pt>
                <c:pt idx="7064">
                  <c:v>91198</c:v>
                </c:pt>
                <c:pt idx="7065">
                  <c:v>91207</c:v>
                </c:pt>
                <c:pt idx="7066">
                  <c:v>91209</c:v>
                </c:pt>
                <c:pt idx="7067">
                  <c:v>91212</c:v>
                </c:pt>
                <c:pt idx="7068">
                  <c:v>91216</c:v>
                </c:pt>
                <c:pt idx="7069">
                  <c:v>91217</c:v>
                </c:pt>
                <c:pt idx="7070">
                  <c:v>91221</c:v>
                </c:pt>
                <c:pt idx="7071">
                  <c:v>91226</c:v>
                </c:pt>
                <c:pt idx="7072">
                  <c:v>91234</c:v>
                </c:pt>
                <c:pt idx="7073">
                  <c:v>91235</c:v>
                </c:pt>
                <c:pt idx="7074">
                  <c:v>91241</c:v>
                </c:pt>
                <c:pt idx="7075">
                  <c:v>91246</c:v>
                </c:pt>
                <c:pt idx="7076">
                  <c:v>91247</c:v>
                </c:pt>
                <c:pt idx="7077">
                  <c:v>91252</c:v>
                </c:pt>
                <c:pt idx="7078">
                  <c:v>91253</c:v>
                </c:pt>
                <c:pt idx="7079">
                  <c:v>91254</c:v>
                </c:pt>
                <c:pt idx="7080">
                  <c:v>91256</c:v>
                </c:pt>
                <c:pt idx="7081">
                  <c:v>91257</c:v>
                </c:pt>
                <c:pt idx="7082">
                  <c:v>91258</c:v>
                </c:pt>
                <c:pt idx="7083">
                  <c:v>91260</c:v>
                </c:pt>
                <c:pt idx="7084">
                  <c:v>91261</c:v>
                </c:pt>
                <c:pt idx="7085">
                  <c:v>91262</c:v>
                </c:pt>
                <c:pt idx="7086">
                  <c:v>91265</c:v>
                </c:pt>
                <c:pt idx="7087">
                  <c:v>91268</c:v>
                </c:pt>
                <c:pt idx="7088">
                  <c:v>91269</c:v>
                </c:pt>
                <c:pt idx="7089">
                  <c:v>91271</c:v>
                </c:pt>
                <c:pt idx="7090">
                  <c:v>91272</c:v>
                </c:pt>
                <c:pt idx="7091">
                  <c:v>91274</c:v>
                </c:pt>
                <c:pt idx="7092">
                  <c:v>91286</c:v>
                </c:pt>
                <c:pt idx="7093">
                  <c:v>91287</c:v>
                </c:pt>
                <c:pt idx="7094">
                  <c:v>91290</c:v>
                </c:pt>
                <c:pt idx="7095">
                  <c:v>91291</c:v>
                </c:pt>
                <c:pt idx="7096">
                  <c:v>91294</c:v>
                </c:pt>
                <c:pt idx="7097">
                  <c:v>91301</c:v>
                </c:pt>
                <c:pt idx="7098">
                  <c:v>91303</c:v>
                </c:pt>
                <c:pt idx="7099">
                  <c:v>91304</c:v>
                </c:pt>
                <c:pt idx="7100">
                  <c:v>91305</c:v>
                </c:pt>
                <c:pt idx="7101">
                  <c:v>91306</c:v>
                </c:pt>
                <c:pt idx="7102">
                  <c:v>91307</c:v>
                </c:pt>
                <c:pt idx="7103">
                  <c:v>91308</c:v>
                </c:pt>
                <c:pt idx="7104">
                  <c:v>91313</c:v>
                </c:pt>
                <c:pt idx="7105">
                  <c:v>91316</c:v>
                </c:pt>
                <c:pt idx="7106">
                  <c:v>91317</c:v>
                </c:pt>
                <c:pt idx="7107">
                  <c:v>91318</c:v>
                </c:pt>
                <c:pt idx="7108">
                  <c:v>91319</c:v>
                </c:pt>
                <c:pt idx="7109">
                  <c:v>91321</c:v>
                </c:pt>
                <c:pt idx="7110">
                  <c:v>91329</c:v>
                </c:pt>
                <c:pt idx="7111">
                  <c:v>91331</c:v>
                </c:pt>
                <c:pt idx="7112">
                  <c:v>91335</c:v>
                </c:pt>
                <c:pt idx="7113">
                  <c:v>91338</c:v>
                </c:pt>
                <c:pt idx="7114">
                  <c:v>91340</c:v>
                </c:pt>
                <c:pt idx="7115">
                  <c:v>91343</c:v>
                </c:pt>
                <c:pt idx="7116">
                  <c:v>91346</c:v>
                </c:pt>
                <c:pt idx="7117">
                  <c:v>91350</c:v>
                </c:pt>
                <c:pt idx="7118">
                  <c:v>91353</c:v>
                </c:pt>
                <c:pt idx="7119">
                  <c:v>91354</c:v>
                </c:pt>
                <c:pt idx="7120">
                  <c:v>91357</c:v>
                </c:pt>
                <c:pt idx="7121">
                  <c:v>91358</c:v>
                </c:pt>
                <c:pt idx="7122">
                  <c:v>91359</c:v>
                </c:pt>
                <c:pt idx="7123">
                  <c:v>91360</c:v>
                </c:pt>
                <c:pt idx="7124">
                  <c:v>91362</c:v>
                </c:pt>
                <c:pt idx="7125">
                  <c:v>91363</c:v>
                </c:pt>
                <c:pt idx="7126">
                  <c:v>91368</c:v>
                </c:pt>
                <c:pt idx="7127">
                  <c:v>91369</c:v>
                </c:pt>
                <c:pt idx="7128">
                  <c:v>91370</c:v>
                </c:pt>
                <c:pt idx="7129">
                  <c:v>91371</c:v>
                </c:pt>
                <c:pt idx="7130">
                  <c:v>91373</c:v>
                </c:pt>
                <c:pt idx="7131">
                  <c:v>91379</c:v>
                </c:pt>
                <c:pt idx="7132">
                  <c:v>91401</c:v>
                </c:pt>
                <c:pt idx="7133">
                  <c:v>91402</c:v>
                </c:pt>
                <c:pt idx="7134">
                  <c:v>91403</c:v>
                </c:pt>
                <c:pt idx="7135">
                  <c:v>91405</c:v>
                </c:pt>
                <c:pt idx="7136">
                  <c:v>91407</c:v>
                </c:pt>
                <c:pt idx="7137">
                  <c:v>91408</c:v>
                </c:pt>
                <c:pt idx="7138">
                  <c:v>91409</c:v>
                </c:pt>
                <c:pt idx="7139">
                  <c:v>91410</c:v>
                </c:pt>
                <c:pt idx="7140">
                  <c:v>91419</c:v>
                </c:pt>
                <c:pt idx="7141">
                  <c:v>91420</c:v>
                </c:pt>
                <c:pt idx="7142">
                  <c:v>91425</c:v>
                </c:pt>
                <c:pt idx="7143">
                  <c:v>91430</c:v>
                </c:pt>
                <c:pt idx="7144">
                  <c:v>91432</c:v>
                </c:pt>
                <c:pt idx="7145">
                  <c:v>91433</c:v>
                </c:pt>
                <c:pt idx="7146">
                  <c:v>91435</c:v>
                </c:pt>
                <c:pt idx="7147">
                  <c:v>91444</c:v>
                </c:pt>
                <c:pt idx="7148">
                  <c:v>91445</c:v>
                </c:pt>
                <c:pt idx="7149">
                  <c:v>91446</c:v>
                </c:pt>
                <c:pt idx="7150">
                  <c:v>91448</c:v>
                </c:pt>
                <c:pt idx="7151">
                  <c:v>91450</c:v>
                </c:pt>
                <c:pt idx="7152">
                  <c:v>91452</c:v>
                </c:pt>
                <c:pt idx="7153">
                  <c:v>91453</c:v>
                </c:pt>
                <c:pt idx="7154">
                  <c:v>91454</c:v>
                </c:pt>
                <c:pt idx="7155">
                  <c:v>91455</c:v>
                </c:pt>
                <c:pt idx="7156">
                  <c:v>91459</c:v>
                </c:pt>
                <c:pt idx="7157">
                  <c:v>91460</c:v>
                </c:pt>
                <c:pt idx="7158">
                  <c:v>91461</c:v>
                </c:pt>
                <c:pt idx="7159">
                  <c:v>91467</c:v>
                </c:pt>
                <c:pt idx="7160">
                  <c:v>91474</c:v>
                </c:pt>
                <c:pt idx="7161">
                  <c:v>91478</c:v>
                </c:pt>
                <c:pt idx="7162">
                  <c:v>91481</c:v>
                </c:pt>
                <c:pt idx="7163">
                  <c:v>91484</c:v>
                </c:pt>
                <c:pt idx="7164">
                  <c:v>91487</c:v>
                </c:pt>
                <c:pt idx="7165">
                  <c:v>91498</c:v>
                </c:pt>
                <c:pt idx="7166">
                  <c:v>91501</c:v>
                </c:pt>
                <c:pt idx="7167">
                  <c:v>91502</c:v>
                </c:pt>
                <c:pt idx="7168">
                  <c:v>91503</c:v>
                </c:pt>
                <c:pt idx="7169">
                  <c:v>91504</c:v>
                </c:pt>
                <c:pt idx="7170">
                  <c:v>91505</c:v>
                </c:pt>
                <c:pt idx="7171">
                  <c:v>91506</c:v>
                </c:pt>
                <c:pt idx="7172">
                  <c:v>91509</c:v>
                </c:pt>
                <c:pt idx="7173">
                  <c:v>91511</c:v>
                </c:pt>
                <c:pt idx="7174">
                  <c:v>91512</c:v>
                </c:pt>
                <c:pt idx="7175">
                  <c:v>91513</c:v>
                </c:pt>
                <c:pt idx="7176">
                  <c:v>91514</c:v>
                </c:pt>
                <c:pt idx="7177">
                  <c:v>91515</c:v>
                </c:pt>
                <c:pt idx="7178">
                  <c:v>91520</c:v>
                </c:pt>
                <c:pt idx="7179">
                  <c:v>91523</c:v>
                </c:pt>
                <c:pt idx="7180">
                  <c:v>91524</c:v>
                </c:pt>
                <c:pt idx="7181">
                  <c:v>91530</c:v>
                </c:pt>
                <c:pt idx="7182">
                  <c:v>91532</c:v>
                </c:pt>
                <c:pt idx="7183">
                  <c:v>91537</c:v>
                </c:pt>
                <c:pt idx="7184">
                  <c:v>91538</c:v>
                </c:pt>
                <c:pt idx="7185">
                  <c:v>91541</c:v>
                </c:pt>
                <c:pt idx="7186">
                  <c:v>91545</c:v>
                </c:pt>
                <c:pt idx="7187">
                  <c:v>91546</c:v>
                </c:pt>
                <c:pt idx="7188">
                  <c:v>91549</c:v>
                </c:pt>
                <c:pt idx="7189">
                  <c:v>91550</c:v>
                </c:pt>
                <c:pt idx="7190">
                  <c:v>91557</c:v>
                </c:pt>
                <c:pt idx="7191">
                  <c:v>91560</c:v>
                </c:pt>
                <c:pt idx="7192">
                  <c:v>91563</c:v>
                </c:pt>
                <c:pt idx="7193">
                  <c:v>91566</c:v>
                </c:pt>
                <c:pt idx="7194">
                  <c:v>91567</c:v>
                </c:pt>
                <c:pt idx="7195">
                  <c:v>91570</c:v>
                </c:pt>
                <c:pt idx="7196">
                  <c:v>91571</c:v>
                </c:pt>
                <c:pt idx="7197">
                  <c:v>91576</c:v>
                </c:pt>
                <c:pt idx="7198">
                  <c:v>91579</c:v>
                </c:pt>
                <c:pt idx="7199">
                  <c:v>91580</c:v>
                </c:pt>
                <c:pt idx="7200">
                  <c:v>91581</c:v>
                </c:pt>
                <c:pt idx="7201">
                  <c:v>91583</c:v>
                </c:pt>
                <c:pt idx="7202">
                  <c:v>91584</c:v>
                </c:pt>
                <c:pt idx="7203">
                  <c:v>91586</c:v>
                </c:pt>
                <c:pt idx="7204">
                  <c:v>91587</c:v>
                </c:pt>
                <c:pt idx="7205">
                  <c:v>91593</c:v>
                </c:pt>
                <c:pt idx="7206">
                  <c:v>91596</c:v>
                </c:pt>
                <c:pt idx="7207">
                  <c:v>91598</c:v>
                </c:pt>
                <c:pt idx="7208">
                  <c:v>91599</c:v>
                </c:pt>
                <c:pt idx="7209">
                  <c:v>91602</c:v>
                </c:pt>
                <c:pt idx="7210">
                  <c:v>91603</c:v>
                </c:pt>
                <c:pt idx="7211">
                  <c:v>91605</c:v>
                </c:pt>
                <c:pt idx="7212">
                  <c:v>91616</c:v>
                </c:pt>
                <c:pt idx="7213">
                  <c:v>91617</c:v>
                </c:pt>
                <c:pt idx="7214">
                  <c:v>91619</c:v>
                </c:pt>
                <c:pt idx="7215">
                  <c:v>91620</c:v>
                </c:pt>
                <c:pt idx="7216">
                  <c:v>91621</c:v>
                </c:pt>
                <c:pt idx="7217">
                  <c:v>91622</c:v>
                </c:pt>
                <c:pt idx="7218">
                  <c:v>91623</c:v>
                </c:pt>
                <c:pt idx="7219">
                  <c:v>91625</c:v>
                </c:pt>
                <c:pt idx="7220">
                  <c:v>91629</c:v>
                </c:pt>
                <c:pt idx="7221">
                  <c:v>91631</c:v>
                </c:pt>
                <c:pt idx="7222">
                  <c:v>91632</c:v>
                </c:pt>
                <c:pt idx="7223">
                  <c:v>91633</c:v>
                </c:pt>
                <c:pt idx="7224">
                  <c:v>91644</c:v>
                </c:pt>
                <c:pt idx="7225">
                  <c:v>91647</c:v>
                </c:pt>
                <c:pt idx="7226">
                  <c:v>91648</c:v>
                </c:pt>
                <c:pt idx="7227">
                  <c:v>91656</c:v>
                </c:pt>
                <c:pt idx="7228">
                  <c:v>91657</c:v>
                </c:pt>
                <c:pt idx="7229">
                  <c:v>91662</c:v>
                </c:pt>
                <c:pt idx="7230">
                  <c:v>91663</c:v>
                </c:pt>
                <c:pt idx="7231">
                  <c:v>91666</c:v>
                </c:pt>
                <c:pt idx="7232">
                  <c:v>91668</c:v>
                </c:pt>
                <c:pt idx="7233">
                  <c:v>91670</c:v>
                </c:pt>
                <c:pt idx="7234">
                  <c:v>91671</c:v>
                </c:pt>
                <c:pt idx="7235">
                  <c:v>91672</c:v>
                </c:pt>
                <c:pt idx="7236">
                  <c:v>91673</c:v>
                </c:pt>
                <c:pt idx="7237">
                  <c:v>91676</c:v>
                </c:pt>
                <c:pt idx="7238">
                  <c:v>91677</c:v>
                </c:pt>
                <c:pt idx="7239">
                  <c:v>91679</c:v>
                </c:pt>
                <c:pt idx="7240">
                  <c:v>91689</c:v>
                </c:pt>
                <c:pt idx="7241">
                  <c:v>91698</c:v>
                </c:pt>
                <c:pt idx="7242">
                  <c:v>91699</c:v>
                </c:pt>
                <c:pt idx="7243">
                  <c:v>91700</c:v>
                </c:pt>
                <c:pt idx="7244">
                  <c:v>91703</c:v>
                </c:pt>
                <c:pt idx="7245">
                  <c:v>91706</c:v>
                </c:pt>
                <c:pt idx="7246">
                  <c:v>91712</c:v>
                </c:pt>
                <c:pt idx="7247">
                  <c:v>91713</c:v>
                </c:pt>
                <c:pt idx="7248">
                  <c:v>91714</c:v>
                </c:pt>
                <c:pt idx="7249">
                  <c:v>91718</c:v>
                </c:pt>
                <c:pt idx="7250">
                  <c:v>91719</c:v>
                </c:pt>
                <c:pt idx="7251">
                  <c:v>91722</c:v>
                </c:pt>
                <c:pt idx="7252">
                  <c:v>91723</c:v>
                </c:pt>
                <c:pt idx="7253">
                  <c:v>91725</c:v>
                </c:pt>
                <c:pt idx="7254">
                  <c:v>91736</c:v>
                </c:pt>
                <c:pt idx="7255">
                  <c:v>91738</c:v>
                </c:pt>
                <c:pt idx="7256">
                  <c:v>91747</c:v>
                </c:pt>
                <c:pt idx="7257">
                  <c:v>91753</c:v>
                </c:pt>
                <c:pt idx="7258">
                  <c:v>91756</c:v>
                </c:pt>
                <c:pt idx="7259">
                  <c:v>91757</c:v>
                </c:pt>
                <c:pt idx="7260">
                  <c:v>91759</c:v>
                </c:pt>
                <c:pt idx="7261">
                  <c:v>91762</c:v>
                </c:pt>
                <c:pt idx="7262">
                  <c:v>91765</c:v>
                </c:pt>
                <c:pt idx="7263">
                  <c:v>91767</c:v>
                </c:pt>
                <c:pt idx="7264">
                  <c:v>91772</c:v>
                </c:pt>
                <c:pt idx="7265">
                  <c:v>91774</c:v>
                </c:pt>
                <c:pt idx="7266">
                  <c:v>91775</c:v>
                </c:pt>
                <c:pt idx="7267">
                  <c:v>91776</c:v>
                </c:pt>
                <c:pt idx="7268">
                  <c:v>91777</c:v>
                </c:pt>
                <c:pt idx="7269">
                  <c:v>91780</c:v>
                </c:pt>
                <c:pt idx="7270">
                  <c:v>91784</c:v>
                </c:pt>
                <c:pt idx="7271">
                  <c:v>91786</c:v>
                </c:pt>
                <c:pt idx="7272">
                  <c:v>91787</c:v>
                </c:pt>
                <c:pt idx="7273">
                  <c:v>91788</c:v>
                </c:pt>
                <c:pt idx="7274">
                  <c:v>91790</c:v>
                </c:pt>
                <c:pt idx="7275">
                  <c:v>91799</c:v>
                </c:pt>
                <c:pt idx="7276">
                  <c:v>91800</c:v>
                </c:pt>
                <c:pt idx="7277">
                  <c:v>91801</c:v>
                </c:pt>
                <c:pt idx="7278">
                  <c:v>91808</c:v>
                </c:pt>
                <c:pt idx="7279">
                  <c:v>91811</c:v>
                </c:pt>
                <c:pt idx="7280">
                  <c:v>91817</c:v>
                </c:pt>
                <c:pt idx="7281">
                  <c:v>91818</c:v>
                </c:pt>
                <c:pt idx="7282">
                  <c:v>91819</c:v>
                </c:pt>
                <c:pt idx="7283">
                  <c:v>91820</c:v>
                </c:pt>
                <c:pt idx="7284">
                  <c:v>91822</c:v>
                </c:pt>
                <c:pt idx="7285">
                  <c:v>91825</c:v>
                </c:pt>
                <c:pt idx="7286">
                  <c:v>91826</c:v>
                </c:pt>
                <c:pt idx="7287">
                  <c:v>91828</c:v>
                </c:pt>
                <c:pt idx="7288">
                  <c:v>91829</c:v>
                </c:pt>
                <c:pt idx="7289">
                  <c:v>91830</c:v>
                </c:pt>
                <c:pt idx="7290">
                  <c:v>91842</c:v>
                </c:pt>
                <c:pt idx="7291">
                  <c:v>91844</c:v>
                </c:pt>
                <c:pt idx="7292">
                  <c:v>91845</c:v>
                </c:pt>
                <c:pt idx="7293">
                  <c:v>91847</c:v>
                </c:pt>
                <c:pt idx="7294">
                  <c:v>91848</c:v>
                </c:pt>
                <c:pt idx="7295">
                  <c:v>91854</c:v>
                </c:pt>
                <c:pt idx="7296">
                  <c:v>91855</c:v>
                </c:pt>
                <c:pt idx="7297">
                  <c:v>91867</c:v>
                </c:pt>
                <c:pt idx="7298">
                  <c:v>91869</c:v>
                </c:pt>
                <c:pt idx="7299">
                  <c:v>91870</c:v>
                </c:pt>
                <c:pt idx="7300">
                  <c:v>91871</c:v>
                </c:pt>
                <c:pt idx="7301">
                  <c:v>91872</c:v>
                </c:pt>
                <c:pt idx="7302">
                  <c:v>91873</c:v>
                </c:pt>
                <c:pt idx="7303">
                  <c:v>91878</c:v>
                </c:pt>
                <c:pt idx="7304">
                  <c:v>91884</c:v>
                </c:pt>
                <c:pt idx="7305">
                  <c:v>91885</c:v>
                </c:pt>
                <c:pt idx="7306">
                  <c:v>91890</c:v>
                </c:pt>
                <c:pt idx="7307">
                  <c:v>91891</c:v>
                </c:pt>
                <c:pt idx="7308">
                  <c:v>91892</c:v>
                </c:pt>
                <c:pt idx="7309">
                  <c:v>91893</c:v>
                </c:pt>
                <c:pt idx="7310">
                  <c:v>91905</c:v>
                </c:pt>
                <c:pt idx="7311">
                  <c:v>91906</c:v>
                </c:pt>
                <c:pt idx="7312">
                  <c:v>91910</c:v>
                </c:pt>
                <c:pt idx="7313">
                  <c:v>91911</c:v>
                </c:pt>
                <c:pt idx="7314">
                  <c:v>91912</c:v>
                </c:pt>
                <c:pt idx="7315">
                  <c:v>91915</c:v>
                </c:pt>
                <c:pt idx="7316">
                  <c:v>91916</c:v>
                </c:pt>
                <c:pt idx="7317">
                  <c:v>91918</c:v>
                </c:pt>
                <c:pt idx="7318">
                  <c:v>91920</c:v>
                </c:pt>
                <c:pt idx="7319">
                  <c:v>91923</c:v>
                </c:pt>
                <c:pt idx="7320">
                  <c:v>91924</c:v>
                </c:pt>
                <c:pt idx="7321">
                  <c:v>91925</c:v>
                </c:pt>
                <c:pt idx="7322">
                  <c:v>91932</c:v>
                </c:pt>
                <c:pt idx="7323">
                  <c:v>91935</c:v>
                </c:pt>
                <c:pt idx="7324">
                  <c:v>91940</c:v>
                </c:pt>
                <c:pt idx="7325">
                  <c:v>91945</c:v>
                </c:pt>
                <c:pt idx="7326">
                  <c:v>91947</c:v>
                </c:pt>
                <c:pt idx="7327">
                  <c:v>91954</c:v>
                </c:pt>
                <c:pt idx="7328">
                  <c:v>91964</c:v>
                </c:pt>
                <c:pt idx="7329">
                  <c:v>91965</c:v>
                </c:pt>
                <c:pt idx="7330">
                  <c:v>91966</c:v>
                </c:pt>
                <c:pt idx="7331">
                  <c:v>91967</c:v>
                </c:pt>
                <c:pt idx="7332">
                  <c:v>91969</c:v>
                </c:pt>
                <c:pt idx="7333">
                  <c:v>91970</c:v>
                </c:pt>
                <c:pt idx="7334">
                  <c:v>91973</c:v>
                </c:pt>
                <c:pt idx="7335">
                  <c:v>91974</c:v>
                </c:pt>
                <c:pt idx="7336">
                  <c:v>91976</c:v>
                </c:pt>
                <c:pt idx="7337">
                  <c:v>91977</c:v>
                </c:pt>
                <c:pt idx="7338">
                  <c:v>91979</c:v>
                </c:pt>
                <c:pt idx="7339">
                  <c:v>91980</c:v>
                </c:pt>
                <c:pt idx="7340">
                  <c:v>91985</c:v>
                </c:pt>
                <c:pt idx="7341">
                  <c:v>91987</c:v>
                </c:pt>
                <c:pt idx="7342">
                  <c:v>91989</c:v>
                </c:pt>
                <c:pt idx="7343">
                  <c:v>91990</c:v>
                </c:pt>
                <c:pt idx="7344">
                  <c:v>91992</c:v>
                </c:pt>
                <c:pt idx="7345">
                  <c:v>91996</c:v>
                </c:pt>
                <c:pt idx="7346">
                  <c:v>92000</c:v>
                </c:pt>
                <c:pt idx="7347">
                  <c:v>92005</c:v>
                </c:pt>
                <c:pt idx="7348">
                  <c:v>92008</c:v>
                </c:pt>
                <c:pt idx="7349">
                  <c:v>92021</c:v>
                </c:pt>
                <c:pt idx="7350">
                  <c:v>92022</c:v>
                </c:pt>
                <c:pt idx="7351">
                  <c:v>92024</c:v>
                </c:pt>
                <c:pt idx="7352">
                  <c:v>92025</c:v>
                </c:pt>
                <c:pt idx="7353">
                  <c:v>92029</c:v>
                </c:pt>
                <c:pt idx="7354">
                  <c:v>92031</c:v>
                </c:pt>
                <c:pt idx="7355">
                  <c:v>92032</c:v>
                </c:pt>
                <c:pt idx="7356">
                  <c:v>92036</c:v>
                </c:pt>
                <c:pt idx="7357">
                  <c:v>92040</c:v>
                </c:pt>
                <c:pt idx="7358">
                  <c:v>92041</c:v>
                </c:pt>
                <c:pt idx="7359">
                  <c:v>92042</c:v>
                </c:pt>
                <c:pt idx="7360">
                  <c:v>92044</c:v>
                </c:pt>
                <c:pt idx="7361">
                  <c:v>92048</c:v>
                </c:pt>
                <c:pt idx="7362">
                  <c:v>92053</c:v>
                </c:pt>
                <c:pt idx="7363">
                  <c:v>92055</c:v>
                </c:pt>
                <c:pt idx="7364">
                  <c:v>92056</c:v>
                </c:pt>
                <c:pt idx="7365">
                  <c:v>92059</c:v>
                </c:pt>
                <c:pt idx="7366">
                  <c:v>92062</c:v>
                </c:pt>
                <c:pt idx="7367">
                  <c:v>92066</c:v>
                </c:pt>
                <c:pt idx="7368">
                  <c:v>92068</c:v>
                </c:pt>
                <c:pt idx="7369">
                  <c:v>92069</c:v>
                </c:pt>
                <c:pt idx="7370">
                  <c:v>92070</c:v>
                </c:pt>
                <c:pt idx="7371">
                  <c:v>92071</c:v>
                </c:pt>
                <c:pt idx="7372">
                  <c:v>92072</c:v>
                </c:pt>
                <c:pt idx="7373">
                  <c:v>92077</c:v>
                </c:pt>
                <c:pt idx="7374">
                  <c:v>92079</c:v>
                </c:pt>
                <c:pt idx="7375">
                  <c:v>92080</c:v>
                </c:pt>
                <c:pt idx="7376">
                  <c:v>92082</c:v>
                </c:pt>
                <c:pt idx="7377">
                  <c:v>92083</c:v>
                </c:pt>
                <c:pt idx="7378">
                  <c:v>92084</c:v>
                </c:pt>
                <c:pt idx="7379">
                  <c:v>92085</c:v>
                </c:pt>
                <c:pt idx="7380">
                  <c:v>92086</c:v>
                </c:pt>
                <c:pt idx="7381">
                  <c:v>92089</c:v>
                </c:pt>
                <c:pt idx="7382">
                  <c:v>92094</c:v>
                </c:pt>
                <c:pt idx="7383">
                  <c:v>92095</c:v>
                </c:pt>
                <c:pt idx="7384">
                  <c:v>92096</c:v>
                </c:pt>
                <c:pt idx="7385">
                  <c:v>92105</c:v>
                </c:pt>
                <c:pt idx="7386">
                  <c:v>92106</c:v>
                </c:pt>
                <c:pt idx="7387">
                  <c:v>92109</c:v>
                </c:pt>
                <c:pt idx="7388">
                  <c:v>92112</c:v>
                </c:pt>
                <c:pt idx="7389">
                  <c:v>92116</c:v>
                </c:pt>
                <c:pt idx="7390">
                  <c:v>92118</c:v>
                </c:pt>
                <c:pt idx="7391">
                  <c:v>92119</c:v>
                </c:pt>
                <c:pt idx="7392">
                  <c:v>92123</c:v>
                </c:pt>
                <c:pt idx="7393">
                  <c:v>92124</c:v>
                </c:pt>
                <c:pt idx="7394">
                  <c:v>92125</c:v>
                </c:pt>
                <c:pt idx="7395">
                  <c:v>92126</c:v>
                </c:pt>
                <c:pt idx="7396">
                  <c:v>92129</c:v>
                </c:pt>
                <c:pt idx="7397">
                  <c:v>92133</c:v>
                </c:pt>
                <c:pt idx="7398">
                  <c:v>92136</c:v>
                </c:pt>
                <c:pt idx="7399">
                  <c:v>92137</c:v>
                </c:pt>
                <c:pt idx="7400">
                  <c:v>92138</c:v>
                </c:pt>
                <c:pt idx="7401">
                  <c:v>92139</c:v>
                </c:pt>
                <c:pt idx="7402">
                  <c:v>92140</c:v>
                </c:pt>
                <c:pt idx="7403">
                  <c:v>92141</c:v>
                </c:pt>
                <c:pt idx="7404">
                  <c:v>92143</c:v>
                </c:pt>
                <c:pt idx="7405">
                  <c:v>92145</c:v>
                </c:pt>
                <c:pt idx="7406">
                  <c:v>92147</c:v>
                </c:pt>
                <c:pt idx="7407">
                  <c:v>92148</c:v>
                </c:pt>
                <c:pt idx="7408">
                  <c:v>92149</c:v>
                </c:pt>
                <c:pt idx="7409">
                  <c:v>92150</c:v>
                </c:pt>
                <c:pt idx="7410">
                  <c:v>92157</c:v>
                </c:pt>
                <c:pt idx="7411">
                  <c:v>92158</c:v>
                </c:pt>
                <c:pt idx="7412">
                  <c:v>92159</c:v>
                </c:pt>
                <c:pt idx="7413">
                  <c:v>92162</c:v>
                </c:pt>
                <c:pt idx="7414">
                  <c:v>92163</c:v>
                </c:pt>
                <c:pt idx="7415">
                  <c:v>92164</c:v>
                </c:pt>
                <c:pt idx="7416">
                  <c:v>92171</c:v>
                </c:pt>
                <c:pt idx="7417">
                  <c:v>92175</c:v>
                </c:pt>
                <c:pt idx="7418">
                  <c:v>92176</c:v>
                </c:pt>
                <c:pt idx="7419">
                  <c:v>92177</c:v>
                </c:pt>
                <c:pt idx="7420">
                  <c:v>92180</c:v>
                </c:pt>
                <c:pt idx="7421">
                  <c:v>92188</c:v>
                </c:pt>
                <c:pt idx="7422">
                  <c:v>92190</c:v>
                </c:pt>
                <c:pt idx="7423">
                  <c:v>92191</c:v>
                </c:pt>
                <c:pt idx="7424">
                  <c:v>92194</c:v>
                </c:pt>
                <c:pt idx="7425">
                  <c:v>92196</c:v>
                </c:pt>
                <c:pt idx="7426">
                  <c:v>92202</c:v>
                </c:pt>
                <c:pt idx="7427">
                  <c:v>92208</c:v>
                </c:pt>
                <c:pt idx="7428">
                  <c:v>92209</c:v>
                </c:pt>
                <c:pt idx="7429">
                  <c:v>92211</c:v>
                </c:pt>
                <c:pt idx="7430">
                  <c:v>92217</c:v>
                </c:pt>
                <c:pt idx="7431">
                  <c:v>92219</c:v>
                </c:pt>
                <c:pt idx="7432">
                  <c:v>92220</c:v>
                </c:pt>
                <c:pt idx="7433">
                  <c:v>92222</c:v>
                </c:pt>
                <c:pt idx="7434">
                  <c:v>92229</c:v>
                </c:pt>
                <c:pt idx="7435">
                  <c:v>92232</c:v>
                </c:pt>
                <c:pt idx="7436">
                  <c:v>92233</c:v>
                </c:pt>
                <c:pt idx="7437">
                  <c:v>92235</c:v>
                </c:pt>
                <c:pt idx="7438">
                  <c:v>92237</c:v>
                </c:pt>
                <c:pt idx="7439">
                  <c:v>92242</c:v>
                </c:pt>
                <c:pt idx="7440">
                  <c:v>92247</c:v>
                </c:pt>
                <c:pt idx="7441">
                  <c:v>92252</c:v>
                </c:pt>
                <c:pt idx="7442">
                  <c:v>92254</c:v>
                </c:pt>
                <c:pt idx="7443">
                  <c:v>92255</c:v>
                </c:pt>
                <c:pt idx="7444">
                  <c:v>92257</c:v>
                </c:pt>
                <c:pt idx="7445">
                  <c:v>92260</c:v>
                </c:pt>
                <c:pt idx="7446">
                  <c:v>92265</c:v>
                </c:pt>
                <c:pt idx="7447">
                  <c:v>92266</c:v>
                </c:pt>
                <c:pt idx="7448">
                  <c:v>92267</c:v>
                </c:pt>
                <c:pt idx="7449">
                  <c:v>92268</c:v>
                </c:pt>
                <c:pt idx="7450">
                  <c:v>92269</c:v>
                </c:pt>
                <c:pt idx="7451">
                  <c:v>92270</c:v>
                </c:pt>
                <c:pt idx="7452">
                  <c:v>92271</c:v>
                </c:pt>
                <c:pt idx="7453">
                  <c:v>92272</c:v>
                </c:pt>
                <c:pt idx="7454">
                  <c:v>92273</c:v>
                </c:pt>
                <c:pt idx="7455">
                  <c:v>92278</c:v>
                </c:pt>
                <c:pt idx="7456">
                  <c:v>92279</c:v>
                </c:pt>
                <c:pt idx="7457">
                  <c:v>92280</c:v>
                </c:pt>
                <c:pt idx="7458">
                  <c:v>92281</c:v>
                </c:pt>
                <c:pt idx="7459">
                  <c:v>92282</c:v>
                </c:pt>
                <c:pt idx="7460">
                  <c:v>92283</c:v>
                </c:pt>
                <c:pt idx="7461">
                  <c:v>92285</c:v>
                </c:pt>
                <c:pt idx="7462">
                  <c:v>92287</c:v>
                </c:pt>
                <c:pt idx="7463">
                  <c:v>92288</c:v>
                </c:pt>
                <c:pt idx="7464">
                  <c:v>92289</c:v>
                </c:pt>
                <c:pt idx="7465">
                  <c:v>92291</c:v>
                </c:pt>
                <c:pt idx="7466">
                  <c:v>92295</c:v>
                </c:pt>
                <c:pt idx="7467">
                  <c:v>92297</c:v>
                </c:pt>
                <c:pt idx="7468">
                  <c:v>92302</c:v>
                </c:pt>
                <c:pt idx="7469">
                  <c:v>92306</c:v>
                </c:pt>
                <c:pt idx="7470">
                  <c:v>92310</c:v>
                </c:pt>
                <c:pt idx="7471">
                  <c:v>92313</c:v>
                </c:pt>
                <c:pt idx="7472">
                  <c:v>92314</c:v>
                </c:pt>
                <c:pt idx="7473">
                  <c:v>92320</c:v>
                </c:pt>
                <c:pt idx="7474">
                  <c:v>92321</c:v>
                </c:pt>
                <c:pt idx="7475">
                  <c:v>92322</c:v>
                </c:pt>
                <c:pt idx="7476">
                  <c:v>92323</c:v>
                </c:pt>
                <c:pt idx="7477">
                  <c:v>92328</c:v>
                </c:pt>
                <c:pt idx="7478">
                  <c:v>92330</c:v>
                </c:pt>
                <c:pt idx="7479">
                  <c:v>92332</c:v>
                </c:pt>
                <c:pt idx="7480">
                  <c:v>92333</c:v>
                </c:pt>
                <c:pt idx="7481">
                  <c:v>92347</c:v>
                </c:pt>
                <c:pt idx="7482">
                  <c:v>92350</c:v>
                </c:pt>
                <c:pt idx="7483">
                  <c:v>92355</c:v>
                </c:pt>
                <c:pt idx="7484">
                  <c:v>92356</c:v>
                </c:pt>
                <c:pt idx="7485">
                  <c:v>92359</c:v>
                </c:pt>
                <c:pt idx="7486">
                  <c:v>92360</c:v>
                </c:pt>
                <c:pt idx="7487">
                  <c:v>92364</c:v>
                </c:pt>
                <c:pt idx="7488">
                  <c:v>92366</c:v>
                </c:pt>
                <c:pt idx="7489">
                  <c:v>92368</c:v>
                </c:pt>
                <c:pt idx="7490">
                  <c:v>92369</c:v>
                </c:pt>
                <c:pt idx="7491">
                  <c:v>92370</c:v>
                </c:pt>
                <c:pt idx="7492">
                  <c:v>92371</c:v>
                </c:pt>
                <c:pt idx="7493">
                  <c:v>92372</c:v>
                </c:pt>
                <c:pt idx="7494">
                  <c:v>92377</c:v>
                </c:pt>
                <c:pt idx="7495">
                  <c:v>92379</c:v>
                </c:pt>
                <c:pt idx="7496">
                  <c:v>92381</c:v>
                </c:pt>
                <c:pt idx="7497">
                  <c:v>92383</c:v>
                </c:pt>
                <c:pt idx="7498">
                  <c:v>92385</c:v>
                </c:pt>
                <c:pt idx="7499">
                  <c:v>92391</c:v>
                </c:pt>
                <c:pt idx="7500">
                  <c:v>92394</c:v>
                </c:pt>
                <c:pt idx="7501">
                  <c:v>92398</c:v>
                </c:pt>
                <c:pt idx="7502">
                  <c:v>92399</c:v>
                </c:pt>
                <c:pt idx="7503">
                  <c:v>92402</c:v>
                </c:pt>
                <c:pt idx="7504">
                  <c:v>92407</c:v>
                </c:pt>
                <c:pt idx="7505">
                  <c:v>92409</c:v>
                </c:pt>
                <c:pt idx="7506">
                  <c:v>92421</c:v>
                </c:pt>
                <c:pt idx="7507">
                  <c:v>92426</c:v>
                </c:pt>
                <c:pt idx="7508">
                  <c:v>92427</c:v>
                </c:pt>
                <c:pt idx="7509">
                  <c:v>92428</c:v>
                </c:pt>
                <c:pt idx="7510">
                  <c:v>92434</c:v>
                </c:pt>
                <c:pt idx="7511">
                  <c:v>92436</c:v>
                </c:pt>
                <c:pt idx="7512">
                  <c:v>92438</c:v>
                </c:pt>
                <c:pt idx="7513">
                  <c:v>92439</c:v>
                </c:pt>
                <c:pt idx="7514">
                  <c:v>92442</c:v>
                </c:pt>
                <c:pt idx="7515">
                  <c:v>92443</c:v>
                </c:pt>
                <c:pt idx="7516">
                  <c:v>92444</c:v>
                </c:pt>
                <c:pt idx="7517">
                  <c:v>92451</c:v>
                </c:pt>
                <c:pt idx="7518">
                  <c:v>92452</c:v>
                </c:pt>
                <c:pt idx="7519">
                  <c:v>92453</c:v>
                </c:pt>
                <c:pt idx="7520">
                  <c:v>92454</c:v>
                </c:pt>
                <c:pt idx="7521">
                  <c:v>92458</c:v>
                </c:pt>
                <c:pt idx="7522">
                  <c:v>92459</c:v>
                </c:pt>
                <c:pt idx="7523">
                  <c:v>92461</c:v>
                </c:pt>
                <c:pt idx="7524">
                  <c:v>92462</c:v>
                </c:pt>
                <c:pt idx="7525">
                  <c:v>92463</c:v>
                </c:pt>
                <c:pt idx="7526">
                  <c:v>92465</c:v>
                </c:pt>
                <c:pt idx="7527">
                  <c:v>92466</c:v>
                </c:pt>
                <c:pt idx="7528">
                  <c:v>92471</c:v>
                </c:pt>
                <c:pt idx="7529">
                  <c:v>92479</c:v>
                </c:pt>
                <c:pt idx="7530">
                  <c:v>92487</c:v>
                </c:pt>
                <c:pt idx="7531">
                  <c:v>92488</c:v>
                </c:pt>
                <c:pt idx="7532">
                  <c:v>92494</c:v>
                </c:pt>
                <c:pt idx="7533">
                  <c:v>92498</c:v>
                </c:pt>
                <c:pt idx="7534">
                  <c:v>92499</c:v>
                </c:pt>
                <c:pt idx="7535">
                  <c:v>92501</c:v>
                </c:pt>
                <c:pt idx="7536">
                  <c:v>92502</c:v>
                </c:pt>
                <c:pt idx="7537">
                  <c:v>92504</c:v>
                </c:pt>
                <c:pt idx="7538">
                  <c:v>92507</c:v>
                </c:pt>
                <c:pt idx="7539">
                  <c:v>92508</c:v>
                </c:pt>
                <c:pt idx="7540">
                  <c:v>92509</c:v>
                </c:pt>
                <c:pt idx="7541">
                  <c:v>92513</c:v>
                </c:pt>
                <c:pt idx="7542">
                  <c:v>92514</c:v>
                </c:pt>
                <c:pt idx="7543">
                  <c:v>92515</c:v>
                </c:pt>
                <c:pt idx="7544">
                  <c:v>92516</c:v>
                </c:pt>
                <c:pt idx="7545">
                  <c:v>92519</c:v>
                </c:pt>
                <c:pt idx="7546">
                  <c:v>92523</c:v>
                </c:pt>
                <c:pt idx="7547">
                  <c:v>92528</c:v>
                </c:pt>
                <c:pt idx="7548">
                  <c:v>92530</c:v>
                </c:pt>
                <c:pt idx="7549">
                  <c:v>92533</c:v>
                </c:pt>
                <c:pt idx="7550">
                  <c:v>92535</c:v>
                </c:pt>
                <c:pt idx="7551">
                  <c:v>92536</c:v>
                </c:pt>
                <c:pt idx="7552">
                  <c:v>92537</c:v>
                </c:pt>
                <c:pt idx="7553">
                  <c:v>92538</c:v>
                </c:pt>
                <c:pt idx="7554">
                  <c:v>92539</c:v>
                </c:pt>
                <c:pt idx="7555">
                  <c:v>92548</c:v>
                </c:pt>
                <c:pt idx="7556">
                  <c:v>92551</c:v>
                </c:pt>
                <c:pt idx="7557">
                  <c:v>92552</c:v>
                </c:pt>
                <c:pt idx="7558">
                  <c:v>92553</c:v>
                </c:pt>
                <c:pt idx="7559">
                  <c:v>92556</c:v>
                </c:pt>
                <c:pt idx="7560">
                  <c:v>92557</c:v>
                </c:pt>
                <c:pt idx="7561">
                  <c:v>92561</c:v>
                </c:pt>
                <c:pt idx="7562">
                  <c:v>92562</c:v>
                </c:pt>
                <c:pt idx="7563">
                  <c:v>92563</c:v>
                </c:pt>
                <c:pt idx="7564">
                  <c:v>92566</c:v>
                </c:pt>
                <c:pt idx="7565">
                  <c:v>92567</c:v>
                </c:pt>
                <c:pt idx="7566">
                  <c:v>92569</c:v>
                </c:pt>
                <c:pt idx="7567">
                  <c:v>92570</c:v>
                </c:pt>
                <c:pt idx="7568">
                  <c:v>92572</c:v>
                </c:pt>
                <c:pt idx="7569">
                  <c:v>92575</c:v>
                </c:pt>
                <c:pt idx="7570">
                  <c:v>92576</c:v>
                </c:pt>
                <c:pt idx="7571">
                  <c:v>92577</c:v>
                </c:pt>
                <c:pt idx="7572">
                  <c:v>92578</c:v>
                </c:pt>
                <c:pt idx="7573">
                  <c:v>92580</c:v>
                </c:pt>
                <c:pt idx="7574">
                  <c:v>92588</c:v>
                </c:pt>
                <c:pt idx="7575">
                  <c:v>92589</c:v>
                </c:pt>
                <c:pt idx="7576">
                  <c:v>92592</c:v>
                </c:pt>
                <c:pt idx="7577">
                  <c:v>92593</c:v>
                </c:pt>
                <c:pt idx="7578">
                  <c:v>92596</c:v>
                </c:pt>
                <c:pt idx="7579">
                  <c:v>92597</c:v>
                </c:pt>
                <c:pt idx="7580">
                  <c:v>92599</c:v>
                </c:pt>
                <c:pt idx="7581">
                  <c:v>92600</c:v>
                </c:pt>
                <c:pt idx="7582">
                  <c:v>92601</c:v>
                </c:pt>
                <c:pt idx="7583">
                  <c:v>92602</c:v>
                </c:pt>
                <c:pt idx="7584">
                  <c:v>92607</c:v>
                </c:pt>
                <c:pt idx="7585">
                  <c:v>92608</c:v>
                </c:pt>
                <c:pt idx="7586">
                  <c:v>92610</c:v>
                </c:pt>
                <c:pt idx="7587">
                  <c:v>92611</c:v>
                </c:pt>
                <c:pt idx="7588">
                  <c:v>92612</c:v>
                </c:pt>
                <c:pt idx="7589">
                  <c:v>92615</c:v>
                </c:pt>
                <c:pt idx="7590">
                  <c:v>92616</c:v>
                </c:pt>
                <c:pt idx="7591">
                  <c:v>92618</c:v>
                </c:pt>
                <c:pt idx="7592">
                  <c:v>92622</c:v>
                </c:pt>
                <c:pt idx="7593">
                  <c:v>92628</c:v>
                </c:pt>
                <c:pt idx="7594">
                  <c:v>92630</c:v>
                </c:pt>
                <c:pt idx="7595">
                  <c:v>92637</c:v>
                </c:pt>
                <c:pt idx="7596">
                  <c:v>92639</c:v>
                </c:pt>
                <c:pt idx="7597">
                  <c:v>92641</c:v>
                </c:pt>
                <c:pt idx="7598">
                  <c:v>92642</c:v>
                </c:pt>
                <c:pt idx="7599">
                  <c:v>92643</c:v>
                </c:pt>
                <c:pt idx="7600">
                  <c:v>92649</c:v>
                </c:pt>
                <c:pt idx="7601">
                  <c:v>92650</c:v>
                </c:pt>
                <c:pt idx="7602">
                  <c:v>92652</c:v>
                </c:pt>
                <c:pt idx="7603">
                  <c:v>92653</c:v>
                </c:pt>
                <c:pt idx="7604">
                  <c:v>92663</c:v>
                </c:pt>
                <c:pt idx="7605">
                  <c:v>92665</c:v>
                </c:pt>
                <c:pt idx="7606">
                  <c:v>92667</c:v>
                </c:pt>
                <c:pt idx="7607">
                  <c:v>92668</c:v>
                </c:pt>
                <c:pt idx="7608">
                  <c:v>92669</c:v>
                </c:pt>
                <c:pt idx="7609">
                  <c:v>92670</c:v>
                </c:pt>
                <c:pt idx="7610">
                  <c:v>92671</c:v>
                </c:pt>
                <c:pt idx="7611">
                  <c:v>92672</c:v>
                </c:pt>
                <c:pt idx="7612">
                  <c:v>92676</c:v>
                </c:pt>
                <c:pt idx="7613">
                  <c:v>92679</c:v>
                </c:pt>
                <c:pt idx="7614">
                  <c:v>92684</c:v>
                </c:pt>
                <c:pt idx="7615">
                  <c:v>92685</c:v>
                </c:pt>
                <c:pt idx="7616">
                  <c:v>92687</c:v>
                </c:pt>
                <c:pt idx="7617">
                  <c:v>92690</c:v>
                </c:pt>
                <c:pt idx="7618">
                  <c:v>92691</c:v>
                </c:pt>
                <c:pt idx="7619">
                  <c:v>92692</c:v>
                </c:pt>
                <c:pt idx="7620">
                  <c:v>92693</c:v>
                </c:pt>
                <c:pt idx="7621">
                  <c:v>92695</c:v>
                </c:pt>
                <c:pt idx="7622">
                  <c:v>92701</c:v>
                </c:pt>
                <c:pt idx="7623">
                  <c:v>92704</c:v>
                </c:pt>
                <c:pt idx="7624">
                  <c:v>92707</c:v>
                </c:pt>
                <c:pt idx="7625">
                  <c:v>92711</c:v>
                </c:pt>
                <c:pt idx="7626">
                  <c:v>92712</c:v>
                </c:pt>
                <c:pt idx="7627">
                  <c:v>92714</c:v>
                </c:pt>
                <c:pt idx="7628">
                  <c:v>92715</c:v>
                </c:pt>
                <c:pt idx="7629">
                  <c:v>92722</c:v>
                </c:pt>
                <c:pt idx="7630">
                  <c:v>92725</c:v>
                </c:pt>
                <c:pt idx="7631">
                  <c:v>92732</c:v>
                </c:pt>
                <c:pt idx="7632">
                  <c:v>92733</c:v>
                </c:pt>
                <c:pt idx="7633">
                  <c:v>92736</c:v>
                </c:pt>
                <c:pt idx="7634">
                  <c:v>92751</c:v>
                </c:pt>
                <c:pt idx="7635">
                  <c:v>92753</c:v>
                </c:pt>
                <c:pt idx="7636">
                  <c:v>92757</c:v>
                </c:pt>
                <c:pt idx="7637">
                  <c:v>92760</c:v>
                </c:pt>
                <c:pt idx="7638">
                  <c:v>92761</c:v>
                </c:pt>
                <c:pt idx="7639">
                  <c:v>92765</c:v>
                </c:pt>
                <c:pt idx="7640">
                  <c:v>92766</c:v>
                </c:pt>
                <c:pt idx="7641">
                  <c:v>92768</c:v>
                </c:pt>
                <c:pt idx="7642">
                  <c:v>92769</c:v>
                </c:pt>
                <c:pt idx="7643">
                  <c:v>92770</c:v>
                </c:pt>
                <c:pt idx="7644">
                  <c:v>92771</c:v>
                </c:pt>
                <c:pt idx="7645">
                  <c:v>92772</c:v>
                </c:pt>
                <c:pt idx="7646">
                  <c:v>92776</c:v>
                </c:pt>
                <c:pt idx="7647">
                  <c:v>92778</c:v>
                </c:pt>
                <c:pt idx="7648">
                  <c:v>92779</c:v>
                </c:pt>
                <c:pt idx="7649">
                  <c:v>92780</c:v>
                </c:pt>
                <c:pt idx="7650">
                  <c:v>92781</c:v>
                </c:pt>
                <c:pt idx="7651">
                  <c:v>92782</c:v>
                </c:pt>
                <c:pt idx="7652">
                  <c:v>92783</c:v>
                </c:pt>
                <c:pt idx="7653">
                  <c:v>92784</c:v>
                </c:pt>
                <c:pt idx="7654">
                  <c:v>92785</c:v>
                </c:pt>
                <c:pt idx="7655">
                  <c:v>92787</c:v>
                </c:pt>
                <c:pt idx="7656">
                  <c:v>92788</c:v>
                </c:pt>
                <c:pt idx="7657">
                  <c:v>92789</c:v>
                </c:pt>
                <c:pt idx="7658">
                  <c:v>92790</c:v>
                </c:pt>
                <c:pt idx="7659">
                  <c:v>92791</c:v>
                </c:pt>
                <c:pt idx="7660">
                  <c:v>92792</c:v>
                </c:pt>
                <c:pt idx="7661">
                  <c:v>92793</c:v>
                </c:pt>
                <c:pt idx="7662">
                  <c:v>92795</c:v>
                </c:pt>
                <c:pt idx="7663">
                  <c:v>92796</c:v>
                </c:pt>
                <c:pt idx="7664">
                  <c:v>92799</c:v>
                </c:pt>
                <c:pt idx="7665">
                  <c:v>92802</c:v>
                </c:pt>
                <c:pt idx="7666">
                  <c:v>92804</c:v>
                </c:pt>
                <c:pt idx="7667">
                  <c:v>92807</c:v>
                </c:pt>
                <c:pt idx="7668">
                  <c:v>92808</c:v>
                </c:pt>
                <c:pt idx="7669">
                  <c:v>92809</c:v>
                </c:pt>
                <c:pt idx="7670">
                  <c:v>92810</c:v>
                </c:pt>
                <c:pt idx="7671">
                  <c:v>92811</c:v>
                </c:pt>
                <c:pt idx="7672">
                  <c:v>92814</c:v>
                </c:pt>
                <c:pt idx="7673">
                  <c:v>92815</c:v>
                </c:pt>
                <c:pt idx="7674">
                  <c:v>92816</c:v>
                </c:pt>
                <c:pt idx="7675">
                  <c:v>92817</c:v>
                </c:pt>
                <c:pt idx="7676">
                  <c:v>92821</c:v>
                </c:pt>
                <c:pt idx="7677">
                  <c:v>92823</c:v>
                </c:pt>
                <c:pt idx="7678">
                  <c:v>92824</c:v>
                </c:pt>
                <c:pt idx="7679">
                  <c:v>92825</c:v>
                </c:pt>
                <c:pt idx="7680">
                  <c:v>92826</c:v>
                </c:pt>
                <c:pt idx="7681">
                  <c:v>92827</c:v>
                </c:pt>
                <c:pt idx="7682">
                  <c:v>92829</c:v>
                </c:pt>
                <c:pt idx="7683">
                  <c:v>92830</c:v>
                </c:pt>
                <c:pt idx="7684">
                  <c:v>92833</c:v>
                </c:pt>
                <c:pt idx="7685">
                  <c:v>92834</c:v>
                </c:pt>
                <c:pt idx="7686">
                  <c:v>92836</c:v>
                </c:pt>
                <c:pt idx="7687">
                  <c:v>92837</c:v>
                </c:pt>
                <c:pt idx="7688">
                  <c:v>92838</c:v>
                </c:pt>
                <c:pt idx="7689">
                  <c:v>92842</c:v>
                </c:pt>
                <c:pt idx="7690">
                  <c:v>92845</c:v>
                </c:pt>
                <c:pt idx="7691">
                  <c:v>92847</c:v>
                </c:pt>
                <c:pt idx="7692">
                  <c:v>92848</c:v>
                </c:pt>
                <c:pt idx="7693">
                  <c:v>92849</c:v>
                </c:pt>
                <c:pt idx="7694">
                  <c:v>92850</c:v>
                </c:pt>
                <c:pt idx="7695">
                  <c:v>92851</c:v>
                </c:pt>
                <c:pt idx="7696">
                  <c:v>92854</c:v>
                </c:pt>
                <c:pt idx="7697">
                  <c:v>92855</c:v>
                </c:pt>
                <c:pt idx="7698">
                  <c:v>92858</c:v>
                </c:pt>
                <c:pt idx="7699">
                  <c:v>92860</c:v>
                </c:pt>
                <c:pt idx="7700">
                  <c:v>92862</c:v>
                </c:pt>
                <c:pt idx="7701">
                  <c:v>92863</c:v>
                </c:pt>
                <c:pt idx="7702">
                  <c:v>92864</c:v>
                </c:pt>
                <c:pt idx="7703">
                  <c:v>92865</c:v>
                </c:pt>
                <c:pt idx="7704">
                  <c:v>92866</c:v>
                </c:pt>
                <c:pt idx="7705">
                  <c:v>92869</c:v>
                </c:pt>
                <c:pt idx="7706">
                  <c:v>92870</c:v>
                </c:pt>
                <c:pt idx="7707">
                  <c:v>92871</c:v>
                </c:pt>
                <c:pt idx="7708">
                  <c:v>92872</c:v>
                </c:pt>
                <c:pt idx="7709">
                  <c:v>92873</c:v>
                </c:pt>
                <c:pt idx="7710">
                  <c:v>92874</c:v>
                </c:pt>
                <c:pt idx="7711">
                  <c:v>92876</c:v>
                </c:pt>
                <c:pt idx="7712">
                  <c:v>92878</c:v>
                </c:pt>
                <c:pt idx="7713">
                  <c:v>92882</c:v>
                </c:pt>
                <c:pt idx="7714">
                  <c:v>92884</c:v>
                </c:pt>
                <c:pt idx="7715">
                  <c:v>92885</c:v>
                </c:pt>
                <c:pt idx="7716">
                  <c:v>92886</c:v>
                </c:pt>
                <c:pt idx="7717">
                  <c:v>92887</c:v>
                </c:pt>
                <c:pt idx="7718">
                  <c:v>92889</c:v>
                </c:pt>
                <c:pt idx="7719">
                  <c:v>92890</c:v>
                </c:pt>
                <c:pt idx="7720">
                  <c:v>92891</c:v>
                </c:pt>
                <c:pt idx="7721">
                  <c:v>92892</c:v>
                </c:pt>
                <c:pt idx="7722">
                  <c:v>92894</c:v>
                </c:pt>
                <c:pt idx="7723">
                  <c:v>92897</c:v>
                </c:pt>
                <c:pt idx="7724">
                  <c:v>92898</c:v>
                </c:pt>
                <c:pt idx="7725">
                  <c:v>92900</c:v>
                </c:pt>
                <c:pt idx="7726">
                  <c:v>92901</c:v>
                </c:pt>
                <c:pt idx="7727">
                  <c:v>92903</c:v>
                </c:pt>
                <c:pt idx="7728">
                  <c:v>92904</c:v>
                </c:pt>
                <c:pt idx="7729">
                  <c:v>92906</c:v>
                </c:pt>
                <c:pt idx="7730">
                  <c:v>92907</c:v>
                </c:pt>
                <c:pt idx="7731">
                  <c:v>92908</c:v>
                </c:pt>
                <c:pt idx="7732">
                  <c:v>92910</c:v>
                </c:pt>
                <c:pt idx="7733">
                  <c:v>92911</c:v>
                </c:pt>
                <c:pt idx="7734">
                  <c:v>92917</c:v>
                </c:pt>
                <c:pt idx="7735">
                  <c:v>92919</c:v>
                </c:pt>
                <c:pt idx="7736">
                  <c:v>92922</c:v>
                </c:pt>
                <c:pt idx="7737">
                  <c:v>92924</c:v>
                </c:pt>
                <c:pt idx="7738">
                  <c:v>92926</c:v>
                </c:pt>
                <c:pt idx="7739">
                  <c:v>92927</c:v>
                </c:pt>
                <c:pt idx="7740">
                  <c:v>92928</c:v>
                </c:pt>
                <c:pt idx="7741">
                  <c:v>92930</c:v>
                </c:pt>
                <c:pt idx="7742">
                  <c:v>92931</c:v>
                </c:pt>
                <c:pt idx="7743">
                  <c:v>92932</c:v>
                </c:pt>
                <c:pt idx="7744">
                  <c:v>92933</c:v>
                </c:pt>
                <c:pt idx="7745">
                  <c:v>92935</c:v>
                </c:pt>
                <c:pt idx="7746">
                  <c:v>92937</c:v>
                </c:pt>
                <c:pt idx="7747">
                  <c:v>92938</c:v>
                </c:pt>
                <c:pt idx="7748">
                  <c:v>92939</c:v>
                </c:pt>
                <c:pt idx="7749">
                  <c:v>92940</c:v>
                </c:pt>
                <c:pt idx="7750">
                  <c:v>92944</c:v>
                </c:pt>
                <c:pt idx="7751">
                  <c:v>92945</c:v>
                </c:pt>
                <c:pt idx="7752">
                  <c:v>92947</c:v>
                </c:pt>
                <c:pt idx="7753">
                  <c:v>92949</c:v>
                </c:pt>
                <c:pt idx="7754">
                  <c:v>92952</c:v>
                </c:pt>
                <c:pt idx="7755">
                  <c:v>92957</c:v>
                </c:pt>
                <c:pt idx="7756">
                  <c:v>92959</c:v>
                </c:pt>
                <c:pt idx="7757">
                  <c:v>92960</c:v>
                </c:pt>
                <c:pt idx="7758">
                  <c:v>92961</c:v>
                </c:pt>
                <c:pt idx="7759">
                  <c:v>92962</c:v>
                </c:pt>
                <c:pt idx="7760">
                  <c:v>92967</c:v>
                </c:pt>
                <c:pt idx="7761">
                  <c:v>92968</c:v>
                </c:pt>
                <c:pt idx="7762">
                  <c:v>92971</c:v>
                </c:pt>
                <c:pt idx="7763">
                  <c:v>92973</c:v>
                </c:pt>
                <c:pt idx="7764">
                  <c:v>92975</c:v>
                </c:pt>
                <c:pt idx="7765">
                  <c:v>92980</c:v>
                </c:pt>
                <c:pt idx="7766">
                  <c:v>92983</c:v>
                </c:pt>
                <c:pt idx="7767">
                  <c:v>92988</c:v>
                </c:pt>
                <c:pt idx="7768">
                  <c:v>92989</c:v>
                </c:pt>
                <c:pt idx="7769">
                  <c:v>92990</c:v>
                </c:pt>
                <c:pt idx="7770">
                  <c:v>92995</c:v>
                </c:pt>
                <c:pt idx="7771">
                  <c:v>92998</c:v>
                </c:pt>
                <c:pt idx="7772">
                  <c:v>93004</c:v>
                </c:pt>
                <c:pt idx="7773">
                  <c:v>93005</c:v>
                </c:pt>
                <c:pt idx="7774">
                  <c:v>93007</c:v>
                </c:pt>
                <c:pt idx="7775">
                  <c:v>93010</c:v>
                </c:pt>
                <c:pt idx="7776">
                  <c:v>93018</c:v>
                </c:pt>
                <c:pt idx="7777">
                  <c:v>93024</c:v>
                </c:pt>
                <c:pt idx="7778">
                  <c:v>93029</c:v>
                </c:pt>
                <c:pt idx="7779">
                  <c:v>93030</c:v>
                </c:pt>
                <c:pt idx="7780">
                  <c:v>93031</c:v>
                </c:pt>
                <c:pt idx="7781">
                  <c:v>93032</c:v>
                </c:pt>
                <c:pt idx="7782">
                  <c:v>93033</c:v>
                </c:pt>
                <c:pt idx="7783">
                  <c:v>93035</c:v>
                </c:pt>
                <c:pt idx="7784">
                  <c:v>93036</c:v>
                </c:pt>
                <c:pt idx="7785">
                  <c:v>93037</c:v>
                </c:pt>
                <c:pt idx="7786">
                  <c:v>93038</c:v>
                </c:pt>
                <c:pt idx="7787">
                  <c:v>93040</c:v>
                </c:pt>
                <c:pt idx="7788">
                  <c:v>93041</c:v>
                </c:pt>
                <c:pt idx="7789">
                  <c:v>93043</c:v>
                </c:pt>
                <c:pt idx="7790">
                  <c:v>93046</c:v>
                </c:pt>
                <c:pt idx="7791">
                  <c:v>93047</c:v>
                </c:pt>
                <c:pt idx="7792">
                  <c:v>93052</c:v>
                </c:pt>
                <c:pt idx="7793">
                  <c:v>93056</c:v>
                </c:pt>
                <c:pt idx="7794">
                  <c:v>93058</c:v>
                </c:pt>
                <c:pt idx="7795">
                  <c:v>93070</c:v>
                </c:pt>
                <c:pt idx="7796">
                  <c:v>93072</c:v>
                </c:pt>
                <c:pt idx="7797">
                  <c:v>93074</c:v>
                </c:pt>
                <c:pt idx="7798">
                  <c:v>93080</c:v>
                </c:pt>
                <c:pt idx="7799">
                  <c:v>93081</c:v>
                </c:pt>
                <c:pt idx="7800">
                  <c:v>93082</c:v>
                </c:pt>
                <c:pt idx="7801">
                  <c:v>93083</c:v>
                </c:pt>
                <c:pt idx="7802">
                  <c:v>93085</c:v>
                </c:pt>
                <c:pt idx="7803">
                  <c:v>93086</c:v>
                </c:pt>
                <c:pt idx="7804">
                  <c:v>93087</c:v>
                </c:pt>
                <c:pt idx="7805">
                  <c:v>93088</c:v>
                </c:pt>
                <c:pt idx="7806">
                  <c:v>93090</c:v>
                </c:pt>
                <c:pt idx="7807">
                  <c:v>93092</c:v>
                </c:pt>
                <c:pt idx="7808">
                  <c:v>93094</c:v>
                </c:pt>
                <c:pt idx="7809">
                  <c:v>93095</c:v>
                </c:pt>
                <c:pt idx="7810">
                  <c:v>93099</c:v>
                </c:pt>
                <c:pt idx="7811">
                  <c:v>93100</c:v>
                </c:pt>
                <c:pt idx="7812">
                  <c:v>93106</c:v>
                </c:pt>
                <c:pt idx="7813">
                  <c:v>93109</c:v>
                </c:pt>
                <c:pt idx="7814">
                  <c:v>93110</c:v>
                </c:pt>
                <c:pt idx="7815">
                  <c:v>93111</c:v>
                </c:pt>
                <c:pt idx="7816">
                  <c:v>93124</c:v>
                </c:pt>
                <c:pt idx="7817">
                  <c:v>93125</c:v>
                </c:pt>
                <c:pt idx="7818">
                  <c:v>93130</c:v>
                </c:pt>
                <c:pt idx="7819">
                  <c:v>93135</c:v>
                </c:pt>
                <c:pt idx="7820">
                  <c:v>93136</c:v>
                </c:pt>
                <c:pt idx="7821">
                  <c:v>93138</c:v>
                </c:pt>
                <c:pt idx="7822">
                  <c:v>93141</c:v>
                </c:pt>
                <c:pt idx="7823">
                  <c:v>93142</c:v>
                </c:pt>
                <c:pt idx="7824">
                  <c:v>93145</c:v>
                </c:pt>
                <c:pt idx="7825">
                  <c:v>93147</c:v>
                </c:pt>
                <c:pt idx="7826">
                  <c:v>93149</c:v>
                </c:pt>
                <c:pt idx="7827">
                  <c:v>93150</c:v>
                </c:pt>
                <c:pt idx="7828">
                  <c:v>93151</c:v>
                </c:pt>
                <c:pt idx="7829">
                  <c:v>93155</c:v>
                </c:pt>
                <c:pt idx="7830">
                  <c:v>93156</c:v>
                </c:pt>
                <c:pt idx="7831">
                  <c:v>93158</c:v>
                </c:pt>
                <c:pt idx="7832">
                  <c:v>93161</c:v>
                </c:pt>
                <c:pt idx="7833">
                  <c:v>93165</c:v>
                </c:pt>
                <c:pt idx="7834">
                  <c:v>93170</c:v>
                </c:pt>
                <c:pt idx="7835">
                  <c:v>93173</c:v>
                </c:pt>
                <c:pt idx="7836">
                  <c:v>93178</c:v>
                </c:pt>
                <c:pt idx="7837">
                  <c:v>93179</c:v>
                </c:pt>
                <c:pt idx="7838">
                  <c:v>93182</c:v>
                </c:pt>
                <c:pt idx="7839">
                  <c:v>93183</c:v>
                </c:pt>
                <c:pt idx="7840">
                  <c:v>93184</c:v>
                </c:pt>
                <c:pt idx="7841">
                  <c:v>93186</c:v>
                </c:pt>
                <c:pt idx="7842">
                  <c:v>93187</c:v>
                </c:pt>
                <c:pt idx="7843">
                  <c:v>93188</c:v>
                </c:pt>
                <c:pt idx="7844">
                  <c:v>93189</c:v>
                </c:pt>
                <c:pt idx="7845">
                  <c:v>93190</c:v>
                </c:pt>
                <c:pt idx="7846">
                  <c:v>93193</c:v>
                </c:pt>
                <c:pt idx="7847">
                  <c:v>93194</c:v>
                </c:pt>
                <c:pt idx="7848">
                  <c:v>93195</c:v>
                </c:pt>
                <c:pt idx="7849">
                  <c:v>93198</c:v>
                </c:pt>
                <c:pt idx="7850">
                  <c:v>93199</c:v>
                </c:pt>
                <c:pt idx="7851">
                  <c:v>93201</c:v>
                </c:pt>
                <c:pt idx="7852">
                  <c:v>93205</c:v>
                </c:pt>
                <c:pt idx="7853">
                  <c:v>93206</c:v>
                </c:pt>
                <c:pt idx="7854">
                  <c:v>93207</c:v>
                </c:pt>
                <c:pt idx="7855">
                  <c:v>93212</c:v>
                </c:pt>
                <c:pt idx="7856">
                  <c:v>93216</c:v>
                </c:pt>
                <c:pt idx="7857">
                  <c:v>93217</c:v>
                </c:pt>
                <c:pt idx="7858">
                  <c:v>93219</c:v>
                </c:pt>
                <c:pt idx="7859">
                  <c:v>93222</c:v>
                </c:pt>
                <c:pt idx="7860">
                  <c:v>93223</c:v>
                </c:pt>
                <c:pt idx="7861">
                  <c:v>93224</c:v>
                </c:pt>
                <c:pt idx="7862">
                  <c:v>93225</c:v>
                </c:pt>
                <c:pt idx="7863">
                  <c:v>93229</c:v>
                </c:pt>
                <c:pt idx="7864">
                  <c:v>93233</c:v>
                </c:pt>
                <c:pt idx="7865">
                  <c:v>93236</c:v>
                </c:pt>
                <c:pt idx="7866">
                  <c:v>93237</c:v>
                </c:pt>
                <c:pt idx="7867">
                  <c:v>93239</c:v>
                </c:pt>
                <c:pt idx="7868">
                  <c:v>93240</c:v>
                </c:pt>
                <c:pt idx="7869">
                  <c:v>93241</c:v>
                </c:pt>
                <c:pt idx="7870">
                  <c:v>93243</c:v>
                </c:pt>
                <c:pt idx="7871">
                  <c:v>93244</c:v>
                </c:pt>
                <c:pt idx="7872">
                  <c:v>93245</c:v>
                </c:pt>
                <c:pt idx="7873">
                  <c:v>93247</c:v>
                </c:pt>
                <c:pt idx="7874">
                  <c:v>93252</c:v>
                </c:pt>
                <c:pt idx="7875">
                  <c:v>93256</c:v>
                </c:pt>
                <c:pt idx="7876">
                  <c:v>93258</c:v>
                </c:pt>
                <c:pt idx="7877">
                  <c:v>93259</c:v>
                </c:pt>
                <c:pt idx="7878">
                  <c:v>93261</c:v>
                </c:pt>
                <c:pt idx="7879">
                  <c:v>93263</c:v>
                </c:pt>
                <c:pt idx="7880">
                  <c:v>93271</c:v>
                </c:pt>
                <c:pt idx="7881">
                  <c:v>93274</c:v>
                </c:pt>
                <c:pt idx="7882">
                  <c:v>93276</c:v>
                </c:pt>
                <c:pt idx="7883">
                  <c:v>93279</c:v>
                </c:pt>
                <c:pt idx="7884">
                  <c:v>93280</c:v>
                </c:pt>
                <c:pt idx="7885">
                  <c:v>93281</c:v>
                </c:pt>
                <c:pt idx="7886">
                  <c:v>93283</c:v>
                </c:pt>
                <c:pt idx="7887">
                  <c:v>93284</c:v>
                </c:pt>
                <c:pt idx="7888">
                  <c:v>93285</c:v>
                </c:pt>
                <c:pt idx="7889">
                  <c:v>93286</c:v>
                </c:pt>
                <c:pt idx="7890">
                  <c:v>93287</c:v>
                </c:pt>
                <c:pt idx="7891">
                  <c:v>93289</c:v>
                </c:pt>
                <c:pt idx="7892">
                  <c:v>93292</c:v>
                </c:pt>
                <c:pt idx="7893">
                  <c:v>93293</c:v>
                </c:pt>
                <c:pt idx="7894">
                  <c:v>93294</c:v>
                </c:pt>
                <c:pt idx="7895">
                  <c:v>93295</c:v>
                </c:pt>
                <c:pt idx="7896">
                  <c:v>93299</c:v>
                </c:pt>
                <c:pt idx="7897">
                  <c:v>93300</c:v>
                </c:pt>
                <c:pt idx="7898">
                  <c:v>93301</c:v>
                </c:pt>
                <c:pt idx="7899">
                  <c:v>93302</c:v>
                </c:pt>
                <c:pt idx="7900">
                  <c:v>93305</c:v>
                </c:pt>
                <c:pt idx="7901">
                  <c:v>93309</c:v>
                </c:pt>
                <c:pt idx="7902">
                  <c:v>93310</c:v>
                </c:pt>
                <c:pt idx="7903">
                  <c:v>93312</c:v>
                </c:pt>
                <c:pt idx="7904">
                  <c:v>93318</c:v>
                </c:pt>
                <c:pt idx="7905">
                  <c:v>93319</c:v>
                </c:pt>
                <c:pt idx="7906">
                  <c:v>93321</c:v>
                </c:pt>
                <c:pt idx="7907">
                  <c:v>93322</c:v>
                </c:pt>
                <c:pt idx="7908">
                  <c:v>93332</c:v>
                </c:pt>
                <c:pt idx="7909">
                  <c:v>93334</c:v>
                </c:pt>
                <c:pt idx="7910">
                  <c:v>93336</c:v>
                </c:pt>
                <c:pt idx="7911">
                  <c:v>93337</c:v>
                </c:pt>
                <c:pt idx="7912">
                  <c:v>93338</c:v>
                </c:pt>
                <c:pt idx="7913">
                  <c:v>93342</c:v>
                </c:pt>
                <c:pt idx="7914">
                  <c:v>93344</c:v>
                </c:pt>
                <c:pt idx="7915">
                  <c:v>93346</c:v>
                </c:pt>
                <c:pt idx="7916">
                  <c:v>93349</c:v>
                </c:pt>
                <c:pt idx="7917">
                  <c:v>93350</c:v>
                </c:pt>
                <c:pt idx="7918">
                  <c:v>93353</c:v>
                </c:pt>
                <c:pt idx="7919">
                  <c:v>93355</c:v>
                </c:pt>
                <c:pt idx="7920">
                  <c:v>93356</c:v>
                </c:pt>
                <c:pt idx="7921">
                  <c:v>93357</c:v>
                </c:pt>
                <c:pt idx="7922">
                  <c:v>93362</c:v>
                </c:pt>
                <c:pt idx="7923">
                  <c:v>93366</c:v>
                </c:pt>
                <c:pt idx="7924">
                  <c:v>93367</c:v>
                </c:pt>
                <c:pt idx="7925">
                  <c:v>93368</c:v>
                </c:pt>
                <c:pt idx="7926">
                  <c:v>93369</c:v>
                </c:pt>
                <c:pt idx="7927">
                  <c:v>93371</c:v>
                </c:pt>
                <c:pt idx="7928">
                  <c:v>93372</c:v>
                </c:pt>
                <c:pt idx="7929">
                  <c:v>93376</c:v>
                </c:pt>
                <c:pt idx="7930">
                  <c:v>93377</c:v>
                </c:pt>
                <c:pt idx="7931">
                  <c:v>93378</c:v>
                </c:pt>
                <c:pt idx="7932">
                  <c:v>93379</c:v>
                </c:pt>
                <c:pt idx="7933">
                  <c:v>93380</c:v>
                </c:pt>
                <c:pt idx="7934">
                  <c:v>93381</c:v>
                </c:pt>
                <c:pt idx="7935">
                  <c:v>93385</c:v>
                </c:pt>
                <c:pt idx="7936">
                  <c:v>93387</c:v>
                </c:pt>
                <c:pt idx="7937">
                  <c:v>93388</c:v>
                </c:pt>
                <c:pt idx="7938">
                  <c:v>93389</c:v>
                </c:pt>
                <c:pt idx="7939">
                  <c:v>93394</c:v>
                </c:pt>
                <c:pt idx="7940">
                  <c:v>93398</c:v>
                </c:pt>
                <c:pt idx="7941">
                  <c:v>93399</c:v>
                </c:pt>
                <c:pt idx="7942">
                  <c:v>93403</c:v>
                </c:pt>
                <c:pt idx="7943">
                  <c:v>93408</c:v>
                </c:pt>
                <c:pt idx="7944">
                  <c:v>93416</c:v>
                </c:pt>
                <c:pt idx="7945">
                  <c:v>93422</c:v>
                </c:pt>
                <c:pt idx="7946">
                  <c:v>93423</c:v>
                </c:pt>
                <c:pt idx="7947">
                  <c:v>93424</c:v>
                </c:pt>
                <c:pt idx="7948">
                  <c:v>93425</c:v>
                </c:pt>
                <c:pt idx="7949">
                  <c:v>93426</c:v>
                </c:pt>
                <c:pt idx="7950">
                  <c:v>93427</c:v>
                </c:pt>
                <c:pt idx="7951">
                  <c:v>93428</c:v>
                </c:pt>
                <c:pt idx="7952">
                  <c:v>93429</c:v>
                </c:pt>
                <c:pt idx="7953">
                  <c:v>93432</c:v>
                </c:pt>
                <c:pt idx="7954">
                  <c:v>93433</c:v>
                </c:pt>
                <c:pt idx="7955">
                  <c:v>93437</c:v>
                </c:pt>
                <c:pt idx="7956">
                  <c:v>93438</c:v>
                </c:pt>
                <c:pt idx="7957">
                  <c:v>93441</c:v>
                </c:pt>
                <c:pt idx="7958">
                  <c:v>93443</c:v>
                </c:pt>
                <c:pt idx="7959">
                  <c:v>93444</c:v>
                </c:pt>
                <c:pt idx="7960">
                  <c:v>93454</c:v>
                </c:pt>
                <c:pt idx="7961">
                  <c:v>93456</c:v>
                </c:pt>
                <c:pt idx="7962">
                  <c:v>93464</c:v>
                </c:pt>
                <c:pt idx="7963">
                  <c:v>93466</c:v>
                </c:pt>
                <c:pt idx="7964">
                  <c:v>93467</c:v>
                </c:pt>
                <c:pt idx="7965">
                  <c:v>93468</c:v>
                </c:pt>
                <c:pt idx="7966">
                  <c:v>93476</c:v>
                </c:pt>
                <c:pt idx="7967">
                  <c:v>93482</c:v>
                </c:pt>
                <c:pt idx="7968">
                  <c:v>93483</c:v>
                </c:pt>
                <c:pt idx="7969">
                  <c:v>93487</c:v>
                </c:pt>
                <c:pt idx="7970">
                  <c:v>93494</c:v>
                </c:pt>
                <c:pt idx="7971">
                  <c:v>93502</c:v>
                </c:pt>
                <c:pt idx="7972">
                  <c:v>93503</c:v>
                </c:pt>
                <c:pt idx="7973">
                  <c:v>93504</c:v>
                </c:pt>
                <c:pt idx="7974">
                  <c:v>93505</c:v>
                </c:pt>
                <c:pt idx="7975">
                  <c:v>93507</c:v>
                </c:pt>
                <c:pt idx="7976">
                  <c:v>93508</c:v>
                </c:pt>
                <c:pt idx="7977">
                  <c:v>93509</c:v>
                </c:pt>
                <c:pt idx="7978">
                  <c:v>93514</c:v>
                </c:pt>
                <c:pt idx="7979">
                  <c:v>93515</c:v>
                </c:pt>
                <c:pt idx="7980">
                  <c:v>93520</c:v>
                </c:pt>
                <c:pt idx="7981">
                  <c:v>93521</c:v>
                </c:pt>
                <c:pt idx="7982">
                  <c:v>93522</c:v>
                </c:pt>
                <c:pt idx="7983">
                  <c:v>93524</c:v>
                </c:pt>
                <c:pt idx="7984">
                  <c:v>93525</c:v>
                </c:pt>
                <c:pt idx="7985">
                  <c:v>93539</c:v>
                </c:pt>
                <c:pt idx="7986">
                  <c:v>93540</c:v>
                </c:pt>
                <c:pt idx="7987">
                  <c:v>93544</c:v>
                </c:pt>
                <c:pt idx="7988">
                  <c:v>93547</c:v>
                </c:pt>
                <c:pt idx="7989">
                  <c:v>93548</c:v>
                </c:pt>
                <c:pt idx="7990">
                  <c:v>93554</c:v>
                </c:pt>
                <c:pt idx="7991">
                  <c:v>93555</c:v>
                </c:pt>
                <c:pt idx="7992">
                  <c:v>93559</c:v>
                </c:pt>
                <c:pt idx="7993">
                  <c:v>93560</c:v>
                </c:pt>
                <c:pt idx="7994">
                  <c:v>93567</c:v>
                </c:pt>
                <c:pt idx="7995">
                  <c:v>93568</c:v>
                </c:pt>
                <c:pt idx="7996">
                  <c:v>93569</c:v>
                </c:pt>
                <c:pt idx="7997">
                  <c:v>93571</c:v>
                </c:pt>
                <c:pt idx="7998">
                  <c:v>93573</c:v>
                </c:pt>
                <c:pt idx="7999">
                  <c:v>93574</c:v>
                </c:pt>
                <c:pt idx="8000">
                  <c:v>93575</c:v>
                </c:pt>
                <c:pt idx="8001">
                  <c:v>93576</c:v>
                </c:pt>
                <c:pt idx="8002">
                  <c:v>93577</c:v>
                </c:pt>
                <c:pt idx="8003">
                  <c:v>93578</c:v>
                </c:pt>
                <c:pt idx="8004">
                  <c:v>93580</c:v>
                </c:pt>
                <c:pt idx="8005">
                  <c:v>93581</c:v>
                </c:pt>
                <c:pt idx="8006">
                  <c:v>93583</c:v>
                </c:pt>
                <c:pt idx="8007">
                  <c:v>93586</c:v>
                </c:pt>
                <c:pt idx="8008">
                  <c:v>93587</c:v>
                </c:pt>
                <c:pt idx="8009">
                  <c:v>93588</c:v>
                </c:pt>
                <c:pt idx="8010">
                  <c:v>93589</c:v>
                </c:pt>
                <c:pt idx="8011">
                  <c:v>93591</c:v>
                </c:pt>
                <c:pt idx="8012">
                  <c:v>93592</c:v>
                </c:pt>
                <c:pt idx="8013">
                  <c:v>93596</c:v>
                </c:pt>
                <c:pt idx="8014">
                  <c:v>93599</c:v>
                </c:pt>
                <c:pt idx="8015">
                  <c:v>93601</c:v>
                </c:pt>
                <c:pt idx="8016">
                  <c:v>93602</c:v>
                </c:pt>
                <c:pt idx="8017">
                  <c:v>93603</c:v>
                </c:pt>
                <c:pt idx="8018">
                  <c:v>93606</c:v>
                </c:pt>
                <c:pt idx="8019">
                  <c:v>93607</c:v>
                </c:pt>
                <c:pt idx="8020">
                  <c:v>93621</c:v>
                </c:pt>
                <c:pt idx="8021">
                  <c:v>93626</c:v>
                </c:pt>
                <c:pt idx="8022">
                  <c:v>93633</c:v>
                </c:pt>
                <c:pt idx="8023">
                  <c:v>93634</c:v>
                </c:pt>
                <c:pt idx="8024">
                  <c:v>93635</c:v>
                </c:pt>
                <c:pt idx="8025">
                  <c:v>93636</c:v>
                </c:pt>
                <c:pt idx="8026">
                  <c:v>93638</c:v>
                </c:pt>
                <c:pt idx="8027">
                  <c:v>93639</c:v>
                </c:pt>
                <c:pt idx="8028">
                  <c:v>93640</c:v>
                </c:pt>
                <c:pt idx="8029">
                  <c:v>93641</c:v>
                </c:pt>
                <c:pt idx="8030">
                  <c:v>93642</c:v>
                </c:pt>
                <c:pt idx="8031">
                  <c:v>93643</c:v>
                </c:pt>
                <c:pt idx="8032">
                  <c:v>93644</c:v>
                </c:pt>
                <c:pt idx="8033">
                  <c:v>93653</c:v>
                </c:pt>
                <c:pt idx="8034">
                  <c:v>93655</c:v>
                </c:pt>
                <c:pt idx="8035">
                  <c:v>93657</c:v>
                </c:pt>
                <c:pt idx="8036">
                  <c:v>93660</c:v>
                </c:pt>
                <c:pt idx="8037">
                  <c:v>93662</c:v>
                </c:pt>
                <c:pt idx="8038">
                  <c:v>93663</c:v>
                </c:pt>
                <c:pt idx="8039">
                  <c:v>93668</c:v>
                </c:pt>
                <c:pt idx="8040">
                  <c:v>93669</c:v>
                </c:pt>
                <c:pt idx="8041">
                  <c:v>93670</c:v>
                </c:pt>
                <c:pt idx="8042">
                  <c:v>93678</c:v>
                </c:pt>
                <c:pt idx="8043">
                  <c:v>93682</c:v>
                </c:pt>
                <c:pt idx="8044">
                  <c:v>93684</c:v>
                </c:pt>
                <c:pt idx="8045">
                  <c:v>93686</c:v>
                </c:pt>
                <c:pt idx="8046">
                  <c:v>93689</c:v>
                </c:pt>
                <c:pt idx="8047">
                  <c:v>93690</c:v>
                </c:pt>
                <c:pt idx="8048">
                  <c:v>93695</c:v>
                </c:pt>
                <c:pt idx="8049">
                  <c:v>93697</c:v>
                </c:pt>
                <c:pt idx="8050">
                  <c:v>93701</c:v>
                </c:pt>
                <c:pt idx="8051">
                  <c:v>93702</c:v>
                </c:pt>
                <c:pt idx="8052">
                  <c:v>93703</c:v>
                </c:pt>
                <c:pt idx="8053">
                  <c:v>93704</c:v>
                </c:pt>
                <c:pt idx="8054">
                  <c:v>93706</c:v>
                </c:pt>
                <c:pt idx="8055">
                  <c:v>93712</c:v>
                </c:pt>
                <c:pt idx="8056">
                  <c:v>93715</c:v>
                </c:pt>
                <c:pt idx="8057">
                  <c:v>93716</c:v>
                </c:pt>
                <c:pt idx="8058">
                  <c:v>93717</c:v>
                </c:pt>
                <c:pt idx="8059">
                  <c:v>93718</c:v>
                </c:pt>
                <c:pt idx="8060">
                  <c:v>93724</c:v>
                </c:pt>
                <c:pt idx="8061">
                  <c:v>93725</c:v>
                </c:pt>
                <c:pt idx="8062">
                  <c:v>93726</c:v>
                </c:pt>
                <c:pt idx="8063">
                  <c:v>93733</c:v>
                </c:pt>
                <c:pt idx="8064">
                  <c:v>93736</c:v>
                </c:pt>
                <c:pt idx="8065">
                  <c:v>93737</c:v>
                </c:pt>
                <c:pt idx="8066">
                  <c:v>93741</c:v>
                </c:pt>
                <c:pt idx="8067">
                  <c:v>93745</c:v>
                </c:pt>
                <c:pt idx="8068">
                  <c:v>93746</c:v>
                </c:pt>
                <c:pt idx="8069">
                  <c:v>93749</c:v>
                </c:pt>
                <c:pt idx="8070">
                  <c:v>93753</c:v>
                </c:pt>
                <c:pt idx="8071">
                  <c:v>93755</c:v>
                </c:pt>
                <c:pt idx="8072">
                  <c:v>93761</c:v>
                </c:pt>
                <c:pt idx="8073">
                  <c:v>93762</c:v>
                </c:pt>
                <c:pt idx="8074">
                  <c:v>93764</c:v>
                </c:pt>
                <c:pt idx="8075">
                  <c:v>93769</c:v>
                </c:pt>
                <c:pt idx="8076">
                  <c:v>93770</c:v>
                </c:pt>
                <c:pt idx="8077">
                  <c:v>93776</c:v>
                </c:pt>
                <c:pt idx="8078">
                  <c:v>93777</c:v>
                </c:pt>
                <c:pt idx="8079">
                  <c:v>93784</c:v>
                </c:pt>
                <c:pt idx="8080">
                  <c:v>93786</c:v>
                </c:pt>
                <c:pt idx="8081">
                  <c:v>93788</c:v>
                </c:pt>
                <c:pt idx="8082">
                  <c:v>93789</c:v>
                </c:pt>
                <c:pt idx="8083">
                  <c:v>93794</c:v>
                </c:pt>
                <c:pt idx="8084">
                  <c:v>93797</c:v>
                </c:pt>
                <c:pt idx="8085">
                  <c:v>93805</c:v>
                </c:pt>
                <c:pt idx="8086">
                  <c:v>93806</c:v>
                </c:pt>
                <c:pt idx="8087">
                  <c:v>93807</c:v>
                </c:pt>
                <c:pt idx="8088">
                  <c:v>93811</c:v>
                </c:pt>
                <c:pt idx="8089">
                  <c:v>93812</c:v>
                </c:pt>
                <c:pt idx="8090">
                  <c:v>93817</c:v>
                </c:pt>
                <c:pt idx="8091">
                  <c:v>93818</c:v>
                </c:pt>
                <c:pt idx="8092">
                  <c:v>93819</c:v>
                </c:pt>
                <c:pt idx="8093">
                  <c:v>93821</c:v>
                </c:pt>
                <c:pt idx="8094">
                  <c:v>93824</c:v>
                </c:pt>
                <c:pt idx="8095">
                  <c:v>93825</c:v>
                </c:pt>
                <c:pt idx="8096">
                  <c:v>93828</c:v>
                </c:pt>
                <c:pt idx="8097">
                  <c:v>93830</c:v>
                </c:pt>
                <c:pt idx="8098">
                  <c:v>93835</c:v>
                </c:pt>
                <c:pt idx="8099">
                  <c:v>93840</c:v>
                </c:pt>
                <c:pt idx="8100">
                  <c:v>93842</c:v>
                </c:pt>
                <c:pt idx="8101">
                  <c:v>93848</c:v>
                </c:pt>
                <c:pt idx="8102">
                  <c:v>93853</c:v>
                </c:pt>
                <c:pt idx="8103">
                  <c:v>93856</c:v>
                </c:pt>
                <c:pt idx="8104">
                  <c:v>93857</c:v>
                </c:pt>
                <c:pt idx="8105">
                  <c:v>93859</c:v>
                </c:pt>
                <c:pt idx="8106">
                  <c:v>93861</c:v>
                </c:pt>
                <c:pt idx="8107">
                  <c:v>93865</c:v>
                </c:pt>
                <c:pt idx="8108">
                  <c:v>93869</c:v>
                </c:pt>
                <c:pt idx="8109">
                  <c:v>93871</c:v>
                </c:pt>
                <c:pt idx="8110">
                  <c:v>93874</c:v>
                </c:pt>
                <c:pt idx="8111">
                  <c:v>93875</c:v>
                </c:pt>
                <c:pt idx="8112">
                  <c:v>93876</c:v>
                </c:pt>
                <c:pt idx="8113">
                  <c:v>93883</c:v>
                </c:pt>
                <c:pt idx="8114">
                  <c:v>93885</c:v>
                </c:pt>
                <c:pt idx="8115">
                  <c:v>93888</c:v>
                </c:pt>
                <c:pt idx="8116">
                  <c:v>93892</c:v>
                </c:pt>
                <c:pt idx="8117">
                  <c:v>93896</c:v>
                </c:pt>
                <c:pt idx="8118">
                  <c:v>93902</c:v>
                </c:pt>
                <c:pt idx="8119">
                  <c:v>93905</c:v>
                </c:pt>
                <c:pt idx="8120">
                  <c:v>93910</c:v>
                </c:pt>
                <c:pt idx="8121">
                  <c:v>93913</c:v>
                </c:pt>
                <c:pt idx="8122">
                  <c:v>93914</c:v>
                </c:pt>
                <c:pt idx="8123">
                  <c:v>93915</c:v>
                </c:pt>
                <c:pt idx="8124">
                  <c:v>93919</c:v>
                </c:pt>
                <c:pt idx="8125">
                  <c:v>93920</c:v>
                </c:pt>
                <c:pt idx="8126">
                  <c:v>93923</c:v>
                </c:pt>
                <c:pt idx="8127">
                  <c:v>93924</c:v>
                </c:pt>
                <c:pt idx="8128">
                  <c:v>93925</c:v>
                </c:pt>
                <c:pt idx="8129">
                  <c:v>93927</c:v>
                </c:pt>
                <c:pt idx="8130">
                  <c:v>93928</c:v>
                </c:pt>
                <c:pt idx="8131">
                  <c:v>93931</c:v>
                </c:pt>
                <c:pt idx="8132">
                  <c:v>93932</c:v>
                </c:pt>
                <c:pt idx="8133">
                  <c:v>93934</c:v>
                </c:pt>
                <c:pt idx="8134">
                  <c:v>93937</c:v>
                </c:pt>
                <c:pt idx="8135">
                  <c:v>93940</c:v>
                </c:pt>
                <c:pt idx="8136">
                  <c:v>93941</c:v>
                </c:pt>
                <c:pt idx="8137">
                  <c:v>93944</c:v>
                </c:pt>
                <c:pt idx="8138">
                  <c:v>93945</c:v>
                </c:pt>
                <c:pt idx="8139">
                  <c:v>93946</c:v>
                </c:pt>
                <c:pt idx="8140">
                  <c:v>93948</c:v>
                </c:pt>
                <c:pt idx="8141">
                  <c:v>93949</c:v>
                </c:pt>
                <c:pt idx="8142">
                  <c:v>93952</c:v>
                </c:pt>
                <c:pt idx="8143">
                  <c:v>93954</c:v>
                </c:pt>
                <c:pt idx="8144">
                  <c:v>93956</c:v>
                </c:pt>
                <c:pt idx="8145">
                  <c:v>93963</c:v>
                </c:pt>
                <c:pt idx="8146">
                  <c:v>93966</c:v>
                </c:pt>
                <c:pt idx="8147">
                  <c:v>93969</c:v>
                </c:pt>
                <c:pt idx="8148">
                  <c:v>93971</c:v>
                </c:pt>
                <c:pt idx="8149">
                  <c:v>93972</c:v>
                </c:pt>
                <c:pt idx="8150">
                  <c:v>93977</c:v>
                </c:pt>
                <c:pt idx="8151">
                  <c:v>93980</c:v>
                </c:pt>
                <c:pt idx="8152">
                  <c:v>93981</c:v>
                </c:pt>
                <c:pt idx="8153">
                  <c:v>93982</c:v>
                </c:pt>
                <c:pt idx="8154">
                  <c:v>93983</c:v>
                </c:pt>
                <c:pt idx="8155">
                  <c:v>93984</c:v>
                </c:pt>
                <c:pt idx="8156">
                  <c:v>93986</c:v>
                </c:pt>
                <c:pt idx="8157">
                  <c:v>93987</c:v>
                </c:pt>
                <c:pt idx="8158">
                  <c:v>93988</c:v>
                </c:pt>
                <c:pt idx="8159">
                  <c:v>93989</c:v>
                </c:pt>
                <c:pt idx="8160">
                  <c:v>93990</c:v>
                </c:pt>
                <c:pt idx="8161">
                  <c:v>93991</c:v>
                </c:pt>
                <c:pt idx="8162">
                  <c:v>93992</c:v>
                </c:pt>
                <c:pt idx="8163">
                  <c:v>93993</c:v>
                </c:pt>
                <c:pt idx="8164">
                  <c:v>93995</c:v>
                </c:pt>
                <c:pt idx="8165">
                  <c:v>93996</c:v>
                </c:pt>
                <c:pt idx="8166">
                  <c:v>94000</c:v>
                </c:pt>
                <c:pt idx="8167">
                  <c:v>94001</c:v>
                </c:pt>
                <c:pt idx="8168">
                  <c:v>94002</c:v>
                </c:pt>
                <c:pt idx="8169">
                  <c:v>94003</c:v>
                </c:pt>
                <c:pt idx="8170">
                  <c:v>94006</c:v>
                </c:pt>
                <c:pt idx="8171">
                  <c:v>94009</c:v>
                </c:pt>
                <c:pt idx="8172">
                  <c:v>94010</c:v>
                </c:pt>
                <c:pt idx="8173">
                  <c:v>94011</c:v>
                </c:pt>
                <c:pt idx="8174">
                  <c:v>94013</c:v>
                </c:pt>
                <c:pt idx="8175">
                  <c:v>94014</c:v>
                </c:pt>
                <c:pt idx="8176">
                  <c:v>94015</c:v>
                </c:pt>
                <c:pt idx="8177">
                  <c:v>94016</c:v>
                </c:pt>
                <c:pt idx="8178">
                  <c:v>94018</c:v>
                </c:pt>
                <c:pt idx="8179">
                  <c:v>94022</c:v>
                </c:pt>
                <c:pt idx="8180">
                  <c:v>94023</c:v>
                </c:pt>
                <c:pt idx="8181">
                  <c:v>94025</c:v>
                </c:pt>
                <c:pt idx="8182">
                  <c:v>94026</c:v>
                </c:pt>
                <c:pt idx="8183">
                  <c:v>94033</c:v>
                </c:pt>
                <c:pt idx="8184">
                  <c:v>94034</c:v>
                </c:pt>
                <c:pt idx="8185">
                  <c:v>94035</c:v>
                </c:pt>
                <c:pt idx="8186">
                  <c:v>94041</c:v>
                </c:pt>
                <c:pt idx="8187">
                  <c:v>94042</c:v>
                </c:pt>
                <c:pt idx="8188">
                  <c:v>94044</c:v>
                </c:pt>
                <c:pt idx="8189">
                  <c:v>94045</c:v>
                </c:pt>
                <c:pt idx="8190">
                  <c:v>94046</c:v>
                </c:pt>
                <c:pt idx="8191">
                  <c:v>94051</c:v>
                </c:pt>
                <c:pt idx="8192">
                  <c:v>94052</c:v>
                </c:pt>
                <c:pt idx="8193">
                  <c:v>94053</c:v>
                </c:pt>
                <c:pt idx="8194">
                  <c:v>94058</c:v>
                </c:pt>
                <c:pt idx="8195">
                  <c:v>94060</c:v>
                </c:pt>
                <c:pt idx="8196">
                  <c:v>94063</c:v>
                </c:pt>
                <c:pt idx="8197">
                  <c:v>94065</c:v>
                </c:pt>
                <c:pt idx="8198">
                  <c:v>94066</c:v>
                </c:pt>
                <c:pt idx="8199">
                  <c:v>94071</c:v>
                </c:pt>
                <c:pt idx="8200">
                  <c:v>94074</c:v>
                </c:pt>
                <c:pt idx="8201">
                  <c:v>94077</c:v>
                </c:pt>
                <c:pt idx="8202">
                  <c:v>94078</c:v>
                </c:pt>
                <c:pt idx="8203">
                  <c:v>94082</c:v>
                </c:pt>
                <c:pt idx="8204">
                  <c:v>94084</c:v>
                </c:pt>
                <c:pt idx="8205">
                  <c:v>94085</c:v>
                </c:pt>
                <c:pt idx="8206">
                  <c:v>94086</c:v>
                </c:pt>
                <c:pt idx="8207">
                  <c:v>94088</c:v>
                </c:pt>
                <c:pt idx="8208">
                  <c:v>94095</c:v>
                </c:pt>
                <c:pt idx="8209">
                  <c:v>94101</c:v>
                </c:pt>
                <c:pt idx="8210">
                  <c:v>94104</c:v>
                </c:pt>
                <c:pt idx="8211">
                  <c:v>94106</c:v>
                </c:pt>
                <c:pt idx="8212">
                  <c:v>94107</c:v>
                </c:pt>
                <c:pt idx="8213">
                  <c:v>94113</c:v>
                </c:pt>
                <c:pt idx="8214">
                  <c:v>94118</c:v>
                </c:pt>
                <c:pt idx="8215">
                  <c:v>94119</c:v>
                </c:pt>
                <c:pt idx="8216">
                  <c:v>94120</c:v>
                </c:pt>
                <c:pt idx="8217">
                  <c:v>94121</c:v>
                </c:pt>
                <c:pt idx="8218">
                  <c:v>94135</c:v>
                </c:pt>
                <c:pt idx="8219">
                  <c:v>94141</c:v>
                </c:pt>
                <c:pt idx="8220">
                  <c:v>94143</c:v>
                </c:pt>
                <c:pt idx="8221">
                  <c:v>94144</c:v>
                </c:pt>
                <c:pt idx="8222">
                  <c:v>94145</c:v>
                </c:pt>
                <c:pt idx="8223">
                  <c:v>94146</c:v>
                </c:pt>
                <c:pt idx="8224">
                  <c:v>94147</c:v>
                </c:pt>
                <c:pt idx="8225">
                  <c:v>94148</c:v>
                </c:pt>
                <c:pt idx="8226">
                  <c:v>94149</c:v>
                </c:pt>
                <c:pt idx="8227">
                  <c:v>94150</c:v>
                </c:pt>
                <c:pt idx="8228">
                  <c:v>94151</c:v>
                </c:pt>
                <c:pt idx="8229">
                  <c:v>94152</c:v>
                </c:pt>
                <c:pt idx="8230">
                  <c:v>94153</c:v>
                </c:pt>
                <c:pt idx="8231">
                  <c:v>94154</c:v>
                </c:pt>
                <c:pt idx="8232">
                  <c:v>94155</c:v>
                </c:pt>
                <c:pt idx="8233">
                  <c:v>94156</c:v>
                </c:pt>
                <c:pt idx="8234">
                  <c:v>94165</c:v>
                </c:pt>
                <c:pt idx="8235">
                  <c:v>94168</c:v>
                </c:pt>
                <c:pt idx="8236">
                  <c:v>94169</c:v>
                </c:pt>
                <c:pt idx="8237">
                  <c:v>94170</c:v>
                </c:pt>
                <c:pt idx="8238">
                  <c:v>94171</c:v>
                </c:pt>
                <c:pt idx="8239">
                  <c:v>94172</c:v>
                </c:pt>
                <c:pt idx="8240">
                  <c:v>94173</c:v>
                </c:pt>
                <c:pt idx="8241">
                  <c:v>94174</c:v>
                </c:pt>
                <c:pt idx="8242">
                  <c:v>94177</c:v>
                </c:pt>
                <c:pt idx="8243">
                  <c:v>94184</c:v>
                </c:pt>
                <c:pt idx="8244">
                  <c:v>94190</c:v>
                </c:pt>
                <c:pt idx="8245">
                  <c:v>94192</c:v>
                </c:pt>
                <c:pt idx="8246">
                  <c:v>94193</c:v>
                </c:pt>
                <c:pt idx="8247">
                  <c:v>94194</c:v>
                </c:pt>
                <c:pt idx="8248">
                  <c:v>94196</c:v>
                </c:pt>
                <c:pt idx="8249">
                  <c:v>94197</c:v>
                </c:pt>
                <c:pt idx="8250">
                  <c:v>94199</c:v>
                </c:pt>
                <c:pt idx="8251">
                  <c:v>94202</c:v>
                </c:pt>
                <c:pt idx="8252">
                  <c:v>94204</c:v>
                </c:pt>
                <c:pt idx="8253">
                  <c:v>94207</c:v>
                </c:pt>
                <c:pt idx="8254">
                  <c:v>94208</c:v>
                </c:pt>
                <c:pt idx="8255">
                  <c:v>94209</c:v>
                </c:pt>
                <c:pt idx="8256">
                  <c:v>94210</c:v>
                </c:pt>
                <c:pt idx="8257">
                  <c:v>94213</c:v>
                </c:pt>
                <c:pt idx="8258">
                  <c:v>94214</c:v>
                </c:pt>
                <c:pt idx="8259">
                  <c:v>94215</c:v>
                </c:pt>
                <c:pt idx="8260">
                  <c:v>94216</c:v>
                </c:pt>
                <c:pt idx="8261">
                  <c:v>94219</c:v>
                </c:pt>
                <c:pt idx="8262">
                  <c:v>94221</c:v>
                </c:pt>
                <c:pt idx="8263">
                  <c:v>94222</c:v>
                </c:pt>
                <c:pt idx="8264">
                  <c:v>94225</c:v>
                </c:pt>
                <c:pt idx="8265">
                  <c:v>94226</c:v>
                </c:pt>
                <c:pt idx="8266">
                  <c:v>94228</c:v>
                </c:pt>
                <c:pt idx="8267">
                  <c:v>94229</c:v>
                </c:pt>
                <c:pt idx="8268">
                  <c:v>94231</c:v>
                </c:pt>
                <c:pt idx="8269">
                  <c:v>94232</c:v>
                </c:pt>
                <c:pt idx="8270">
                  <c:v>94233</c:v>
                </c:pt>
                <c:pt idx="8271">
                  <c:v>94240</c:v>
                </c:pt>
                <c:pt idx="8272">
                  <c:v>94241</c:v>
                </c:pt>
                <c:pt idx="8273">
                  <c:v>94243</c:v>
                </c:pt>
                <c:pt idx="8274">
                  <c:v>94245</c:v>
                </c:pt>
                <c:pt idx="8275">
                  <c:v>94250</c:v>
                </c:pt>
                <c:pt idx="8276">
                  <c:v>94251</c:v>
                </c:pt>
                <c:pt idx="8277">
                  <c:v>94260</c:v>
                </c:pt>
                <c:pt idx="8278">
                  <c:v>94261</c:v>
                </c:pt>
                <c:pt idx="8279">
                  <c:v>94263</c:v>
                </c:pt>
                <c:pt idx="8280">
                  <c:v>94264</c:v>
                </c:pt>
                <c:pt idx="8281">
                  <c:v>94265</c:v>
                </c:pt>
                <c:pt idx="8282">
                  <c:v>94266</c:v>
                </c:pt>
                <c:pt idx="8283">
                  <c:v>94270</c:v>
                </c:pt>
                <c:pt idx="8284">
                  <c:v>94274</c:v>
                </c:pt>
                <c:pt idx="8285">
                  <c:v>94275</c:v>
                </c:pt>
                <c:pt idx="8286">
                  <c:v>94276</c:v>
                </c:pt>
                <c:pt idx="8287">
                  <c:v>94277</c:v>
                </c:pt>
                <c:pt idx="8288">
                  <c:v>94282</c:v>
                </c:pt>
                <c:pt idx="8289">
                  <c:v>94284</c:v>
                </c:pt>
                <c:pt idx="8290">
                  <c:v>94288</c:v>
                </c:pt>
                <c:pt idx="8291">
                  <c:v>94289</c:v>
                </c:pt>
                <c:pt idx="8292">
                  <c:v>94295</c:v>
                </c:pt>
                <c:pt idx="8293">
                  <c:v>94313</c:v>
                </c:pt>
                <c:pt idx="8294">
                  <c:v>94314</c:v>
                </c:pt>
                <c:pt idx="8295">
                  <c:v>94315</c:v>
                </c:pt>
                <c:pt idx="8296">
                  <c:v>94316</c:v>
                </c:pt>
                <c:pt idx="8297">
                  <c:v>94317</c:v>
                </c:pt>
                <c:pt idx="8298">
                  <c:v>94319</c:v>
                </c:pt>
                <c:pt idx="8299">
                  <c:v>94320</c:v>
                </c:pt>
                <c:pt idx="8300">
                  <c:v>94321</c:v>
                </c:pt>
                <c:pt idx="8301">
                  <c:v>94326</c:v>
                </c:pt>
                <c:pt idx="8302">
                  <c:v>94332</c:v>
                </c:pt>
                <c:pt idx="8303">
                  <c:v>94335</c:v>
                </c:pt>
                <c:pt idx="8304">
                  <c:v>94339</c:v>
                </c:pt>
                <c:pt idx="8305">
                  <c:v>94342</c:v>
                </c:pt>
                <c:pt idx="8306">
                  <c:v>94346</c:v>
                </c:pt>
                <c:pt idx="8307">
                  <c:v>94348</c:v>
                </c:pt>
                <c:pt idx="8308">
                  <c:v>94350</c:v>
                </c:pt>
                <c:pt idx="8309">
                  <c:v>94352</c:v>
                </c:pt>
                <c:pt idx="8310">
                  <c:v>94363</c:v>
                </c:pt>
                <c:pt idx="8311">
                  <c:v>94365</c:v>
                </c:pt>
                <c:pt idx="8312">
                  <c:v>94366</c:v>
                </c:pt>
                <c:pt idx="8313">
                  <c:v>94367</c:v>
                </c:pt>
                <c:pt idx="8314">
                  <c:v>94368</c:v>
                </c:pt>
                <c:pt idx="8315">
                  <c:v>94369</c:v>
                </c:pt>
                <c:pt idx="8316">
                  <c:v>94370</c:v>
                </c:pt>
                <c:pt idx="8317">
                  <c:v>94371</c:v>
                </c:pt>
                <c:pt idx="8318">
                  <c:v>94372</c:v>
                </c:pt>
                <c:pt idx="8319">
                  <c:v>94373</c:v>
                </c:pt>
                <c:pt idx="8320">
                  <c:v>94375</c:v>
                </c:pt>
                <c:pt idx="8321">
                  <c:v>94383</c:v>
                </c:pt>
                <c:pt idx="8322">
                  <c:v>94384</c:v>
                </c:pt>
                <c:pt idx="8323">
                  <c:v>94387</c:v>
                </c:pt>
                <c:pt idx="8324">
                  <c:v>94389</c:v>
                </c:pt>
                <c:pt idx="8325">
                  <c:v>94390</c:v>
                </c:pt>
                <c:pt idx="8326">
                  <c:v>94392</c:v>
                </c:pt>
                <c:pt idx="8327">
                  <c:v>94397</c:v>
                </c:pt>
                <c:pt idx="8328">
                  <c:v>94399</c:v>
                </c:pt>
                <c:pt idx="8329">
                  <c:v>94401</c:v>
                </c:pt>
                <c:pt idx="8330">
                  <c:v>94405</c:v>
                </c:pt>
                <c:pt idx="8331">
                  <c:v>94406</c:v>
                </c:pt>
                <c:pt idx="8332">
                  <c:v>94409</c:v>
                </c:pt>
                <c:pt idx="8333">
                  <c:v>94414</c:v>
                </c:pt>
                <c:pt idx="8334">
                  <c:v>94417</c:v>
                </c:pt>
                <c:pt idx="8335">
                  <c:v>94421</c:v>
                </c:pt>
                <c:pt idx="8336">
                  <c:v>94424</c:v>
                </c:pt>
                <c:pt idx="8337">
                  <c:v>94425</c:v>
                </c:pt>
                <c:pt idx="8338">
                  <c:v>94427</c:v>
                </c:pt>
                <c:pt idx="8339">
                  <c:v>94431</c:v>
                </c:pt>
                <c:pt idx="8340">
                  <c:v>94432</c:v>
                </c:pt>
                <c:pt idx="8341">
                  <c:v>94433</c:v>
                </c:pt>
                <c:pt idx="8342">
                  <c:v>94434</c:v>
                </c:pt>
                <c:pt idx="8343">
                  <c:v>94435</c:v>
                </c:pt>
                <c:pt idx="8344">
                  <c:v>94438</c:v>
                </c:pt>
                <c:pt idx="8345">
                  <c:v>94439</c:v>
                </c:pt>
                <c:pt idx="8346">
                  <c:v>94445</c:v>
                </c:pt>
                <c:pt idx="8347">
                  <c:v>94450</c:v>
                </c:pt>
                <c:pt idx="8348">
                  <c:v>94461</c:v>
                </c:pt>
                <c:pt idx="8349">
                  <c:v>94463</c:v>
                </c:pt>
                <c:pt idx="8350">
                  <c:v>94466</c:v>
                </c:pt>
                <c:pt idx="8351">
                  <c:v>94473</c:v>
                </c:pt>
                <c:pt idx="8352">
                  <c:v>94475</c:v>
                </c:pt>
                <c:pt idx="8353">
                  <c:v>94478</c:v>
                </c:pt>
                <c:pt idx="8354">
                  <c:v>94479</c:v>
                </c:pt>
                <c:pt idx="8355">
                  <c:v>94482</c:v>
                </c:pt>
                <c:pt idx="8356">
                  <c:v>94483</c:v>
                </c:pt>
                <c:pt idx="8357">
                  <c:v>94484</c:v>
                </c:pt>
                <c:pt idx="8358">
                  <c:v>94485</c:v>
                </c:pt>
                <c:pt idx="8359">
                  <c:v>94487</c:v>
                </c:pt>
                <c:pt idx="8360">
                  <c:v>94488</c:v>
                </c:pt>
                <c:pt idx="8361">
                  <c:v>94489</c:v>
                </c:pt>
                <c:pt idx="8362">
                  <c:v>94493</c:v>
                </c:pt>
                <c:pt idx="8363">
                  <c:v>94494</c:v>
                </c:pt>
                <c:pt idx="8364">
                  <c:v>94497</c:v>
                </c:pt>
                <c:pt idx="8365">
                  <c:v>94498</c:v>
                </c:pt>
                <c:pt idx="8366">
                  <c:v>94503</c:v>
                </c:pt>
                <c:pt idx="8367">
                  <c:v>94504</c:v>
                </c:pt>
                <c:pt idx="8368">
                  <c:v>94505</c:v>
                </c:pt>
                <c:pt idx="8369">
                  <c:v>94509</c:v>
                </c:pt>
                <c:pt idx="8370">
                  <c:v>94510</c:v>
                </c:pt>
                <c:pt idx="8371">
                  <c:v>94512</c:v>
                </c:pt>
                <c:pt idx="8372">
                  <c:v>94516</c:v>
                </c:pt>
                <c:pt idx="8373">
                  <c:v>94527</c:v>
                </c:pt>
                <c:pt idx="8374">
                  <c:v>94528</c:v>
                </c:pt>
                <c:pt idx="8375">
                  <c:v>94532</c:v>
                </c:pt>
                <c:pt idx="8376">
                  <c:v>94534</c:v>
                </c:pt>
                <c:pt idx="8377">
                  <c:v>94538</c:v>
                </c:pt>
                <c:pt idx="8378">
                  <c:v>94539</c:v>
                </c:pt>
                <c:pt idx="8379">
                  <c:v>94541</c:v>
                </c:pt>
                <c:pt idx="8380">
                  <c:v>94543</c:v>
                </c:pt>
                <c:pt idx="8381">
                  <c:v>94545</c:v>
                </c:pt>
                <c:pt idx="8382">
                  <c:v>94546</c:v>
                </c:pt>
                <c:pt idx="8383">
                  <c:v>94550</c:v>
                </c:pt>
                <c:pt idx="8384">
                  <c:v>94551</c:v>
                </c:pt>
                <c:pt idx="8385">
                  <c:v>94554</c:v>
                </c:pt>
                <c:pt idx="8386">
                  <c:v>94555</c:v>
                </c:pt>
                <c:pt idx="8387">
                  <c:v>94556</c:v>
                </c:pt>
                <c:pt idx="8388">
                  <c:v>94558</c:v>
                </c:pt>
                <c:pt idx="8389">
                  <c:v>94561</c:v>
                </c:pt>
                <c:pt idx="8390">
                  <c:v>94571</c:v>
                </c:pt>
                <c:pt idx="8391">
                  <c:v>94572</c:v>
                </c:pt>
                <c:pt idx="8392">
                  <c:v>94573</c:v>
                </c:pt>
                <c:pt idx="8393">
                  <c:v>94574</c:v>
                </c:pt>
                <c:pt idx="8394">
                  <c:v>94575</c:v>
                </c:pt>
                <c:pt idx="8395">
                  <c:v>94577</c:v>
                </c:pt>
                <c:pt idx="8396">
                  <c:v>94578</c:v>
                </c:pt>
                <c:pt idx="8397">
                  <c:v>94579</c:v>
                </c:pt>
                <c:pt idx="8398">
                  <c:v>94581</c:v>
                </c:pt>
                <c:pt idx="8399">
                  <c:v>94582</c:v>
                </c:pt>
                <c:pt idx="8400">
                  <c:v>94583</c:v>
                </c:pt>
                <c:pt idx="8401">
                  <c:v>94584</c:v>
                </c:pt>
                <c:pt idx="8402">
                  <c:v>94585</c:v>
                </c:pt>
                <c:pt idx="8403">
                  <c:v>94587</c:v>
                </c:pt>
                <c:pt idx="8404">
                  <c:v>94588</c:v>
                </c:pt>
                <c:pt idx="8405">
                  <c:v>94592</c:v>
                </c:pt>
                <c:pt idx="8406">
                  <c:v>94593</c:v>
                </c:pt>
                <c:pt idx="8407">
                  <c:v>94595</c:v>
                </c:pt>
                <c:pt idx="8408">
                  <c:v>94596</c:v>
                </c:pt>
                <c:pt idx="8409">
                  <c:v>94597</c:v>
                </c:pt>
                <c:pt idx="8410">
                  <c:v>94599</c:v>
                </c:pt>
                <c:pt idx="8411">
                  <c:v>94602</c:v>
                </c:pt>
                <c:pt idx="8412">
                  <c:v>94603</c:v>
                </c:pt>
                <c:pt idx="8413">
                  <c:v>94604</c:v>
                </c:pt>
                <c:pt idx="8414">
                  <c:v>94605</c:v>
                </c:pt>
                <c:pt idx="8415">
                  <c:v>94606</c:v>
                </c:pt>
                <c:pt idx="8416">
                  <c:v>94607</c:v>
                </c:pt>
                <c:pt idx="8417">
                  <c:v>94608</c:v>
                </c:pt>
                <c:pt idx="8418">
                  <c:v>94611</c:v>
                </c:pt>
                <c:pt idx="8419">
                  <c:v>94614</c:v>
                </c:pt>
                <c:pt idx="8420">
                  <c:v>94615</c:v>
                </c:pt>
                <c:pt idx="8421">
                  <c:v>94618</c:v>
                </c:pt>
                <c:pt idx="8422">
                  <c:v>94619</c:v>
                </c:pt>
                <c:pt idx="8423">
                  <c:v>94620</c:v>
                </c:pt>
                <c:pt idx="8424">
                  <c:v>94622</c:v>
                </c:pt>
                <c:pt idx="8425">
                  <c:v>94623</c:v>
                </c:pt>
                <c:pt idx="8426">
                  <c:v>94624</c:v>
                </c:pt>
                <c:pt idx="8427">
                  <c:v>94625</c:v>
                </c:pt>
                <c:pt idx="8428">
                  <c:v>94626</c:v>
                </c:pt>
                <c:pt idx="8429">
                  <c:v>94629</c:v>
                </c:pt>
                <c:pt idx="8430">
                  <c:v>94631</c:v>
                </c:pt>
                <c:pt idx="8431">
                  <c:v>94632</c:v>
                </c:pt>
                <c:pt idx="8432">
                  <c:v>94634</c:v>
                </c:pt>
                <c:pt idx="8433">
                  <c:v>94636</c:v>
                </c:pt>
                <c:pt idx="8434">
                  <c:v>94637</c:v>
                </c:pt>
                <c:pt idx="8435">
                  <c:v>94638</c:v>
                </c:pt>
                <c:pt idx="8436">
                  <c:v>94640</c:v>
                </c:pt>
                <c:pt idx="8437">
                  <c:v>94641</c:v>
                </c:pt>
                <c:pt idx="8438">
                  <c:v>94648</c:v>
                </c:pt>
                <c:pt idx="8439">
                  <c:v>94651</c:v>
                </c:pt>
                <c:pt idx="8440">
                  <c:v>94655</c:v>
                </c:pt>
                <c:pt idx="8441">
                  <c:v>94656</c:v>
                </c:pt>
                <c:pt idx="8442">
                  <c:v>94657</c:v>
                </c:pt>
                <c:pt idx="8443">
                  <c:v>94659</c:v>
                </c:pt>
                <c:pt idx="8444">
                  <c:v>94660</c:v>
                </c:pt>
                <c:pt idx="8445">
                  <c:v>94662</c:v>
                </c:pt>
                <c:pt idx="8446">
                  <c:v>94663</c:v>
                </c:pt>
                <c:pt idx="8447">
                  <c:v>94664</c:v>
                </c:pt>
                <c:pt idx="8448">
                  <c:v>94665</c:v>
                </c:pt>
                <c:pt idx="8449">
                  <c:v>94667</c:v>
                </c:pt>
                <c:pt idx="8450">
                  <c:v>94668</c:v>
                </c:pt>
                <c:pt idx="8451">
                  <c:v>94674</c:v>
                </c:pt>
                <c:pt idx="8452">
                  <c:v>94676</c:v>
                </c:pt>
                <c:pt idx="8453">
                  <c:v>94677</c:v>
                </c:pt>
                <c:pt idx="8454">
                  <c:v>94678</c:v>
                </c:pt>
                <c:pt idx="8455">
                  <c:v>94680</c:v>
                </c:pt>
                <c:pt idx="8456">
                  <c:v>94682</c:v>
                </c:pt>
                <c:pt idx="8457">
                  <c:v>94684</c:v>
                </c:pt>
                <c:pt idx="8458">
                  <c:v>94685</c:v>
                </c:pt>
                <c:pt idx="8459">
                  <c:v>94687</c:v>
                </c:pt>
                <c:pt idx="8460">
                  <c:v>94688</c:v>
                </c:pt>
                <c:pt idx="8461">
                  <c:v>94689</c:v>
                </c:pt>
                <c:pt idx="8462">
                  <c:v>94690</c:v>
                </c:pt>
                <c:pt idx="8463">
                  <c:v>94692</c:v>
                </c:pt>
                <c:pt idx="8464">
                  <c:v>94693</c:v>
                </c:pt>
                <c:pt idx="8465">
                  <c:v>94698</c:v>
                </c:pt>
                <c:pt idx="8466">
                  <c:v>94699</c:v>
                </c:pt>
                <c:pt idx="8467">
                  <c:v>94700</c:v>
                </c:pt>
                <c:pt idx="8468">
                  <c:v>94702</c:v>
                </c:pt>
                <c:pt idx="8469">
                  <c:v>94704</c:v>
                </c:pt>
                <c:pt idx="8470">
                  <c:v>94705</c:v>
                </c:pt>
                <c:pt idx="8471">
                  <c:v>94706</c:v>
                </c:pt>
                <c:pt idx="8472">
                  <c:v>94716</c:v>
                </c:pt>
                <c:pt idx="8473">
                  <c:v>94721</c:v>
                </c:pt>
                <c:pt idx="8474">
                  <c:v>94723</c:v>
                </c:pt>
                <c:pt idx="8475">
                  <c:v>94725</c:v>
                </c:pt>
                <c:pt idx="8476">
                  <c:v>94726</c:v>
                </c:pt>
                <c:pt idx="8477">
                  <c:v>94729</c:v>
                </c:pt>
                <c:pt idx="8478">
                  <c:v>94732</c:v>
                </c:pt>
                <c:pt idx="8479">
                  <c:v>94737</c:v>
                </c:pt>
                <c:pt idx="8480">
                  <c:v>94739</c:v>
                </c:pt>
                <c:pt idx="8481">
                  <c:v>94747</c:v>
                </c:pt>
                <c:pt idx="8482">
                  <c:v>94748</c:v>
                </c:pt>
                <c:pt idx="8483">
                  <c:v>94751</c:v>
                </c:pt>
                <c:pt idx="8484">
                  <c:v>94752</c:v>
                </c:pt>
                <c:pt idx="8485">
                  <c:v>94753</c:v>
                </c:pt>
                <c:pt idx="8486">
                  <c:v>94756</c:v>
                </c:pt>
                <c:pt idx="8487">
                  <c:v>94764</c:v>
                </c:pt>
                <c:pt idx="8488">
                  <c:v>94771</c:v>
                </c:pt>
                <c:pt idx="8489">
                  <c:v>94772</c:v>
                </c:pt>
                <c:pt idx="8490">
                  <c:v>94774</c:v>
                </c:pt>
                <c:pt idx="8491">
                  <c:v>94776</c:v>
                </c:pt>
                <c:pt idx="8492">
                  <c:v>94777</c:v>
                </c:pt>
                <c:pt idx="8493">
                  <c:v>94778</c:v>
                </c:pt>
                <c:pt idx="8494">
                  <c:v>94779</c:v>
                </c:pt>
                <c:pt idx="8495">
                  <c:v>94790</c:v>
                </c:pt>
                <c:pt idx="8496">
                  <c:v>94792</c:v>
                </c:pt>
                <c:pt idx="8497">
                  <c:v>94793</c:v>
                </c:pt>
                <c:pt idx="8498">
                  <c:v>94794</c:v>
                </c:pt>
                <c:pt idx="8499">
                  <c:v>94795</c:v>
                </c:pt>
                <c:pt idx="8500">
                  <c:v>94796</c:v>
                </c:pt>
                <c:pt idx="8501">
                  <c:v>94797</c:v>
                </c:pt>
                <c:pt idx="8502">
                  <c:v>94800</c:v>
                </c:pt>
                <c:pt idx="8503">
                  <c:v>94801</c:v>
                </c:pt>
                <c:pt idx="8504">
                  <c:v>94802</c:v>
                </c:pt>
                <c:pt idx="8505">
                  <c:v>94803</c:v>
                </c:pt>
                <c:pt idx="8506">
                  <c:v>94804</c:v>
                </c:pt>
                <c:pt idx="8507">
                  <c:v>94807</c:v>
                </c:pt>
                <c:pt idx="8508">
                  <c:v>94809</c:v>
                </c:pt>
                <c:pt idx="8509">
                  <c:v>94810</c:v>
                </c:pt>
                <c:pt idx="8510">
                  <c:v>94813</c:v>
                </c:pt>
                <c:pt idx="8511">
                  <c:v>94817</c:v>
                </c:pt>
                <c:pt idx="8512">
                  <c:v>94818</c:v>
                </c:pt>
                <c:pt idx="8513">
                  <c:v>94819</c:v>
                </c:pt>
                <c:pt idx="8514">
                  <c:v>94820</c:v>
                </c:pt>
                <c:pt idx="8515">
                  <c:v>94822</c:v>
                </c:pt>
                <c:pt idx="8516">
                  <c:v>94823</c:v>
                </c:pt>
                <c:pt idx="8517">
                  <c:v>94825</c:v>
                </c:pt>
                <c:pt idx="8518">
                  <c:v>94827</c:v>
                </c:pt>
                <c:pt idx="8519">
                  <c:v>94828</c:v>
                </c:pt>
                <c:pt idx="8520">
                  <c:v>94829</c:v>
                </c:pt>
                <c:pt idx="8521">
                  <c:v>94839</c:v>
                </c:pt>
                <c:pt idx="8522">
                  <c:v>94846</c:v>
                </c:pt>
                <c:pt idx="8523">
                  <c:v>94847</c:v>
                </c:pt>
                <c:pt idx="8524">
                  <c:v>94848</c:v>
                </c:pt>
                <c:pt idx="8525">
                  <c:v>94850</c:v>
                </c:pt>
                <c:pt idx="8526">
                  <c:v>94851</c:v>
                </c:pt>
                <c:pt idx="8527">
                  <c:v>94855</c:v>
                </c:pt>
                <c:pt idx="8528">
                  <c:v>94856</c:v>
                </c:pt>
                <c:pt idx="8529">
                  <c:v>94860</c:v>
                </c:pt>
                <c:pt idx="8530">
                  <c:v>94862</c:v>
                </c:pt>
                <c:pt idx="8531">
                  <c:v>94864</c:v>
                </c:pt>
                <c:pt idx="8532">
                  <c:v>94867</c:v>
                </c:pt>
                <c:pt idx="8533">
                  <c:v>94873</c:v>
                </c:pt>
                <c:pt idx="8534">
                  <c:v>94883</c:v>
                </c:pt>
                <c:pt idx="8535">
                  <c:v>94884</c:v>
                </c:pt>
                <c:pt idx="8536">
                  <c:v>94885</c:v>
                </c:pt>
                <c:pt idx="8537">
                  <c:v>94887</c:v>
                </c:pt>
                <c:pt idx="8538">
                  <c:v>94888</c:v>
                </c:pt>
                <c:pt idx="8539">
                  <c:v>94889</c:v>
                </c:pt>
                <c:pt idx="8540">
                  <c:v>94892</c:v>
                </c:pt>
                <c:pt idx="8541">
                  <c:v>94893</c:v>
                </c:pt>
                <c:pt idx="8542">
                  <c:v>94897</c:v>
                </c:pt>
                <c:pt idx="8543">
                  <c:v>94898</c:v>
                </c:pt>
                <c:pt idx="8544">
                  <c:v>94899</c:v>
                </c:pt>
                <c:pt idx="8545">
                  <c:v>94900</c:v>
                </c:pt>
                <c:pt idx="8546">
                  <c:v>94902</c:v>
                </c:pt>
                <c:pt idx="8547">
                  <c:v>94906</c:v>
                </c:pt>
                <c:pt idx="8548">
                  <c:v>94907</c:v>
                </c:pt>
                <c:pt idx="8549">
                  <c:v>94908</c:v>
                </c:pt>
                <c:pt idx="8550">
                  <c:v>94910</c:v>
                </c:pt>
                <c:pt idx="8551">
                  <c:v>94913</c:v>
                </c:pt>
                <c:pt idx="8552">
                  <c:v>94914</c:v>
                </c:pt>
                <c:pt idx="8553">
                  <c:v>94917</c:v>
                </c:pt>
                <c:pt idx="8554">
                  <c:v>94922</c:v>
                </c:pt>
                <c:pt idx="8555">
                  <c:v>94923</c:v>
                </c:pt>
                <c:pt idx="8556">
                  <c:v>94927</c:v>
                </c:pt>
                <c:pt idx="8557">
                  <c:v>94933</c:v>
                </c:pt>
                <c:pt idx="8558">
                  <c:v>94935</c:v>
                </c:pt>
                <c:pt idx="8559">
                  <c:v>94937</c:v>
                </c:pt>
                <c:pt idx="8560">
                  <c:v>94943</c:v>
                </c:pt>
                <c:pt idx="8561">
                  <c:v>94949</c:v>
                </c:pt>
                <c:pt idx="8562">
                  <c:v>94950</c:v>
                </c:pt>
                <c:pt idx="8563">
                  <c:v>94951</c:v>
                </c:pt>
                <c:pt idx="8564">
                  <c:v>94954</c:v>
                </c:pt>
                <c:pt idx="8565">
                  <c:v>94955</c:v>
                </c:pt>
                <c:pt idx="8566">
                  <c:v>94956</c:v>
                </c:pt>
                <c:pt idx="8567">
                  <c:v>94957</c:v>
                </c:pt>
                <c:pt idx="8568">
                  <c:v>94958</c:v>
                </c:pt>
                <c:pt idx="8569">
                  <c:v>94962</c:v>
                </c:pt>
                <c:pt idx="8570">
                  <c:v>94963</c:v>
                </c:pt>
                <c:pt idx="8571">
                  <c:v>94965</c:v>
                </c:pt>
                <c:pt idx="8572">
                  <c:v>94966</c:v>
                </c:pt>
                <c:pt idx="8573">
                  <c:v>94967</c:v>
                </c:pt>
                <c:pt idx="8574">
                  <c:v>94969</c:v>
                </c:pt>
                <c:pt idx="8575">
                  <c:v>94972</c:v>
                </c:pt>
                <c:pt idx="8576">
                  <c:v>94974</c:v>
                </c:pt>
                <c:pt idx="8577">
                  <c:v>94975</c:v>
                </c:pt>
                <c:pt idx="8578">
                  <c:v>94977</c:v>
                </c:pt>
                <c:pt idx="8579">
                  <c:v>94978</c:v>
                </c:pt>
                <c:pt idx="8580">
                  <c:v>94980</c:v>
                </c:pt>
                <c:pt idx="8581">
                  <c:v>94989</c:v>
                </c:pt>
                <c:pt idx="8582">
                  <c:v>94990</c:v>
                </c:pt>
                <c:pt idx="8583">
                  <c:v>94991</c:v>
                </c:pt>
                <c:pt idx="8584">
                  <c:v>94992</c:v>
                </c:pt>
                <c:pt idx="8585">
                  <c:v>94993</c:v>
                </c:pt>
                <c:pt idx="8586">
                  <c:v>94994</c:v>
                </c:pt>
                <c:pt idx="8587">
                  <c:v>94996</c:v>
                </c:pt>
                <c:pt idx="8588">
                  <c:v>94998</c:v>
                </c:pt>
                <c:pt idx="8589">
                  <c:v>94999</c:v>
                </c:pt>
                <c:pt idx="8590">
                  <c:v>95001</c:v>
                </c:pt>
                <c:pt idx="8591">
                  <c:v>95006</c:v>
                </c:pt>
                <c:pt idx="8592">
                  <c:v>95010</c:v>
                </c:pt>
                <c:pt idx="8593">
                  <c:v>95012</c:v>
                </c:pt>
                <c:pt idx="8594">
                  <c:v>95016</c:v>
                </c:pt>
                <c:pt idx="8595">
                  <c:v>95017</c:v>
                </c:pt>
                <c:pt idx="8596">
                  <c:v>95018</c:v>
                </c:pt>
                <c:pt idx="8597">
                  <c:v>95020</c:v>
                </c:pt>
                <c:pt idx="8598">
                  <c:v>95021</c:v>
                </c:pt>
                <c:pt idx="8599">
                  <c:v>95025</c:v>
                </c:pt>
                <c:pt idx="8600">
                  <c:v>95027</c:v>
                </c:pt>
                <c:pt idx="8601">
                  <c:v>95028</c:v>
                </c:pt>
                <c:pt idx="8602">
                  <c:v>95029</c:v>
                </c:pt>
                <c:pt idx="8603">
                  <c:v>95032</c:v>
                </c:pt>
                <c:pt idx="8604">
                  <c:v>95034</c:v>
                </c:pt>
                <c:pt idx="8605">
                  <c:v>95035</c:v>
                </c:pt>
                <c:pt idx="8606">
                  <c:v>95036</c:v>
                </c:pt>
                <c:pt idx="8607">
                  <c:v>95037</c:v>
                </c:pt>
                <c:pt idx="8608">
                  <c:v>95038</c:v>
                </c:pt>
                <c:pt idx="8609">
                  <c:v>95039</c:v>
                </c:pt>
                <c:pt idx="8610">
                  <c:v>95042</c:v>
                </c:pt>
                <c:pt idx="8611">
                  <c:v>95044</c:v>
                </c:pt>
                <c:pt idx="8612">
                  <c:v>95051</c:v>
                </c:pt>
                <c:pt idx="8613">
                  <c:v>95053</c:v>
                </c:pt>
                <c:pt idx="8614">
                  <c:v>95066</c:v>
                </c:pt>
                <c:pt idx="8615">
                  <c:v>95067</c:v>
                </c:pt>
                <c:pt idx="8616">
                  <c:v>95068</c:v>
                </c:pt>
                <c:pt idx="8617">
                  <c:v>95069</c:v>
                </c:pt>
                <c:pt idx="8618">
                  <c:v>95073</c:v>
                </c:pt>
                <c:pt idx="8619">
                  <c:v>95074</c:v>
                </c:pt>
                <c:pt idx="8620">
                  <c:v>95079</c:v>
                </c:pt>
                <c:pt idx="8621">
                  <c:v>95080</c:v>
                </c:pt>
                <c:pt idx="8622">
                  <c:v>95081</c:v>
                </c:pt>
                <c:pt idx="8623">
                  <c:v>95082</c:v>
                </c:pt>
                <c:pt idx="8624">
                  <c:v>95083</c:v>
                </c:pt>
                <c:pt idx="8625">
                  <c:v>95085</c:v>
                </c:pt>
                <c:pt idx="8626">
                  <c:v>95092</c:v>
                </c:pt>
                <c:pt idx="8627">
                  <c:v>95093</c:v>
                </c:pt>
                <c:pt idx="8628">
                  <c:v>95094</c:v>
                </c:pt>
                <c:pt idx="8629">
                  <c:v>95098</c:v>
                </c:pt>
                <c:pt idx="8630">
                  <c:v>95100</c:v>
                </c:pt>
                <c:pt idx="8631">
                  <c:v>95101</c:v>
                </c:pt>
                <c:pt idx="8632">
                  <c:v>95103</c:v>
                </c:pt>
                <c:pt idx="8633">
                  <c:v>95104</c:v>
                </c:pt>
                <c:pt idx="8634">
                  <c:v>95108</c:v>
                </c:pt>
                <c:pt idx="8635">
                  <c:v>95111</c:v>
                </c:pt>
                <c:pt idx="8636">
                  <c:v>95119</c:v>
                </c:pt>
                <c:pt idx="8637">
                  <c:v>95127</c:v>
                </c:pt>
                <c:pt idx="8638">
                  <c:v>95130</c:v>
                </c:pt>
                <c:pt idx="8639">
                  <c:v>95131</c:v>
                </c:pt>
                <c:pt idx="8640">
                  <c:v>95133</c:v>
                </c:pt>
                <c:pt idx="8641">
                  <c:v>95137</c:v>
                </c:pt>
                <c:pt idx="8642">
                  <c:v>95139</c:v>
                </c:pt>
                <c:pt idx="8643">
                  <c:v>95141</c:v>
                </c:pt>
                <c:pt idx="8644">
                  <c:v>95144</c:v>
                </c:pt>
                <c:pt idx="8645">
                  <c:v>95154</c:v>
                </c:pt>
                <c:pt idx="8646">
                  <c:v>95155</c:v>
                </c:pt>
                <c:pt idx="8647">
                  <c:v>95156</c:v>
                </c:pt>
                <c:pt idx="8648">
                  <c:v>95159</c:v>
                </c:pt>
                <c:pt idx="8649">
                  <c:v>95160</c:v>
                </c:pt>
                <c:pt idx="8650">
                  <c:v>95161</c:v>
                </c:pt>
                <c:pt idx="8651">
                  <c:v>95162</c:v>
                </c:pt>
                <c:pt idx="8652">
                  <c:v>95165</c:v>
                </c:pt>
                <c:pt idx="8653">
                  <c:v>95168</c:v>
                </c:pt>
                <c:pt idx="8654">
                  <c:v>95170</c:v>
                </c:pt>
                <c:pt idx="8655">
                  <c:v>95172</c:v>
                </c:pt>
                <c:pt idx="8656">
                  <c:v>95175</c:v>
                </c:pt>
                <c:pt idx="8657">
                  <c:v>95176</c:v>
                </c:pt>
                <c:pt idx="8658">
                  <c:v>95183</c:v>
                </c:pt>
                <c:pt idx="8659">
                  <c:v>95184</c:v>
                </c:pt>
                <c:pt idx="8660">
                  <c:v>95185</c:v>
                </c:pt>
                <c:pt idx="8661">
                  <c:v>95186</c:v>
                </c:pt>
                <c:pt idx="8662">
                  <c:v>95187</c:v>
                </c:pt>
                <c:pt idx="8663">
                  <c:v>95194</c:v>
                </c:pt>
                <c:pt idx="8664">
                  <c:v>95196</c:v>
                </c:pt>
                <c:pt idx="8665">
                  <c:v>95202</c:v>
                </c:pt>
                <c:pt idx="8666">
                  <c:v>95203</c:v>
                </c:pt>
                <c:pt idx="8667">
                  <c:v>95206</c:v>
                </c:pt>
                <c:pt idx="8668">
                  <c:v>95208</c:v>
                </c:pt>
                <c:pt idx="8669">
                  <c:v>95210</c:v>
                </c:pt>
                <c:pt idx="8670">
                  <c:v>95216</c:v>
                </c:pt>
                <c:pt idx="8671">
                  <c:v>95217</c:v>
                </c:pt>
                <c:pt idx="8672">
                  <c:v>95218</c:v>
                </c:pt>
                <c:pt idx="8673">
                  <c:v>95220</c:v>
                </c:pt>
                <c:pt idx="8674">
                  <c:v>95221</c:v>
                </c:pt>
                <c:pt idx="8675">
                  <c:v>95224</c:v>
                </c:pt>
                <c:pt idx="8676">
                  <c:v>95226</c:v>
                </c:pt>
                <c:pt idx="8677">
                  <c:v>95228</c:v>
                </c:pt>
                <c:pt idx="8678">
                  <c:v>95231</c:v>
                </c:pt>
                <c:pt idx="8679">
                  <c:v>95232</c:v>
                </c:pt>
                <c:pt idx="8680">
                  <c:v>95233</c:v>
                </c:pt>
                <c:pt idx="8681">
                  <c:v>95238</c:v>
                </c:pt>
                <c:pt idx="8682">
                  <c:v>95243</c:v>
                </c:pt>
                <c:pt idx="8683">
                  <c:v>95244</c:v>
                </c:pt>
                <c:pt idx="8684">
                  <c:v>95251</c:v>
                </c:pt>
                <c:pt idx="8685">
                  <c:v>95267</c:v>
                </c:pt>
                <c:pt idx="8686">
                  <c:v>95269</c:v>
                </c:pt>
                <c:pt idx="8687">
                  <c:v>95272</c:v>
                </c:pt>
                <c:pt idx="8688">
                  <c:v>95275</c:v>
                </c:pt>
                <c:pt idx="8689">
                  <c:v>95276</c:v>
                </c:pt>
                <c:pt idx="8690">
                  <c:v>95278</c:v>
                </c:pt>
                <c:pt idx="8691">
                  <c:v>95279</c:v>
                </c:pt>
                <c:pt idx="8692">
                  <c:v>95280</c:v>
                </c:pt>
                <c:pt idx="8693">
                  <c:v>95283</c:v>
                </c:pt>
                <c:pt idx="8694">
                  <c:v>95284</c:v>
                </c:pt>
                <c:pt idx="8695">
                  <c:v>95287</c:v>
                </c:pt>
                <c:pt idx="8696">
                  <c:v>95288</c:v>
                </c:pt>
                <c:pt idx="8697">
                  <c:v>95289</c:v>
                </c:pt>
                <c:pt idx="8698">
                  <c:v>95290</c:v>
                </c:pt>
                <c:pt idx="8699">
                  <c:v>95295</c:v>
                </c:pt>
                <c:pt idx="8700">
                  <c:v>95296</c:v>
                </c:pt>
                <c:pt idx="8701">
                  <c:v>95298</c:v>
                </c:pt>
                <c:pt idx="8702">
                  <c:v>95299</c:v>
                </c:pt>
                <c:pt idx="8703">
                  <c:v>95304</c:v>
                </c:pt>
                <c:pt idx="8704">
                  <c:v>95306</c:v>
                </c:pt>
                <c:pt idx="8705">
                  <c:v>95310</c:v>
                </c:pt>
                <c:pt idx="8706">
                  <c:v>95312</c:v>
                </c:pt>
                <c:pt idx="8707">
                  <c:v>95314</c:v>
                </c:pt>
                <c:pt idx="8708">
                  <c:v>95317</c:v>
                </c:pt>
                <c:pt idx="8709">
                  <c:v>95320</c:v>
                </c:pt>
                <c:pt idx="8710">
                  <c:v>95321</c:v>
                </c:pt>
                <c:pt idx="8711">
                  <c:v>95324</c:v>
                </c:pt>
                <c:pt idx="8712">
                  <c:v>95325</c:v>
                </c:pt>
                <c:pt idx="8713">
                  <c:v>95326</c:v>
                </c:pt>
                <c:pt idx="8714">
                  <c:v>95327</c:v>
                </c:pt>
                <c:pt idx="8715">
                  <c:v>95331</c:v>
                </c:pt>
                <c:pt idx="8716">
                  <c:v>95333</c:v>
                </c:pt>
                <c:pt idx="8717">
                  <c:v>95334</c:v>
                </c:pt>
                <c:pt idx="8718">
                  <c:v>95335</c:v>
                </c:pt>
                <c:pt idx="8719">
                  <c:v>95338</c:v>
                </c:pt>
                <c:pt idx="8720">
                  <c:v>95341</c:v>
                </c:pt>
                <c:pt idx="8721">
                  <c:v>95343</c:v>
                </c:pt>
                <c:pt idx="8722">
                  <c:v>95344</c:v>
                </c:pt>
                <c:pt idx="8723">
                  <c:v>95345</c:v>
                </c:pt>
                <c:pt idx="8724">
                  <c:v>95350</c:v>
                </c:pt>
                <c:pt idx="8725">
                  <c:v>95351</c:v>
                </c:pt>
                <c:pt idx="8726">
                  <c:v>95352</c:v>
                </c:pt>
                <c:pt idx="8727">
                  <c:v>95355</c:v>
                </c:pt>
                <c:pt idx="8728">
                  <c:v>95359</c:v>
                </c:pt>
                <c:pt idx="8729">
                  <c:v>95360</c:v>
                </c:pt>
                <c:pt idx="8730">
                  <c:v>95362</c:v>
                </c:pt>
                <c:pt idx="8731">
                  <c:v>95364</c:v>
                </c:pt>
                <c:pt idx="8732">
                  <c:v>95365</c:v>
                </c:pt>
                <c:pt idx="8733">
                  <c:v>95369</c:v>
                </c:pt>
                <c:pt idx="8734">
                  <c:v>95370</c:v>
                </c:pt>
                <c:pt idx="8735">
                  <c:v>95371</c:v>
                </c:pt>
                <c:pt idx="8736">
                  <c:v>95372</c:v>
                </c:pt>
                <c:pt idx="8737">
                  <c:v>95373</c:v>
                </c:pt>
                <c:pt idx="8738">
                  <c:v>95374</c:v>
                </c:pt>
                <c:pt idx="8739">
                  <c:v>95375</c:v>
                </c:pt>
                <c:pt idx="8740">
                  <c:v>95376</c:v>
                </c:pt>
                <c:pt idx="8741">
                  <c:v>95378</c:v>
                </c:pt>
                <c:pt idx="8742">
                  <c:v>95379</c:v>
                </c:pt>
                <c:pt idx="8743">
                  <c:v>95380</c:v>
                </c:pt>
                <c:pt idx="8744">
                  <c:v>95384</c:v>
                </c:pt>
                <c:pt idx="8745">
                  <c:v>95386</c:v>
                </c:pt>
                <c:pt idx="8746">
                  <c:v>95387</c:v>
                </c:pt>
                <c:pt idx="8747">
                  <c:v>95389</c:v>
                </c:pt>
                <c:pt idx="8748">
                  <c:v>95391</c:v>
                </c:pt>
                <c:pt idx="8749">
                  <c:v>95392</c:v>
                </c:pt>
                <c:pt idx="8750">
                  <c:v>95393</c:v>
                </c:pt>
                <c:pt idx="8751">
                  <c:v>95394</c:v>
                </c:pt>
                <c:pt idx="8752">
                  <c:v>95397</c:v>
                </c:pt>
                <c:pt idx="8753">
                  <c:v>95406</c:v>
                </c:pt>
                <c:pt idx="8754">
                  <c:v>95411</c:v>
                </c:pt>
                <c:pt idx="8755">
                  <c:v>95414</c:v>
                </c:pt>
                <c:pt idx="8756">
                  <c:v>95416</c:v>
                </c:pt>
                <c:pt idx="8757">
                  <c:v>95417</c:v>
                </c:pt>
                <c:pt idx="8758">
                  <c:v>95418</c:v>
                </c:pt>
                <c:pt idx="8759">
                  <c:v>95421</c:v>
                </c:pt>
                <c:pt idx="8760">
                  <c:v>95424</c:v>
                </c:pt>
                <c:pt idx="8761">
                  <c:v>95425</c:v>
                </c:pt>
                <c:pt idx="8762">
                  <c:v>95428</c:v>
                </c:pt>
                <c:pt idx="8763">
                  <c:v>95430</c:v>
                </c:pt>
                <c:pt idx="8764">
                  <c:v>95432</c:v>
                </c:pt>
                <c:pt idx="8765">
                  <c:v>95439</c:v>
                </c:pt>
                <c:pt idx="8766">
                  <c:v>95441</c:v>
                </c:pt>
                <c:pt idx="8767">
                  <c:v>95442</c:v>
                </c:pt>
                <c:pt idx="8768">
                  <c:v>95444</c:v>
                </c:pt>
                <c:pt idx="8769">
                  <c:v>95446</c:v>
                </c:pt>
                <c:pt idx="8770">
                  <c:v>95450</c:v>
                </c:pt>
                <c:pt idx="8771">
                  <c:v>95454</c:v>
                </c:pt>
                <c:pt idx="8772">
                  <c:v>95455</c:v>
                </c:pt>
                <c:pt idx="8773">
                  <c:v>95459</c:v>
                </c:pt>
                <c:pt idx="8774">
                  <c:v>95466</c:v>
                </c:pt>
                <c:pt idx="8775">
                  <c:v>95473</c:v>
                </c:pt>
                <c:pt idx="8776">
                  <c:v>95477</c:v>
                </c:pt>
                <c:pt idx="8777">
                  <c:v>95478</c:v>
                </c:pt>
                <c:pt idx="8778">
                  <c:v>95479</c:v>
                </c:pt>
                <c:pt idx="8779">
                  <c:v>95480</c:v>
                </c:pt>
                <c:pt idx="8780">
                  <c:v>95481</c:v>
                </c:pt>
                <c:pt idx="8781">
                  <c:v>95482</c:v>
                </c:pt>
                <c:pt idx="8782">
                  <c:v>95483</c:v>
                </c:pt>
                <c:pt idx="8783">
                  <c:v>95485</c:v>
                </c:pt>
                <c:pt idx="8784">
                  <c:v>95487</c:v>
                </c:pt>
                <c:pt idx="8785">
                  <c:v>95495</c:v>
                </c:pt>
                <c:pt idx="8786">
                  <c:v>95496</c:v>
                </c:pt>
                <c:pt idx="8787">
                  <c:v>95501</c:v>
                </c:pt>
                <c:pt idx="8788">
                  <c:v>95503</c:v>
                </c:pt>
                <c:pt idx="8789">
                  <c:v>95504</c:v>
                </c:pt>
                <c:pt idx="8790">
                  <c:v>95505</c:v>
                </c:pt>
                <c:pt idx="8791">
                  <c:v>95508</c:v>
                </c:pt>
                <c:pt idx="8792">
                  <c:v>95511</c:v>
                </c:pt>
                <c:pt idx="8793">
                  <c:v>95513</c:v>
                </c:pt>
                <c:pt idx="8794">
                  <c:v>95526</c:v>
                </c:pt>
                <c:pt idx="8795">
                  <c:v>95529</c:v>
                </c:pt>
                <c:pt idx="8796">
                  <c:v>95531</c:v>
                </c:pt>
                <c:pt idx="8797">
                  <c:v>95532</c:v>
                </c:pt>
                <c:pt idx="8798">
                  <c:v>95542</c:v>
                </c:pt>
                <c:pt idx="8799">
                  <c:v>95543</c:v>
                </c:pt>
                <c:pt idx="8800">
                  <c:v>95544</c:v>
                </c:pt>
                <c:pt idx="8801">
                  <c:v>95545</c:v>
                </c:pt>
                <c:pt idx="8802">
                  <c:v>95546</c:v>
                </c:pt>
                <c:pt idx="8803">
                  <c:v>95548</c:v>
                </c:pt>
                <c:pt idx="8804">
                  <c:v>95553</c:v>
                </c:pt>
                <c:pt idx="8805">
                  <c:v>95557</c:v>
                </c:pt>
                <c:pt idx="8806">
                  <c:v>95559</c:v>
                </c:pt>
                <c:pt idx="8807">
                  <c:v>95560</c:v>
                </c:pt>
                <c:pt idx="8808">
                  <c:v>95567</c:v>
                </c:pt>
                <c:pt idx="8809">
                  <c:v>95569</c:v>
                </c:pt>
                <c:pt idx="8810">
                  <c:v>95570</c:v>
                </c:pt>
                <c:pt idx="8811">
                  <c:v>95574</c:v>
                </c:pt>
                <c:pt idx="8812">
                  <c:v>95578</c:v>
                </c:pt>
                <c:pt idx="8813">
                  <c:v>95579</c:v>
                </c:pt>
                <c:pt idx="8814">
                  <c:v>95580</c:v>
                </c:pt>
                <c:pt idx="8815">
                  <c:v>95583</c:v>
                </c:pt>
                <c:pt idx="8816">
                  <c:v>95585</c:v>
                </c:pt>
                <c:pt idx="8817">
                  <c:v>95587</c:v>
                </c:pt>
                <c:pt idx="8818">
                  <c:v>95589</c:v>
                </c:pt>
                <c:pt idx="8819">
                  <c:v>95590</c:v>
                </c:pt>
                <c:pt idx="8820">
                  <c:v>95591</c:v>
                </c:pt>
                <c:pt idx="8821">
                  <c:v>95592</c:v>
                </c:pt>
                <c:pt idx="8822">
                  <c:v>95595</c:v>
                </c:pt>
                <c:pt idx="8823">
                  <c:v>95597</c:v>
                </c:pt>
                <c:pt idx="8824">
                  <c:v>95600</c:v>
                </c:pt>
                <c:pt idx="8825">
                  <c:v>95602</c:v>
                </c:pt>
                <c:pt idx="8826">
                  <c:v>95603</c:v>
                </c:pt>
                <c:pt idx="8827">
                  <c:v>95607</c:v>
                </c:pt>
                <c:pt idx="8828">
                  <c:v>95634</c:v>
                </c:pt>
                <c:pt idx="8829">
                  <c:v>95635</c:v>
                </c:pt>
                <c:pt idx="8830">
                  <c:v>95636</c:v>
                </c:pt>
                <c:pt idx="8831">
                  <c:v>95638</c:v>
                </c:pt>
                <c:pt idx="8832">
                  <c:v>95639</c:v>
                </c:pt>
                <c:pt idx="8833">
                  <c:v>95640</c:v>
                </c:pt>
                <c:pt idx="8834">
                  <c:v>95645</c:v>
                </c:pt>
                <c:pt idx="8835">
                  <c:v>95647</c:v>
                </c:pt>
                <c:pt idx="8836">
                  <c:v>95649</c:v>
                </c:pt>
                <c:pt idx="8837">
                  <c:v>95650</c:v>
                </c:pt>
                <c:pt idx="8838">
                  <c:v>95653</c:v>
                </c:pt>
                <c:pt idx="8839">
                  <c:v>95655</c:v>
                </c:pt>
                <c:pt idx="8840">
                  <c:v>95661</c:v>
                </c:pt>
                <c:pt idx="8841">
                  <c:v>95662</c:v>
                </c:pt>
                <c:pt idx="8842">
                  <c:v>95669</c:v>
                </c:pt>
                <c:pt idx="8843">
                  <c:v>95670</c:v>
                </c:pt>
                <c:pt idx="8844">
                  <c:v>95672</c:v>
                </c:pt>
                <c:pt idx="8845">
                  <c:v>95681</c:v>
                </c:pt>
                <c:pt idx="8846">
                  <c:v>95682</c:v>
                </c:pt>
                <c:pt idx="8847">
                  <c:v>95685</c:v>
                </c:pt>
                <c:pt idx="8848">
                  <c:v>95686</c:v>
                </c:pt>
                <c:pt idx="8849">
                  <c:v>95687</c:v>
                </c:pt>
                <c:pt idx="8850">
                  <c:v>95688</c:v>
                </c:pt>
                <c:pt idx="8851">
                  <c:v>95689</c:v>
                </c:pt>
                <c:pt idx="8852">
                  <c:v>95690</c:v>
                </c:pt>
                <c:pt idx="8853">
                  <c:v>95691</c:v>
                </c:pt>
                <c:pt idx="8854">
                  <c:v>95692</c:v>
                </c:pt>
                <c:pt idx="8855">
                  <c:v>95693</c:v>
                </c:pt>
                <c:pt idx="8856">
                  <c:v>95694</c:v>
                </c:pt>
                <c:pt idx="8857">
                  <c:v>95695</c:v>
                </c:pt>
                <c:pt idx="8858">
                  <c:v>95698</c:v>
                </c:pt>
                <c:pt idx="8859">
                  <c:v>95701</c:v>
                </c:pt>
                <c:pt idx="8860">
                  <c:v>95704</c:v>
                </c:pt>
                <c:pt idx="8861">
                  <c:v>95706</c:v>
                </c:pt>
                <c:pt idx="8862">
                  <c:v>95707</c:v>
                </c:pt>
                <c:pt idx="8863">
                  <c:v>95713</c:v>
                </c:pt>
                <c:pt idx="8864">
                  <c:v>95714</c:v>
                </c:pt>
                <c:pt idx="8865">
                  <c:v>95715</c:v>
                </c:pt>
                <c:pt idx="8866">
                  <c:v>95725</c:v>
                </c:pt>
                <c:pt idx="8867">
                  <c:v>95736</c:v>
                </c:pt>
                <c:pt idx="8868">
                  <c:v>95737</c:v>
                </c:pt>
                <c:pt idx="8869">
                  <c:v>95739</c:v>
                </c:pt>
                <c:pt idx="8870">
                  <c:v>95740</c:v>
                </c:pt>
                <c:pt idx="8871">
                  <c:v>95743</c:v>
                </c:pt>
                <c:pt idx="8872">
                  <c:v>95744</c:v>
                </c:pt>
                <c:pt idx="8873">
                  <c:v>95745</c:v>
                </c:pt>
                <c:pt idx="8874">
                  <c:v>95748</c:v>
                </c:pt>
                <c:pt idx="8875">
                  <c:v>95750</c:v>
                </c:pt>
                <c:pt idx="8876">
                  <c:v>95751</c:v>
                </c:pt>
                <c:pt idx="8877">
                  <c:v>95756</c:v>
                </c:pt>
                <c:pt idx="8878">
                  <c:v>95766</c:v>
                </c:pt>
                <c:pt idx="8879">
                  <c:v>95768</c:v>
                </c:pt>
                <c:pt idx="8880">
                  <c:v>95771</c:v>
                </c:pt>
                <c:pt idx="8881">
                  <c:v>95773</c:v>
                </c:pt>
                <c:pt idx="8882">
                  <c:v>95776</c:v>
                </c:pt>
                <c:pt idx="8883">
                  <c:v>95780</c:v>
                </c:pt>
                <c:pt idx="8884">
                  <c:v>95782</c:v>
                </c:pt>
                <c:pt idx="8885">
                  <c:v>95786</c:v>
                </c:pt>
                <c:pt idx="8886">
                  <c:v>95787</c:v>
                </c:pt>
                <c:pt idx="8887">
                  <c:v>95788</c:v>
                </c:pt>
                <c:pt idx="8888">
                  <c:v>95792</c:v>
                </c:pt>
                <c:pt idx="8889">
                  <c:v>95795</c:v>
                </c:pt>
                <c:pt idx="8890">
                  <c:v>95796</c:v>
                </c:pt>
                <c:pt idx="8891">
                  <c:v>95797</c:v>
                </c:pt>
                <c:pt idx="8892">
                  <c:v>95798</c:v>
                </c:pt>
                <c:pt idx="8893">
                  <c:v>95799</c:v>
                </c:pt>
                <c:pt idx="8894">
                  <c:v>95804</c:v>
                </c:pt>
                <c:pt idx="8895">
                  <c:v>95805</c:v>
                </c:pt>
                <c:pt idx="8896">
                  <c:v>95812</c:v>
                </c:pt>
                <c:pt idx="8897">
                  <c:v>95815</c:v>
                </c:pt>
                <c:pt idx="8898">
                  <c:v>95817</c:v>
                </c:pt>
                <c:pt idx="8899">
                  <c:v>95818</c:v>
                </c:pt>
                <c:pt idx="8900">
                  <c:v>95819</c:v>
                </c:pt>
                <c:pt idx="8901">
                  <c:v>95820</c:v>
                </c:pt>
                <c:pt idx="8902">
                  <c:v>95822</c:v>
                </c:pt>
                <c:pt idx="8903">
                  <c:v>95823</c:v>
                </c:pt>
                <c:pt idx="8904">
                  <c:v>95828</c:v>
                </c:pt>
                <c:pt idx="8905">
                  <c:v>95840</c:v>
                </c:pt>
                <c:pt idx="8906">
                  <c:v>95841</c:v>
                </c:pt>
                <c:pt idx="8907">
                  <c:v>95845</c:v>
                </c:pt>
                <c:pt idx="8908">
                  <c:v>95846</c:v>
                </c:pt>
                <c:pt idx="8909">
                  <c:v>95848</c:v>
                </c:pt>
                <c:pt idx="8910">
                  <c:v>95849</c:v>
                </c:pt>
                <c:pt idx="8911">
                  <c:v>95850</c:v>
                </c:pt>
                <c:pt idx="8912">
                  <c:v>95851</c:v>
                </c:pt>
                <c:pt idx="8913">
                  <c:v>95852</c:v>
                </c:pt>
                <c:pt idx="8914">
                  <c:v>95854</c:v>
                </c:pt>
                <c:pt idx="8915">
                  <c:v>95858</c:v>
                </c:pt>
                <c:pt idx="8916">
                  <c:v>95859</c:v>
                </c:pt>
                <c:pt idx="8917">
                  <c:v>95860</c:v>
                </c:pt>
                <c:pt idx="8918">
                  <c:v>95861</c:v>
                </c:pt>
                <c:pt idx="8919">
                  <c:v>95862</c:v>
                </c:pt>
                <c:pt idx="8920">
                  <c:v>95863</c:v>
                </c:pt>
                <c:pt idx="8921">
                  <c:v>95865</c:v>
                </c:pt>
                <c:pt idx="8922">
                  <c:v>95869</c:v>
                </c:pt>
                <c:pt idx="8923">
                  <c:v>95872</c:v>
                </c:pt>
                <c:pt idx="8924">
                  <c:v>95875</c:v>
                </c:pt>
                <c:pt idx="8925">
                  <c:v>95876</c:v>
                </c:pt>
                <c:pt idx="8926">
                  <c:v>95882</c:v>
                </c:pt>
                <c:pt idx="8927">
                  <c:v>95884</c:v>
                </c:pt>
                <c:pt idx="8928">
                  <c:v>95885</c:v>
                </c:pt>
                <c:pt idx="8929">
                  <c:v>95886</c:v>
                </c:pt>
                <c:pt idx="8930">
                  <c:v>95888</c:v>
                </c:pt>
                <c:pt idx="8931">
                  <c:v>95897</c:v>
                </c:pt>
                <c:pt idx="8932">
                  <c:v>95898</c:v>
                </c:pt>
                <c:pt idx="8933">
                  <c:v>95899</c:v>
                </c:pt>
                <c:pt idx="8934">
                  <c:v>95900</c:v>
                </c:pt>
                <c:pt idx="8935">
                  <c:v>95902</c:v>
                </c:pt>
                <c:pt idx="8936">
                  <c:v>95903</c:v>
                </c:pt>
                <c:pt idx="8937">
                  <c:v>95905</c:v>
                </c:pt>
                <c:pt idx="8938">
                  <c:v>95906</c:v>
                </c:pt>
                <c:pt idx="8939">
                  <c:v>95907</c:v>
                </c:pt>
                <c:pt idx="8940">
                  <c:v>95908</c:v>
                </c:pt>
                <c:pt idx="8941">
                  <c:v>95909</c:v>
                </c:pt>
                <c:pt idx="8942">
                  <c:v>95910</c:v>
                </c:pt>
                <c:pt idx="8943">
                  <c:v>95916</c:v>
                </c:pt>
                <c:pt idx="8944">
                  <c:v>95918</c:v>
                </c:pt>
                <c:pt idx="8945">
                  <c:v>95919</c:v>
                </c:pt>
                <c:pt idx="8946">
                  <c:v>95924</c:v>
                </c:pt>
                <c:pt idx="8947">
                  <c:v>95926</c:v>
                </c:pt>
                <c:pt idx="8948">
                  <c:v>95928</c:v>
                </c:pt>
                <c:pt idx="8949">
                  <c:v>95929</c:v>
                </c:pt>
                <c:pt idx="8950">
                  <c:v>95939</c:v>
                </c:pt>
                <c:pt idx="8951">
                  <c:v>95943</c:v>
                </c:pt>
                <c:pt idx="8952">
                  <c:v>95944</c:v>
                </c:pt>
                <c:pt idx="8953">
                  <c:v>95945</c:v>
                </c:pt>
                <c:pt idx="8954">
                  <c:v>95947</c:v>
                </c:pt>
                <c:pt idx="8955">
                  <c:v>95948</c:v>
                </c:pt>
                <c:pt idx="8956">
                  <c:v>95950</c:v>
                </c:pt>
                <c:pt idx="8957">
                  <c:v>95951</c:v>
                </c:pt>
                <c:pt idx="8958">
                  <c:v>95953</c:v>
                </c:pt>
                <c:pt idx="8959">
                  <c:v>95954</c:v>
                </c:pt>
                <c:pt idx="8960">
                  <c:v>95955</c:v>
                </c:pt>
                <c:pt idx="8961">
                  <c:v>95956</c:v>
                </c:pt>
                <c:pt idx="8962">
                  <c:v>95958</c:v>
                </c:pt>
                <c:pt idx="8963">
                  <c:v>95959</c:v>
                </c:pt>
                <c:pt idx="8964">
                  <c:v>95960</c:v>
                </c:pt>
                <c:pt idx="8965">
                  <c:v>95961</c:v>
                </c:pt>
                <c:pt idx="8966">
                  <c:v>95962</c:v>
                </c:pt>
                <c:pt idx="8967">
                  <c:v>95963</c:v>
                </c:pt>
                <c:pt idx="8968">
                  <c:v>95965</c:v>
                </c:pt>
                <c:pt idx="8969">
                  <c:v>95968</c:v>
                </c:pt>
                <c:pt idx="8970">
                  <c:v>95969</c:v>
                </c:pt>
                <c:pt idx="8971">
                  <c:v>95971</c:v>
                </c:pt>
                <c:pt idx="8972">
                  <c:v>95974</c:v>
                </c:pt>
                <c:pt idx="8973">
                  <c:v>95976</c:v>
                </c:pt>
                <c:pt idx="8974">
                  <c:v>95977</c:v>
                </c:pt>
                <c:pt idx="8975">
                  <c:v>95980</c:v>
                </c:pt>
                <c:pt idx="8976">
                  <c:v>95983</c:v>
                </c:pt>
                <c:pt idx="8977">
                  <c:v>95984</c:v>
                </c:pt>
                <c:pt idx="8978">
                  <c:v>95988</c:v>
                </c:pt>
                <c:pt idx="8979">
                  <c:v>95992</c:v>
                </c:pt>
                <c:pt idx="8980">
                  <c:v>95996</c:v>
                </c:pt>
                <c:pt idx="8981">
                  <c:v>96000</c:v>
                </c:pt>
                <c:pt idx="8982">
                  <c:v>96008</c:v>
                </c:pt>
                <c:pt idx="8983">
                  <c:v>96014</c:v>
                </c:pt>
                <c:pt idx="8984">
                  <c:v>96017</c:v>
                </c:pt>
                <c:pt idx="8985">
                  <c:v>96022</c:v>
                </c:pt>
                <c:pt idx="8986">
                  <c:v>96023</c:v>
                </c:pt>
                <c:pt idx="8987">
                  <c:v>96029</c:v>
                </c:pt>
                <c:pt idx="8988">
                  <c:v>96030</c:v>
                </c:pt>
                <c:pt idx="8989">
                  <c:v>96032</c:v>
                </c:pt>
                <c:pt idx="8990">
                  <c:v>96036</c:v>
                </c:pt>
                <c:pt idx="8991">
                  <c:v>96045</c:v>
                </c:pt>
                <c:pt idx="8992">
                  <c:v>96046</c:v>
                </c:pt>
                <c:pt idx="8993">
                  <c:v>96051</c:v>
                </c:pt>
                <c:pt idx="8994">
                  <c:v>96054</c:v>
                </c:pt>
                <c:pt idx="8995">
                  <c:v>96056</c:v>
                </c:pt>
                <c:pt idx="8996">
                  <c:v>96057</c:v>
                </c:pt>
                <c:pt idx="8997">
                  <c:v>96058</c:v>
                </c:pt>
                <c:pt idx="8998">
                  <c:v>96059</c:v>
                </c:pt>
                <c:pt idx="8999">
                  <c:v>96060</c:v>
                </c:pt>
                <c:pt idx="9000">
                  <c:v>96065</c:v>
                </c:pt>
                <c:pt idx="9001">
                  <c:v>96066</c:v>
                </c:pt>
                <c:pt idx="9002">
                  <c:v>96071</c:v>
                </c:pt>
                <c:pt idx="9003">
                  <c:v>96072</c:v>
                </c:pt>
                <c:pt idx="9004">
                  <c:v>96073</c:v>
                </c:pt>
                <c:pt idx="9005">
                  <c:v>96084</c:v>
                </c:pt>
                <c:pt idx="9006">
                  <c:v>96086</c:v>
                </c:pt>
                <c:pt idx="9007">
                  <c:v>96088</c:v>
                </c:pt>
                <c:pt idx="9008">
                  <c:v>96090</c:v>
                </c:pt>
                <c:pt idx="9009">
                  <c:v>96091</c:v>
                </c:pt>
                <c:pt idx="9010">
                  <c:v>96104</c:v>
                </c:pt>
                <c:pt idx="9011">
                  <c:v>96107</c:v>
                </c:pt>
                <c:pt idx="9012">
                  <c:v>96109</c:v>
                </c:pt>
                <c:pt idx="9013">
                  <c:v>96112</c:v>
                </c:pt>
                <c:pt idx="9014">
                  <c:v>96113</c:v>
                </c:pt>
                <c:pt idx="9015">
                  <c:v>96117</c:v>
                </c:pt>
                <c:pt idx="9016">
                  <c:v>96118</c:v>
                </c:pt>
                <c:pt idx="9017">
                  <c:v>96119</c:v>
                </c:pt>
                <c:pt idx="9018">
                  <c:v>96120</c:v>
                </c:pt>
                <c:pt idx="9019">
                  <c:v>96121</c:v>
                </c:pt>
                <c:pt idx="9020">
                  <c:v>96122</c:v>
                </c:pt>
                <c:pt idx="9021">
                  <c:v>96125</c:v>
                </c:pt>
                <c:pt idx="9022">
                  <c:v>96129</c:v>
                </c:pt>
                <c:pt idx="9023">
                  <c:v>96130</c:v>
                </c:pt>
                <c:pt idx="9024">
                  <c:v>96131</c:v>
                </c:pt>
                <c:pt idx="9025">
                  <c:v>96133</c:v>
                </c:pt>
                <c:pt idx="9026">
                  <c:v>96134</c:v>
                </c:pt>
                <c:pt idx="9027">
                  <c:v>96135</c:v>
                </c:pt>
                <c:pt idx="9028">
                  <c:v>96138</c:v>
                </c:pt>
                <c:pt idx="9029">
                  <c:v>96139</c:v>
                </c:pt>
                <c:pt idx="9030">
                  <c:v>96140</c:v>
                </c:pt>
                <c:pt idx="9031">
                  <c:v>96141</c:v>
                </c:pt>
                <c:pt idx="9032">
                  <c:v>96143</c:v>
                </c:pt>
                <c:pt idx="9033">
                  <c:v>96144</c:v>
                </c:pt>
                <c:pt idx="9034">
                  <c:v>96145</c:v>
                </c:pt>
                <c:pt idx="9035">
                  <c:v>96150</c:v>
                </c:pt>
                <c:pt idx="9036">
                  <c:v>96151</c:v>
                </c:pt>
                <c:pt idx="9037">
                  <c:v>96152</c:v>
                </c:pt>
                <c:pt idx="9038">
                  <c:v>96156</c:v>
                </c:pt>
                <c:pt idx="9039">
                  <c:v>96160</c:v>
                </c:pt>
                <c:pt idx="9040">
                  <c:v>96163</c:v>
                </c:pt>
                <c:pt idx="9041">
                  <c:v>96166</c:v>
                </c:pt>
                <c:pt idx="9042">
                  <c:v>96167</c:v>
                </c:pt>
                <c:pt idx="9043">
                  <c:v>96168</c:v>
                </c:pt>
                <c:pt idx="9044">
                  <c:v>96169</c:v>
                </c:pt>
                <c:pt idx="9045">
                  <c:v>96170</c:v>
                </c:pt>
                <c:pt idx="9046">
                  <c:v>96174</c:v>
                </c:pt>
                <c:pt idx="9047">
                  <c:v>96177</c:v>
                </c:pt>
                <c:pt idx="9048">
                  <c:v>96178</c:v>
                </c:pt>
                <c:pt idx="9049">
                  <c:v>96179</c:v>
                </c:pt>
                <c:pt idx="9050">
                  <c:v>96185</c:v>
                </c:pt>
                <c:pt idx="9051">
                  <c:v>96187</c:v>
                </c:pt>
                <c:pt idx="9052">
                  <c:v>96193</c:v>
                </c:pt>
                <c:pt idx="9053">
                  <c:v>96202</c:v>
                </c:pt>
                <c:pt idx="9054">
                  <c:v>96204</c:v>
                </c:pt>
                <c:pt idx="9055">
                  <c:v>96207</c:v>
                </c:pt>
                <c:pt idx="9056">
                  <c:v>96209</c:v>
                </c:pt>
                <c:pt idx="9057">
                  <c:v>96210</c:v>
                </c:pt>
                <c:pt idx="9058">
                  <c:v>96211</c:v>
                </c:pt>
                <c:pt idx="9059">
                  <c:v>96213</c:v>
                </c:pt>
                <c:pt idx="9060">
                  <c:v>96214</c:v>
                </c:pt>
                <c:pt idx="9061">
                  <c:v>96215</c:v>
                </c:pt>
                <c:pt idx="9062">
                  <c:v>96216</c:v>
                </c:pt>
                <c:pt idx="9063">
                  <c:v>96217</c:v>
                </c:pt>
                <c:pt idx="9064">
                  <c:v>96219</c:v>
                </c:pt>
                <c:pt idx="9065">
                  <c:v>96224</c:v>
                </c:pt>
                <c:pt idx="9066">
                  <c:v>96225</c:v>
                </c:pt>
                <c:pt idx="9067">
                  <c:v>96229</c:v>
                </c:pt>
                <c:pt idx="9068">
                  <c:v>96230</c:v>
                </c:pt>
                <c:pt idx="9069">
                  <c:v>96240</c:v>
                </c:pt>
                <c:pt idx="9070">
                  <c:v>96242</c:v>
                </c:pt>
                <c:pt idx="9071">
                  <c:v>96244</c:v>
                </c:pt>
                <c:pt idx="9072">
                  <c:v>96252</c:v>
                </c:pt>
                <c:pt idx="9073">
                  <c:v>96261</c:v>
                </c:pt>
                <c:pt idx="9074">
                  <c:v>96262</c:v>
                </c:pt>
                <c:pt idx="9075">
                  <c:v>96263</c:v>
                </c:pt>
                <c:pt idx="9076">
                  <c:v>96264</c:v>
                </c:pt>
                <c:pt idx="9077">
                  <c:v>96270</c:v>
                </c:pt>
                <c:pt idx="9078">
                  <c:v>96274</c:v>
                </c:pt>
                <c:pt idx="9079">
                  <c:v>96275</c:v>
                </c:pt>
                <c:pt idx="9080">
                  <c:v>96276</c:v>
                </c:pt>
                <c:pt idx="9081">
                  <c:v>96277</c:v>
                </c:pt>
                <c:pt idx="9082">
                  <c:v>96278</c:v>
                </c:pt>
                <c:pt idx="9083">
                  <c:v>96279</c:v>
                </c:pt>
                <c:pt idx="9084">
                  <c:v>96281</c:v>
                </c:pt>
                <c:pt idx="9085">
                  <c:v>96282</c:v>
                </c:pt>
                <c:pt idx="9086">
                  <c:v>96284</c:v>
                </c:pt>
                <c:pt idx="9087">
                  <c:v>96285</c:v>
                </c:pt>
                <c:pt idx="9088">
                  <c:v>96288</c:v>
                </c:pt>
                <c:pt idx="9089">
                  <c:v>96291</c:v>
                </c:pt>
                <c:pt idx="9090">
                  <c:v>96292</c:v>
                </c:pt>
                <c:pt idx="9091">
                  <c:v>96295</c:v>
                </c:pt>
                <c:pt idx="9092">
                  <c:v>96296</c:v>
                </c:pt>
                <c:pt idx="9093">
                  <c:v>96297</c:v>
                </c:pt>
                <c:pt idx="9094">
                  <c:v>96300</c:v>
                </c:pt>
                <c:pt idx="9095">
                  <c:v>96304</c:v>
                </c:pt>
                <c:pt idx="9096">
                  <c:v>96306</c:v>
                </c:pt>
                <c:pt idx="9097">
                  <c:v>96308</c:v>
                </c:pt>
                <c:pt idx="9098">
                  <c:v>96309</c:v>
                </c:pt>
                <c:pt idx="9099">
                  <c:v>96311</c:v>
                </c:pt>
                <c:pt idx="9100">
                  <c:v>96315</c:v>
                </c:pt>
                <c:pt idx="9101">
                  <c:v>96323</c:v>
                </c:pt>
                <c:pt idx="9102">
                  <c:v>96324</c:v>
                </c:pt>
                <c:pt idx="9103">
                  <c:v>96325</c:v>
                </c:pt>
                <c:pt idx="9104">
                  <c:v>96331</c:v>
                </c:pt>
                <c:pt idx="9105">
                  <c:v>96332</c:v>
                </c:pt>
                <c:pt idx="9106">
                  <c:v>96333</c:v>
                </c:pt>
                <c:pt idx="9107">
                  <c:v>96337</c:v>
                </c:pt>
                <c:pt idx="9108">
                  <c:v>96339</c:v>
                </c:pt>
                <c:pt idx="9109">
                  <c:v>96343</c:v>
                </c:pt>
                <c:pt idx="9110">
                  <c:v>96344</c:v>
                </c:pt>
                <c:pt idx="9111">
                  <c:v>96345</c:v>
                </c:pt>
                <c:pt idx="9112">
                  <c:v>96350</c:v>
                </c:pt>
                <c:pt idx="9113">
                  <c:v>96352</c:v>
                </c:pt>
                <c:pt idx="9114">
                  <c:v>96353</c:v>
                </c:pt>
                <c:pt idx="9115">
                  <c:v>96356</c:v>
                </c:pt>
                <c:pt idx="9116">
                  <c:v>96357</c:v>
                </c:pt>
                <c:pt idx="9117">
                  <c:v>96360</c:v>
                </c:pt>
                <c:pt idx="9118">
                  <c:v>96362</c:v>
                </c:pt>
                <c:pt idx="9119">
                  <c:v>96363</c:v>
                </c:pt>
                <c:pt idx="9120">
                  <c:v>96364</c:v>
                </c:pt>
                <c:pt idx="9121">
                  <c:v>96366</c:v>
                </c:pt>
                <c:pt idx="9122">
                  <c:v>96368</c:v>
                </c:pt>
                <c:pt idx="9123">
                  <c:v>96369</c:v>
                </c:pt>
                <c:pt idx="9124">
                  <c:v>96371</c:v>
                </c:pt>
                <c:pt idx="9125">
                  <c:v>96374</c:v>
                </c:pt>
                <c:pt idx="9126">
                  <c:v>96378</c:v>
                </c:pt>
                <c:pt idx="9127">
                  <c:v>96380</c:v>
                </c:pt>
                <c:pt idx="9128">
                  <c:v>96381</c:v>
                </c:pt>
                <c:pt idx="9129">
                  <c:v>96382</c:v>
                </c:pt>
                <c:pt idx="9130">
                  <c:v>96387</c:v>
                </c:pt>
                <c:pt idx="9131">
                  <c:v>96388</c:v>
                </c:pt>
                <c:pt idx="9132">
                  <c:v>96390</c:v>
                </c:pt>
                <c:pt idx="9133">
                  <c:v>96391</c:v>
                </c:pt>
                <c:pt idx="9134">
                  <c:v>96392</c:v>
                </c:pt>
                <c:pt idx="9135">
                  <c:v>96393</c:v>
                </c:pt>
                <c:pt idx="9136">
                  <c:v>96394</c:v>
                </c:pt>
                <c:pt idx="9137">
                  <c:v>96395</c:v>
                </c:pt>
                <c:pt idx="9138">
                  <c:v>96397</c:v>
                </c:pt>
                <c:pt idx="9139">
                  <c:v>96398</c:v>
                </c:pt>
                <c:pt idx="9140">
                  <c:v>96400</c:v>
                </c:pt>
                <c:pt idx="9141">
                  <c:v>96401</c:v>
                </c:pt>
                <c:pt idx="9142">
                  <c:v>96402</c:v>
                </c:pt>
                <c:pt idx="9143">
                  <c:v>96406</c:v>
                </c:pt>
                <c:pt idx="9144">
                  <c:v>96407</c:v>
                </c:pt>
                <c:pt idx="9145">
                  <c:v>96408</c:v>
                </c:pt>
                <c:pt idx="9146">
                  <c:v>96409</c:v>
                </c:pt>
                <c:pt idx="9147">
                  <c:v>96411</c:v>
                </c:pt>
                <c:pt idx="9148">
                  <c:v>96413</c:v>
                </c:pt>
                <c:pt idx="9149">
                  <c:v>96415</c:v>
                </c:pt>
                <c:pt idx="9150">
                  <c:v>96417</c:v>
                </c:pt>
                <c:pt idx="9151">
                  <c:v>96419</c:v>
                </c:pt>
                <c:pt idx="9152">
                  <c:v>96420</c:v>
                </c:pt>
                <c:pt idx="9153">
                  <c:v>96421</c:v>
                </c:pt>
                <c:pt idx="9154">
                  <c:v>96422</c:v>
                </c:pt>
                <c:pt idx="9155">
                  <c:v>96424</c:v>
                </c:pt>
                <c:pt idx="9156">
                  <c:v>96427</c:v>
                </c:pt>
                <c:pt idx="9157">
                  <c:v>96429</c:v>
                </c:pt>
                <c:pt idx="9158">
                  <c:v>96431</c:v>
                </c:pt>
                <c:pt idx="9159">
                  <c:v>96435</c:v>
                </c:pt>
                <c:pt idx="9160">
                  <c:v>96436</c:v>
                </c:pt>
                <c:pt idx="9161">
                  <c:v>96437</c:v>
                </c:pt>
                <c:pt idx="9162">
                  <c:v>96440</c:v>
                </c:pt>
                <c:pt idx="9163">
                  <c:v>96441</c:v>
                </c:pt>
                <c:pt idx="9164">
                  <c:v>96442</c:v>
                </c:pt>
                <c:pt idx="9165">
                  <c:v>96446</c:v>
                </c:pt>
                <c:pt idx="9166">
                  <c:v>96447</c:v>
                </c:pt>
                <c:pt idx="9167">
                  <c:v>96450</c:v>
                </c:pt>
                <c:pt idx="9168">
                  <c:v>96451</c:v>
                </c:pt>
                <c:pt idx="9169">
                  <c:v>96452</c:v>
                </c:pt>
                <c:pt idx="9170">
                  <c:v>96453</c:v>
                </c:pt>
                <c:pt idx="9171">
                  <c:v>96454</c:v>
                </c:pt>
                <c:pt idx="9172">
                  <c:v>96455</c:v>
                </c:pt>
                <c:pt idx="9173">
                  <c:v>96457</c:v>
                </c:pt>
                <c:pt idx="9174">
                  <c:v>96458</c:v>
                </c:pt>
                <c:pt idx="9175">
                  <c:v>96461</c:v>
                </c:pt>
                <c:pt idx="9176">
                  <c:v>96464</c:v>
                </c:pt>
                <c:pt idx="9177">
                  <c:v>96465</c:v>
                </c:pt>
                <c:pt idx="9178">
                  <c:v>96467</c:v>
                </c:pt>
                <c:pt idx="9179">
                  <c:v>96468</c:v>
                </c:pt>
                <c:pt idx="9180">
                  <c:v>96470</c:v>
                </c:pt>
                <c:pt idx="9181">
                  <c:v>96471</c:v>
                </c:pt>
                <c:pt idx="9182">
                  <c:v>96472</c:v>
                </c:pt>
                <c:pt idx="9183">
                  <c:v>96473</c:v>
                </c:pt>
                <c:pt idx="9184">
                  <c:v>96476</c:v>
                </c:pt>
                <c:pt idx="9185">
                  <c:v>96478</c:v>
                </c:pt>
                <c:pt idx="9186">
                  <c:v>96479</c:v>
                </c:pt>
                <c:pt idx="9187">
                  <c:v>96480</c:v>
                </c:pt>
                <c:pt idx="9188">
                  <c:v>96482</c:v>
                </c:pt>
                <c:pt idx="9189">
                  <c:v>96483</c:v>
                </c:pt>
                <c:pt idx="9190">
                  <c:v>96484</c:v>
                </c:pt>
                <c:pt idx="9191">
                  <c:v>96485</c:v>
                </c:pt>
                <c:pt idx="9192">
                  <c:v>96486</c:v>
                </c:pt>
                <c:pt idx="9193">
                  <c:v>96488</c:v>
                </c:pt>
                <c:pt idx="9194">
                  <c:v>96489</c:v>
                </c:pt>
                <c:pt idx="9195">
                  <c:v>96490</c:v>
                </c:pt>
                <c:pt idx="9196">
                  <c:v>96494</c:v>
                </c:pt>
                <c:pt idx="9197">
                  <c:v>96496</c:v>
                </c:pt>
                <c:pt idx="9198">
                  <c:v>96497</c:v>
                </c:pt>
                <c:pt idx="9199">
                  <c:v>96498</c:v>
                </c:pt>
                <c:pt idx="9200">
                  <c:v>96499</c:v>
                </c:pt>
                <c:pt idx="9201">
                  <c:v>96501</c:v>
                </c:pt>
                <c:pt idx="9202">
                  <c:v>96502</c:v>
                </c:pt>
                <c:pt idx="9203">
                  <c:v>96503</c:v>
                </c:pt>
                <c:pt idx="9204">
                  <c:v>96504</c:v>
                </c:pt>
                <c:pt idx="9205">
                  <c:v>96505</c:v>
                </c:pt>
                <c:pt idx="9206">
                  <c:v>96506</c:v>
                </c:pt>
                <c:pt idx="9207">
                  <c:v>96507</c:v>
                </c:pt>
                <c:pt idx="9208">
                  <c:v>96508</c:v>
                </c:pt>
                <c:pt idx="9209">
                  <c:v>96509</c:v>
                </c:pt>
                <c:pt idx="9210">
                  <c:v>96510</c:v>
                </c:pt>
                <c:pt idx="9211">
                  <c:v>96511</c:v>
                </c:pt>
                <c:pt idx="9212">
                  <c:v>96513</c:v>
                </c:pt>
                <c:pt idx="9213">
                  <c:v>96517</c:v>
                </c:pt>
                <c:pt idx="9214">
                  <c:v>96519</c:v>
                </c:pt>
                <c:pt idx="9215">
                  <c:v>96520</c:v>
                </c:pt>
                <c:pt idx="9216">
                  <c:v>96521</c:v>
                </c:pt>
                <c:pt idx="9217">
                  <c:v>96522</c:v>
                </c:pt>
                <c:pt idx="9218">
                  <c:v>96523</c:v>
                </c:pt>
                <c:pt idx="9219">
                  <c:v>96524</c:v>
                </c:pt>
                <c:pt idx="9220">
                  <c:v>96525</c:v>
                </c:pt>
                <c:pt idx="9221">
                  <c:v>96526</c:v>
                </c:pt>
                <c:pt idx="9222">
                  <c:v>96529</c:v>
                </c:pt>
                <c:pt idx="9223">
                  <c:v>96530</c:v>
                </c:pt>
                <c:pt idx="9224">
                  <c:v>96531</c:v>
                </c:pt>
                <c:pt idx="9225">
                  <c:v>96532</c:v>
                </c:pt>
                <c:pt idx="9226">
                  <c:v>96534</c:v>
                </c:pt>
                <c:pt idx="9227">
                  <c:v>96536</c:v>
                </c:pt>
                <c:pt idx="9228">
                  <c:v>96537</c:v>
                </c:pt>
                <c:pt idx="9229">
                  <c:v>96538</c:v>
                </c:pt>
                <c:pt idx="9230">
                  <c:v>96539</c:v>
                </c:pt>
                <c:pt idx="9231">
                  <c:v>96540</c:v>
                </c:pt>
                <c:pt idx="9232">
                  <c:v>96542</c:v>
                </c:pt>
                <c:pt idx="9233">
                  <c:v>96543</c:v>
                </c:pt>
                <c:pt idx="9234">
                  <c:v>96545</c:v>
                </c:pt>
                <c:pt idx="9235">
                  <c:v>96546</c:v>
                </c:pt>
                <c:pt idx="9236">
                  <c:v>96547</c:v>
                </c:pt>
                <c:pt idx="9237">
                  <c:v>96553</c:v>
                </c:pt>
                <c:pt idx="9238">
                  <c:v>96555</c:v>
                </c:pt>
                <c:pt idx="9239">
                  <c:v>96561</c:v>
                </c:pt>
                <c:pt idx="9240">
                  <c:v>96563</c:v>
                </c:pt>
                <c:pt idx="9241">
                  <c:v>96564</c:v>
                </c:pt>
                <c:pt idx="9242">
                  <c:v>96565</c:v>
                </c:pt>
                <c:pt idx="9243">
                  <c:v>96569</c:v>
                </c:pt>
                <c:pt idx="9244">
                  <c:v>96571</c:v>
                </c:pt>
                <c:pt idx="9245">
                  <c:v>96572</c:v>
                </c:pt>
                <c:pt idx="9246">
                  <c:v>96573</c:v>
                </c:pt>
                <c:pt idx="9247">
                  <c:v>96574</c:v>
                </c:pt>
                <c:pt idx="9248">
                  <c:v>96584</c:v>
                </c:pt>
                <c:pt idx="9249">
                  <c:v>96586</c:v>
                </c:pt>
                <c:pt idx="9250">
                  <c:v>96594</c:v>
                </c:pt>
                <c:pt idx="9251">
                  <c:v>96599</c:v>
                </c:pt>
                <c:pt idx="9252">
                  <c:v>96601</c:v>
                </c:pt>
                <c:pt idx="9253">
                  <c:v>96604</c:v>
                </c:pt>
                <c:pt idx="9254">
                  <c:v>96607</c:v>
                </c:pt>
                <c:pt idx="9255">
                  <c:v>96610</c:v>
                </c:pt>
                <c:pt idx="9256">
                  <c:v>96612</c:v>
                </c:pt>
                <c:pt idx="9257">
                  <c:v>96613</c:v>
                </c:pt>
                <c:pt idx="9258">
                  <c:v>96618</c:v>
                </c:pt>
                <c:pt idx="9259">
                  <c:v>96619</c:v>
                </c:pt>
                <c:pt idx="9260">
                  <c:v>96620</c:v>
                </c:pt>
                <c:pt idx="9261">
                  <c:v>96623</c:v>
                </c:pt>
                <c:pt idx="9262">
                  <c:v>96625</c:v>
                </c:pt>
                <c:pt idx="9263">
                  <c:v>96628</c:v>
                </c:pt>
                <c:pt idx="9264">
                  <c:v>96629</c:v>
                </c:pt>
                <c:pt idx="9265">
                  <c:v>96630</c:v>
                </c:pt>
                <c:pt idx="9266">
                  <c:v>96635</c:v>
                </c:pt>
                <c:pt idx="9267">
                  <c:v>96637</c:v>
                </c:pt>
                <c:pt idx="9268">
                  <c:v>96638</c:v>
                </c:pt>
                <c:pt idx="9269">
                  <c:v>96649</c:v>
                </c:pt>
                <c:pt idx="9270">
                  <c:v>96658</c:v>
                </c:pt>
                <c:pt idx="9271">
                  <c:v>96662</c:v>
                </c:pt>
                <c:pt idx="9272">
                  <c:v>96668</c:v>
                </c:pt>
                <c:pt idx="9273">
                  <c:v>96673</c:v>
                </c:pt>
                <c:pt idx="9274">
                  <c:v>96674</c:v>
                </c:pt>
                <c:pt idx="9275">
                  <c:v>96675</c:v>
                </c:pt>
                <c:pt idx="9276">
                  <c:v>96676</c:v>
                </c:pt>
                <c:pt idx="9277">
                  <c:v>96677</c:v>
                </c:pt>
                <c:pt idx="9278">
                  <c:v>96678</c:v>
                </c:pt>
                <c:pt idx="9279">
                  <c:v>96679</c:v>
                </c:pt>
                <c:pt idx="9280">
                  <c:v>96680</c:v>
                </c:pt>
                <c:pt idx="9281">
                  <c:v>96681</c:v>
                </c:pt>
                <c:pt idx="9282">
                  <c:v>96683</c:v>
                </c:pt>
                <c:pt idx="9283">
                  <c:v>96686</c:v>
                </c:pt>
                <c:pt idx="9284">
                  <c:v>96689</c:v>
                </c:pt>
                <c:pt idx="9285">
                  <c:v>96690</c:v>
                </c:pt>
                <c:pt idx="9286">
                  <c:v>96694</c:v>
                </c:pt>
                <c:pt idx="9287">
                  <c:v>96701</c:v>
                </c:pt>
                <c:pt idx="9288">
                  <c:v>96702</c:v>
                </c:pt>
                <c:pt idx="9289">
                  <c:v>96704</c:v>
                </c:pt>
                <c:pt idx="9290">
                  <c:v>96705</c:v>
                </c:pt>
                <c:pt idx="9291">
                  <c:v>96706</c:v>
                </c:pt>
                <c:pt idx="9292">
                  <c:v>96707</c:v>
                </c:pt>
                <c:pt idx="9293">
                  <c:v>96711</c:v>
                </c:pt>
                <c:pt idx="9294">
                  <c:v>96715</c:v>
                </c:pt>
                <c:pt idx="9295">
                  <c:v>96720</c:v>
                </c:pt>
                <c:pt idx="9296">
                  <c:v>96729</c:v>
                </c:pt>
                <c:pt idx="9297">
                  <c:v>96730</c:v>
                </c:pt>
                <c:pt idx="9298">
                  <c:v>96732</c:v>
                </c:pt>
                <c:pt idx="9299">
                  <c:v>96734</c:v>
                </c:pt>
                <c:pt idx="9300">
                  <c:v>96736</c:v>
                </c:pt>
                <c:pt idx="9301">
                  <c:v>96739</c:v>
                </c:pt>
                <c:pt idx="9302">
                  <c:v>96740</c:v>
                </c:pt>
                <c:pt idx="9303">
                  <c:v>96741</c:v>
                </c:pt>
                <c:pt idx="9304">
                  <c:v>96742</c:v>
                </c:pt>
                <c:pt idx="9305">
                  <c:v>96743</c:v>
                </c:pt>
                <c:pt idx="9306">
                  <c:v>96746</c:v>
                </c:pt>
                <c:pt idx="9307">
                  <c:v>96747</c:v>
                </c:pt>
                <c:pt idx="9308">
                  <c:v>96749</c:v>
                </c:pt>
                <c:pt idx="9309">
                  <c:v>96750</c:v>
                </c:pt>
                <c:pt idx="9310">
                  <c:v>96753</c:v>
                </c:pt>
                <c:pt idx="9311">
                  <c:v>96758</c:v>
                </c:pt>
                <c:pt idx="9312">
                  <c:v>96761</c:v>
                </c:pt>
                <c:pt idx="9313">
                  <c:v>96765</c:v>
                </c:pt>
                <c:pt idx="9314">
                  <c:v>96769</c:v>
                </c:pt>
                <c:pt idx="9315">
                  <c:v>96771</c:v>
                </c:pt>
                <c:pt idx="9316">
                  <c:v>96774</c:v>
                </c:pt>
                <c:pt idx="9317">
                  <c:v>96776</c:v>
                </c:pt>
                <c:pt idx="9318">
                  <c:v>96779</c:v>
                </c:pt>
                <c:pt idx="9319">
                  <c:v>96784</c:v>
                </c:pt>
                <c:pt idx="9320">
                  <c:v>96789</c:v>
                </c:pt>
                <c:pt idx="9321">
                  <c:v>96793</c:v>
                </c:pt>
                <c:pt idx="9322">
                  <c:v>96795</c:v>
                </c:pt>
                <c:pt idx="9323">
                  <c:v>96797</c:v>
                </c:pt>
                <c:pt idx="9324">
                  <c:v>96798</c:v>
                </c:pt>
                <c:pt idx="9325">
                  <c:v>96799</c:v>
                </c:pt>
                <c:pt idx="9326">
                  <c:v>96800</c:v>
                </c:pt>
                <c:pt idx="9327">
                  <c:v>96801</c:v>
                </c:pt>
                <c:pt idx="9328">
                  <c:v>96802</c:v>
                </c:pt>
                <c:pt idx="9329">
                  <c:v>96803</c:v>
                </c:pt>
                <c:pt idx="9330">
                  <c:v>96808</c:v>
                </c:pt>
                <c:pt idx="9331">
                  <c:v>96809</c:v>
                </c:pt>
                <c:pt idx="9332">
                  <c:v>96810</c:v>
                </c:pt>
                <c:pt idx="9333">
                  <c:v>96820</c:v>
                </c:pt>
                <c:pt idx="9334">
                  <c:v>96827</c:v>
                </c:pt>
                <c:pt idx="9335">
                  <c:v>96828</c:v>
                </c:pt>
                <c:pt idx="9336">
                  <c:v>96829</c:v>
                </c:pt>
                <c:pt idx="9337">
                  <c:v>96831</c:v>
                </c:pt>
                <c:pt idx="9338">
                  <c:v>96837</c:v>
                </c:pt>
                <c:pt idx="9339">
                  <c:v>96839</c:v>
                </c:pt>
                <c:pt idx="9340">
                  <c:v>96840</c:v>
                </c:pt>
                <c:pt idx="9341">
                  <c:v>96844</c:v>
                </c:pt>
                <c:pt idx="9342">
                  <c:v>96845</c:v>
                </c:pt>
                <c:pt idx="9343">
                  <c:v>96848</c:v>
                </c:pt>
                <c:pt idx="9344">
                  <c:v>96851</c:v>
                </c:pt>
                <c:pt idx="9345">
                  <c:v>96852</c:v>
                </c:pt>
                <c:pt idx="9346">
                  <c:v>96853</c:v>
                </c:pt>
                <c:pt idx="9347">
                  <c:v>96854</c:v>
                </c:pt>
                <c:pt idx="9348">
                  <c:v>96855</c:v>
                </c:pt>
                <c:pt idx="9349">
                  <c:v>96856</c:v>
                </c:pt>
                <c:pt idx="9350">
                  <c:v>96857</c:v>
                </c:pt>
                <c:pt idx="9351">
                  <c:v>96858</c:v>
                </c:pt>
                <c:pt idx="9352">
                  <c:v>96859</c:v>
                </c:pt>
                <c:pt idx="9353">
                  <c:v>96862</c:v>
                </c:pt>
                <c:pt idx="9354">
                  <c:v>96863</c:v>
                </c:pt>
                <c:pt idx="9355">
                  <c:v>96864</c:v>
                </c:pt>
                <c:pt idx="9356">
                  <c:v>96865</c:v>
                </c:pt>
                <c:pt idx="9357">
                  <c:v>96867</c:v>
                </c:pt>
                <c:pt idx="9358">
                  <c:v>96875</c:v>
                </c:pt>
                <c:pt idx="9359">
                  <c:v>96877</c:v>
                </c:pt>
                <c:pt idx="9360">
                  <c:v>96878</c:v>
                </c:pt>
                <c:pt idx="9361">
                  <c:v>96880</c:v>
                </c:pt>
                <c:pt idx="9362">
                  <c:v>96888</c:v>
                </c:pt>
                <c:pt idx="9363">
                  <c:v>96890</c:v>
                </c:pt>
                <c:pt idx="9364">
                  <c:v>96895</c:v>
                </c:pt>
                <c:pt idx="9365">
                  <c:v>96899</c:v>
                </c:pt>
                <c:pt idx="9366">
                  <c:v>96905</c:v>
                </c:pt>
                <c:pt idx="9367">
                  <c:v>96906</c:v>
                </c:pt>
                <c:pt idx="9368">
                  <c:v>96907</c:v>
                </c:pt>
                <c:pt idx="9369">
                  <c:v>96908</c:v>
                </c:pt>
                <c:pt idx="9370">
                  <c:v>96911</c:v>
                </c:pt>
                <c:pt idx="9371">
                  <c:v>96912</c:v>
                </c:pt>
                <c:pt idx="9372">
                  <c:v>96914</c:v>
                </c:pt>
                <c:pt idx="9373">
                  <c:v>96915</c:v>
                </c:pt>
                <c:pt idx="9374">
                  <c:v>96922</c:v>
                </c:pt>
                <c:pt idx="9375">
                  <c:v>96925</c:v>
                </c:pt>
                <c:pt idx="9376">
                  <c:v>96926</c:v>
                </c:pt>
                <c:pt idx="9377">
                  <c:v>96928</c:v>
                </c:pt>
                <c:pt idx="9378">
                  <c:v>96929</c:v>
                </c:pt>
                <c:pt idx="9379">
                  <c:v>96934</c:v>
                </c:pt>
                <c:pt idx="9380">
                  <c:v>96937</c:v>
                </c:pt>
                <c:pt idx="9381">
                  <c:v>96941</c:v>
                </c:pt>
                <c:pt idx="9382">
                  <c:v>96945</c:v>
                </c:pt>
                <c:pt idx="9383">
                  <c:v>96950</c:v>
                </c:pt>
                <c:pt idx="9384">
                  <c:v>96958</c:v>
                </c:pt>
                <c:pt idx="9385">
                  <c:v>96959</c:v>
                </c:pt>
                <c:pt idx="9386">
                  <c:v>96960</c:v>
                </c:pt>
                <c:pt idx="9387">
                  <c:v>96961</c:v>
                </c:pt>
                <c:pt idx="9388">
                  <c:v>96963</c:v>
                </c:pt>
                <c:pt idx="9389">
                  <c:v>96964</c:v>
                </c:pt>
                <c:pt idx="9390">
                  <c:v>96965</c:v>
                </c:pt>
                <c:pt idx="9391">
                  <c:v>96968</c:v>
                </c:pt>
                <c:pt idx="9392">
                  <c:v>96969</c:v>
                </c:pt>
                <c:pt idx="9393">
                  <c:v>96970</c:v>
                </c:pt>
                <c:pt idx="9394">
                  <c:v>96971</c:v>
                </c:pt>
                <c:pt idx="9395">
                  <c:v>96973</c:v>
                </c:pt>
                <c:pt idx="9396">
                  <c:v>96974</c:v>
                </c:pt>
                <c:pt idx="9397">
                  <c:v>96975</c:v>
                </c:pt>
                <c:pt idx="9398">
                  <c:v>96976</c:v>
                </c:pt>
                <c:pt idx="9399">
                  <c:v>96979</c:v>
                </c:pt>
                <c:pt idx="9400">
                  <c:v>96980</c:v>
                </c:pt>
                <c:pt idx="9401">
                  <c:v>96982</c:v>
                </c:pt>
                <c:pt idx="9402">
                  <c:v>96986</c:v>
                </c:pt>
                <c:pt idx="9403">
                  <c:v>96987</c:v>
                </c:pt>
                <c:pt idx="9404">
                  <c:v>96988</c:v>
                </c:pt>
                <c:pt idx="9405">
                  <c:v>96993</c:v>
                </c:pt>
                <c:pt idx="9406">
                  <c:v>96995</c:v>
                </c:pt>
                <c:pt idx="9407">
                  <c:v>96996</c:v>
                </c:pt>
                <c:pt idx="9408">
                  <c:v>97000</c:v>
                </c:pt>
                <c:pt idx="9409">
                  <c:v>97003</c:v>
                </c:pt>
                <c:pt idx="9410">
                  <c:v>97005</c:v>
                </c:pt>
                <c:pt idx="9411">
                  <c:v>97008</c:v>
                </c:pt>
                <c:pt idx="9412">
                  <c:v>97010</c:v>
                </c:pt>
                <c:pt idx="9413">
                  <c:v>97015</c:v>
                </c:pt>
                <c:pt idx="9414">
                  <c:v>97019</c:v>
                </c:pt>
                <c:pt idx="9415">
                  <c:v>97021</c:v>
                </c:pt>
                <c:pt idx="9416">
                  <c:v>97022</c:v>
                </c:pt>
                <c:pt idx="9417">
                  <c:v>97023</c:v>
                </c:pt>
                <c:pt idx="9418">
                  <c:v>97028</c:v>
                </c:pt>
                <c:pt idx="9419">
                  <c:v>97031</c:v>
                </c:pt>
                <c:pt idx="9420">
                  <c:v>97041</c:v>
                </c:pt>
                <c:pt idx="9421">
                  <c:v>97042</c:v>
                </c:pt>
                <c:pt idx="9422">
                  <c:v>97043</c:v>
                </c:pt>
                <c:pt idx="9423">
                  <c:v>97053</c:v>
                </c:pt>
                <c:pt idx="9424">
                  <c:v>97054</c:v>
                </c:pt>
                <c:pt idx="9425">
                  <c:v>97055</c:v>
                </c:pt>
                <c:pt idx="9426">
                  <c:v>97057</c:v>
                </c:pt>
                <c:pt idx="9427">
                  <c:v>97059</c:v>
                </c:pt>
                <c:pt idx="9428">
                  <c:v>97060</c:v>
                </c:pt>
                <c:pt idx="9429">
                  <c:v>97061</c:v>
                </c:pt>
                <c:pt idx="9430">
                  <c:v>97062</c:v>
                </c:pt>
                <c:pt idx="9431">
                  <c:v>97063</c:v>
                </c:pt>
                <c:pt idx="9432">
                  <c:v>97065</c:v>
                </c:pt>
                <c:pt idx="9433">
                  <c:v>97067</c:v>
                </c:pt>
                <c:pt idx="9434">
                  <c:v>97068</c:v>
                </c:pt>
                <c:pt idx="9435">
                  <c:v>97069</c:v>
                </c:pt>
                <c:pt idx="9436">
                  <c:v>97070</c:v>
                </c:pt>
                <c:pt idx="9437">
                  <c:v>97071</c:v>
                </c:pt>
                <c:pt idx="9438">
                  <c:v>97075</c:v>
                </c:pt>
                <c:pt idx="9439">
                  <c:v>97079</c:v>
                </c:pt>
                <c:pt idx="9440">
                  <c:v>97080</c:v>
                </c:pt>
                <c:pt idx="9441">
                  <c:v>97081</c:v>
                </c:pt>
                <c:pt idx="9442">
                  <c:v>97084</c:v>
                </c:pt>
                <c:pt idx="9443">
                  <c:v>97086</c:v>
                </c:pt>
                <c:pt idx="9444">
                  <c:v>97088</c:v>
                </c:pt>
                <c:pt idx="9445">
                  <c:v>97094</c:v>
                </c:pt>
                <c:pt idx="9446">
                  <c:v>97097</c:v>
                </c:pt>
                <c:pt idx="9447">
                  <c:v>97098</c:v>
                </c:pt>
                <c:pt idx="9448">
                  <c:v>97099</c:v>
                </c:pt>
                <c:pt idx="9449">
                  <c:v>97100</c:v>
                </c:pt>
                <c:pt idx="9450">
                  <c:v>97104</c:v>
                </c:pt>
                <c:pt idx="9451">
                  <c:v>97107</c:v>
                </c:pt>
                <c:pt idx="9452">
                  <c:v>97110</c:v>
                </c:pt>
                <c:pt idx="9453">
                  <c:v>97111</c:v>
                </c:pt>
                <c:pt idx="9454">
                  <c:v>97113</c:v>
                </c:pt>
                <c:pt idx="9455">
                  <c:v>97116</c:v>
                </c:pt>
                <c:pt idx="9456">
                  <c:v>97121</c:v>
                </c:pt>
                <c:pt idx="9457">
                  <c:v>97123</c:v>
                </c:pt>
                <c:pt idx="9458">
                  <c:v>97124</c:v>
                </c:pt>
                <c:pt idx="9459">
                  <c:v>97125</c:v>
                </c:pt>
                <c:pt idx="9460">
                  <c:v>97127</c:v>
                </c:pt>
                <c:pt idx="9461">
                  <c:v>97131</c:v>
                </c:pt>
                <c:pt idx="9462">
                  <c:v>97132</c:v>
                </c:pt>
                <c:pt idx="9463">
                  <c:v>97133</c:v>
                </c:pt>
                <c:pt idx="9464">
                  <c:v>97134</c:v>
                </c:pt>
                <c:pt idx="9465">
                  <c:v>97136</c:v>
                </c:pt>
                <c:pt idx="9466">
                  <c:v>97137</c:v>
                </c:pt>
                <c:pt idx="9467">
                  <c:v>97138</c:v>
                </c:pt>
                <c:pt idx="9468">
                  <c:v>97139</c:v>
                </c:pt>
                <c:pt idx="9469">
                  <c:v>97140</c:v>
                </c:pt>
                <c:pt idx="9470">
                  <c:v>97142</c:v>
                </c:pt>
                <c:pt idx="9471">
                  <c:v>97143</c:v>
                </c:pt>
                <c:pt idx="9472">
                  <c:v>97145</c:v>
                </c:pt>
                <c:pt idx="9473">
                  <c:v>97147</c:v>
                </c:pt>
                <c:pt idx="9474">
                  <c:v>97148</c:v>
                </c:pt>
                <c:pt idx="9475">
                  <c:v>97150</c:v>
                </c:pt>
                <c:pt idx="9476">
                  <c:v>97153</c:v>
                </c:pt>
                <c:pt idx="9477">
                  <c:v>97154</c:v>
                </c:pt>
                <c:pt idx="9478">
                  <c:v>97156</c:v>
                </c:pt>
                <c:pt idx="9479">
                  <c:v>97157</c:v>
                </c:pt>
                <c:pt idx="9480">
                  <c:v>97158</c:v>
                </c:pt>
                <c:pt idx="9481">
                  <c:v>97160</c:v>
                </c:pt>
                <c:pt idx="9482">
                  <c:v>97164</c:v>
                </c:pt>
                <c:pt idx="9483">
                  <c:v>97166</c:v>
                </c:pt>
                <c:pt idx="9484">
                  <c:v>97171</c:v>
                </c:pt>
                <c:pt idx="9485">
                  <c:v>97175</c:v>
                </c:pt>
                <c:pt idx="9486">
                  <c:v>97177</c:v>
                </c:pt>
                <c:pt idx="9487">
                  <c:v>97180</c:v>
                </c:pt>
                <c:pt idx="9488">
                  <c:v>97181</c:v>
                </c:pt>
                <c:pt idx="9489">
                  <c:v>97182</c:v>
                </c:pt>
                <c:pt idx="9490">
                  <c:v>97184</c:v>
                </c:pt>
                <c:pt idx="9491">
                  <c:v>97185</c:v>
                </c:pt>
                <c:pt idx="9492">
                  <c:v>97186</c:v>
                </c:pt>
                <c:pt idx="9493">
                  <c:v>97187</c:v>
                </c:pt>
                <c:pt idx="9494">
                  <c:v>97195</c:v>
                </c:pt>
                <c:pt idx="9495">
                  <c:v>97196</c:v>
                </c:pt>
                <c:pt idx="9496">
                  <c:v>97199</c:v>
                </c:pt>
                <c:pt idx="9497">
                  <c:v>97201</c:v>
                </c:pt>
                <c:pt idx="9498">
                  <c:v>97208</c:v>
                </c:pt>
                <c:pt idx="9499">
                  <c:v>97209</c:v>
                </c:pt>
                <c:pt idx="9500">
                  <c:v>97212</c:v>
                </c:pt>
                <c:pt idx="9501">
                  <c:v>97216</c:v>
                </c:pt>
                <c:pt idx="9502">
                  <c:v>97218</c:v>
                </c:pt>
                <c:pt idx="9503">
                  <c:v>97219</c:v>
                </c:pt>
                <c:pt idx="9504">
                  <c:v>97223</c:v>
                </c:pt>
                <c:pt idx="9505">
                  <c:v>97224</c:v>
                </c:pt>
                <c:pt idx="9506">
                  <c:v>97225</c:v>
                </c:pt>
                <c:pt idx="9507">
                  <c:v>97229</c:v>
                </c:pt>
                <c:pt idx="9508">
                  <c:v>97230</c:v>
                </c:pt>
                <c:pt idx="9509">
                  <c:v>97233</c:v>
                </c:pt>
                <c:pt idx="9510">
                  <c:v>97236</c:v>
                </c:pt>
                <c:pt idx="9511">
                  <c:v>97240</c:v>
                </c:pt>
                <c:pt idx="9512">
                  <c:v>97242</c:v>
                </c:pt>
                <c:pt idx="9513">
                  <c:v>97243</c:v>
                </c:pt>
                <c:pt idx="9514">
                  <c:v>97244</c:v>
                </c:pt>
                <c:pt idx="9515">
                  <c:v>97249</c:v>
                </c:pt>
                <c:pt idx="9516">
                  <c:v>97253</c:v>
                </c:pt>
                <c:pt idx="9517">
                  <c:v>97262</c:v>
                </c:pt>
                <c:pt idx="9518">
                  <c:v>97267</c:v>
                </c:pt>
                <c:pt idx="9519">
                  <c:v>97268</c:v>
                </c:pt>
                <c:pt idx="9520">
                  <c:v>97270</c:v>
                </c:pt>
                <c:pt idx="9521">
                  <c:v>97272</c:v>
                </c:pt>
                <c:pt idx="9522">
                  <c:v>97275</c:v>
                </c:pt>
                <c:pt idx="9523">
                  <c:v>97276</c:v>
                </c:pt>
                <c:pt idx="9524">
                  <c:v>97278</c:v>
                </c:pt>
                <c:pt idx="9525">
                  <c:v>97279</c:v>
                </c:pt>
                <c:pt idx="9526">
                  <c:v>97285</c:v>
                </c:pt>
                <c:pt idx="9527">
                  <c:v>97286</c:v>
                </c:pt>
                <c:pt idx="9528">
                  <c:v>97287</c:v>
                </c:pt>
                <c:pt idx="9529">
                  <c:v>97289</c:v>
                </c:pt>
                <c:pt idx="9530">
                  <c:v>97290</c:v>
                </c:pt>
                <c:pt idx="9531">
                  <c:v>97291</c:v>
                </c:pt>
                <c:pt idx="9532">
                  <c:v>97294</c:v>
                </c:pt>
                <c:pt idx="9533">
                  <c:v>97295</c:v>
                </c:pt>
                <c:pt idx="9534">
                  <c:v>97297</c:v>
                </c:pt>
                <c:pt idx="9535">
                  <c:v>97300</c:v>
                </c:pt>
                <c:pt idx="9536">
                  <c:v>97301</c:v>
                </c:pt>
                <c:pt idx="9537">
                  <c:v>97305</c:v>
                </c:pt>
                <c:pt idx="9538">
                  <c:v>97308</c:v>
                </c:pt>
                <c:pt idx="9539">
                  <c:v>97309</c:v>
                </c:pt>
                <c:pt idx="9540">
                  <c:v>97314</c:v>
                </c:pt>
                <c:pt idx="9541">
                  <c:v>97318</c:v>
                </c:pt>
                <c:pt idx="9542">
                  <c:v>97323</c:v>
                </c:pt>
                <c:pt idx="9543">
                  <c:v>97324</c:v>
                </c:pt>
                <c:pt idx="9544">
                  <c:v>97325</c:v>
                </c:pt>
                <c:pt idx="9545">
                  <c:v>97329</c:v>
                </c:pt>
                <c:pt idx="9546">
                  <c:v>97331</c:v>
                </c:pt>
                <c:pt idx="9547">
                  <c:v>97337</c:v>
                </c:pt>
                <c:pt idx="9548">
                  <c:v>97338</c:v>
                </c:pt>
                <c:pt idx="9549">
                  <c:v>97339</c:v>
                </c:pt>
                <c:pt idx="9550">
                  <c:v>97341</c:v>
                </c:pt>
                <c:pt idx="9551">
                  <c:v>97344</c:v>
                </c:pt>
                <c:pt idx="9552">
                  <c:v>97348</c:v>
                </c:pt>
                <c:pt idx="9553">
                  <c:v>97352</c:v>
                </c:pt>
                <c:pt idx="9554">
                  <c:v>97353</c:v>
                </c:pt>
                <c:pt idx="9555">
                  <c:v>97354</c:v>
                </c:pt>
                <c:pt idx="9556">
                  <c:v>97357</c:v>
                </c:pt>
                <c:pt idx="9557">
                  <c:v>97358</c:v>
                </c:pt>
                <c:pt idx="9558">
                  <c:v>97363</c:v>
                </c:pt>
                <c:pt idx="9559">
                  <c:v>97364</c:v>
                </c:pt>
                <c:pt idx="9560">
                  <c:v>97368</c:v>
                </c:pt>
                <c:pt idx="9561">
                  <c:v>97378</c:v>
                </c:pt>
                <c:pt idx="9562">
                  <c:v>97379</c:v>
                </c:pt>
                <c:pt idx="9563">
                  <c:v>97380</c:v>
                </c:pt>
                <c:pt idx="9564">
                  <c:v>97384</c:v>
                </c:pt>
                <c:pt idx="9565">
                  <c:v>97386</c:v>
                </c:pt>
                <c:pt idx="9566">
                  <c:v>97388</c:v>
                </c:pt>
                <c:pt idx="9567">
                  <c:v>97389</c:v>
                </c:pt>
                <c:pt idx="9568">
                  <c:v>97391</c:v>
                </c:pt>
                <c:pt idx="9569">
                  <c:v>97393</c:v>
                </c:pt>
                <c:pt idx="9570">
                  <c:v>97396</c:v>
                </c:pt>
                <c:pt idx="9571">
                  <c:v>97399</c:v>
                </c:pt>
                <c:pt idx="9572">
                  <c:v>97400</c:v>
                </c:pt>
                <c:pt idx="9573">
                  <c:v>97401</c:v>
                </c:pt>
                <c:pt idx="9574">
                  <c:v>97409</c:v>
                </c:pt>
                <c:pt idx="9575">
                  <c:v>97412</c:v>
                </c:pt>
                <c:pt idx="9576">
                  <c:v>97415</c:v>
                </c:pt>
                <c:pt idx="9577">
                  <c:v>97417</c:v>
                </c:pt>
                <c:pt idx="9578">
                  <c:v>97419</c:v>
                </c:pt>
                <c:pt idx="9579">
                  <c:v>97420</c:v>
                </c:pt>
                <c:pt idx="9580">
                  <c:v>97423</c:v>
                </c:pt>
                <c:pt idx="9581">
                  <c:v>97424</c:v>
                </c:pt>
                <c:pt idx="9582">
                  <c:v>97426</c:v>
                </c:pt>
                <c:pt idx="9583">
                  <c:v>97430</c:v>
                </c:pt>
                <c:pt idx="9584">
                  <c:v>97433</c:v>
                </c:pt>
                <c:pt idx="9585">
                  <c:v>97434</c:v>
                </c:pt>
                <c:pt idx="9586">
                  <c:v>97435</c:v>
                </c:pt>
                <c:pt idx="9587">
                  <c:v>97436</c:v>
                </c:pt>
                <c:pt idx="9588">
                  <c:v>97442</c:v>
                </c:pt>
                <c:pt idx="9589">
                  <c:v>97449</c:v>
                </c:pt>
                <c:pt idx="9590">
                  <c:v>97454</c:v>
                </c:pt>
                <c:pt idx="9591">
                  <c:v>97455</c:v>
                </c:pt>
                <c:pt idx="9592">
                  <c:v>97458</c:v>
                </c:pt>
                <c:pt idx="9593">
                  <c:v>97459</c:v>
                </c:pt>
                <c:pt idx="9594">
                  <c:v>97461</c:v>
                </c:pt>
                <c:pt idx="9595">
                  <c:v>97464</c:v>
                </c:pt>
                <c:pt idx="9596">
                  <c:v>97465</c:v>
                </c:pt>
                <c:pt idx="9597">
                  <c:v>97466</c:v>
                </c:pt>
                <c:pt idx="9598">
                  <c:v>97467</c:v>
                </c:pt>
                <c:pt idx="9599">
                  <c:v>97472</c:v>
                </c:pt>
                <c:pt idx="9600">
                  <c:v>97473</c:v>
                </c:pt>
                <c:pt idx="9601">
                  <c:v>97483</c:v>
                </c:pt>
                <c:pt idx="9602">
                  <c:v>97485</c:v>
                </c:pt>
                <c:pt idx="9603">
                  <c:v>97491</c:v>
                </c:pt>
                <c:pt idx="9604">
                  <c:v>97500</c:v>
                </c:pt>
                <c:pt idx="9605">
                  <c:v>97502</c:v>
                </c:pt>
                <c:pt idx="9606">
                  <c:v>97503</c:v>
                </c:pt>
                <c:pt idx="9607">
                  <c:v>97504</c:v>
                </c:pt>
                <c:pt idx="9608">
                  <c:v>97505</c:v>
                </c:pt>
                <c:pt idx="9609">
                  <c:v>97507</c:v>
                </c:pt>
                <c:pt idx="9610">
                  <c:v>97509</c:v>
                </c:pt>
                <c:pt idx="9611">
                  <c:v>97511</c:v>
                </c:pt>
                <c:pt idx="9612">
                  <c:v>97512</c:v>
                </c:pt>
                <c:pt idx="9613">
                  <c:v>97513</c:v>
                </c:pt>
                <c:pt idx="9614">
                  <c:v>97514</c:v>
                </c:pt>
                <c:pt idx="9615">
                  <c:v>97517</c:v>
                </c:pt>
                <c:pt idx="9616">
                  <c:v>97518</c:v>
                </c:pt>
                <c:pt idx="9617">
                  <c:v>97519</c:v>
                </c:pt>
                <c:pt idx="9618">
                  <c:v>97520</c:v>
                </c:pt>
                <c:pt idx="9619">
                  <c:v>97521</c:v>
                </c:pt>
                <c:pt idx="9620">
                  <c:v>97523</c:v>
                </c:pt>
                <c:pt idx="9621">
                  <c:v>97526</c:v>
                </c:pt>
                <c:pt idx="9622">
                  <c:v>97528</c:v>
                </c:pt>
                <c:pt idx="9623">
                  <c:v>97529</c:v>
                </c:pt>
                <c:pt idx="9624">
                  <c:v>97532</c:v>
                </c:pt>
                <c:pt idx="9625">
                  <c:v>97533</c:v>
                </c:pt>
                <c:pt idx="9626">
                  <c:v>97535</c:v>
                </c:pt>
                <c:pt idx="9627">
                  <c:v>97537</c:v>
                </c:pt>
                <c:pt idx="9628">
                  <c:v>97539</c:v>
                </c:pt>
                <c:pt idx="9629">
                  <c:v>97543</c:v>
                </c:pt>
                <c:pt idx="9630">
                  <c:v>97546</c:v>
                </c:pt>
                <c:pt idx="9631">
                  <c:v>97552</c:v>
                </c:pt>
                <c:pt idx="9632">
                  <c:v>97554</c:v>
                </c:pt>
                <c:pt idx="9633">
                  <c:v>97557</c:v>
                </c:pt>
                <c:pt idx="9634">
                  <c:v>97560</c:v>
                </c:pt>
                <c:pt idx="9635">
                  <c:v>97572</c:v>
                </c:pt>
                <c:pt idx="9636">
                  <c:v>97574</c:v>
                </c:pt>
                <c:pt idx="9637">
                  <c:v>97575</c:v>
                </c:pt>
                <c:pt idx="9638">
                  <c:v>97577</c:v>
                </c:pt>
                <c:pt idx="9639">
                  <c:v>97579</c:v>
                </c:pt>
                <c:pt idx="9640">
                  <c:v>97580</c:v>
                </c:pt>
                <c:pt idx="9641">
                  <c:v>97581</c:v>
                </c:pt>
                <c:pt idx="9642">
                  <c:v>97584</c:v>
                </c:pt>
                <c:pt idx="9643">
                  <c:v>97585</c:v>
                </c:pt>
                <c:pt idx="9644">
                  <c:v>97586</c:v>
                </c:pt>
                <c:pt idx="9645">
                  <c:v>97587</c:v>
                </c:pt>
                <c:pt idx="9646">
                  <c:v>97588</c:v>
                </c:pt>
                <c:pt idx="9647">
                  <c:v>97590</c:v>
                </c:pt>
                <c:pt idx="9648">
                  <c:v>97591</c:v>
                </c:pt>
                <c:pt idx="9649">
                  <c:v>97592</c:v>
                </c:pt>
                <c:pt idx="9650">
                  <c:v>97593</c:v>
                </c:pt>
                <c:pt idx="9651">
                  <c:v>97596</c:v>
                </c:pt>
                <c:pt idx="9652">
                  <c:v>97597</c:v>
                </c:pt>
                <c:pt idx="9653">
                  <c:v>97598</c:v>
                </c:pt>
                <c:pt idx="9654">
                  <c:v>97599</c:v>
                </c:pt>
                <c:pt idx="9655">
                  <c:v>97605</c:v>
                </c:pt>
                <c:pt idx="9656">
                  <c:v>97606</c:v>
                </c:pt>
                <c:pt idx="9657">
                  <c:v>97611</c:v>
                </c:pt>
                <c:pt idx="9658">
                  <c:v>97612</c:v>
                </c:pt>
                <c:pt idx="9659">
                  <c:v>97618</c:v>
                </c:pt>
                <c:pt idx="9660">
                  <c:v>97620</c:v>
                </c:pt>
                <c:pt idx="9661">
                  <c:v>97621</c:v>
                </c:pt>
                <c:pt idx="9662">
                  <c:v>97623</c:v>
                </c:pt>
                <c:pt idx="9663">
                  <c:v>97624</c:v>
                </c:pt>
                <c:pt idx="9664">
                  <c:v>97627</c:v>
                </c:pt>
                <c:pt idx="9665">
                  <c:v>97629</c:v>
                </c:pt>
                <c:pt idx="9666">
                  <c:v>97633</c:v>
                </c:pt>
                <c:pt idx="9667">
                  <c:v>97635</c:v>
                </c:pt>
                <c:pt idx="9668">
                  <c:v>97636</c:v>
                </c:pt>
                <c:pt idx="9669">
                  <c:v>97637</c:v>
                </c:pt>
                <c:pt idx="9670">
                  <c:v>97638</c:v>
                </c:pt>
                <c:pt idx="9671">
                  <c:v>97639</c:v>
                </c:pt>
                <c:pt idx="9672">
                  <c:v>97641</c:v>
                </c:pt>
                <c:pt idx="9673">
                  <c:v>97644</c:v>
                </c:pt>
                <c:pt idx="9674">
                  <c:v>97646</c:v>
                </c:pt>
                <c:pt idx="9675">
                  <c:v>97647</c:v>
                </c:pt>
                <c:pt idx="9676">
                  <c:v>97648</c:v>
                </c:pt>
                <c:pt idx="9677">
                  <c:v>97649</c:v>
                </c:pt>
                <c:pt idx="9678">
                  <c:v>97650</c:v>
                </c:pt>
                <c:pt idx="9679">
                  <c:v>97654</c:v>
                </c:pt>
                <c:pt idx="9680">
                  <c:v>97655</c:v>
                </c:pt>
                <c:pt idx="9681">
                  <c:v>97657</c:v>
                </c:pt>
                <c:pt idx="9682">
                  <c:v>97658</c:v>
                </c:pt>
                <c:pt idx="9683">
                  <c:v>97660</c:v>
                </c:pt>
                <c:pt idx="9684">
                  <c:v>97661</c:v>
                </c:pt>
                <c:pt idx="9685">
                  <c:v>97665</c:v>
                </c:pt>
                <c:pt idx="9686">
                  <c:v>97671</c:v>
                </c:pt>
                <c:pt idx="9687">
                  <c:v>97678</c:v>
                </c:pt>
                <c:pt idx="9688">
                  <c:v>97679</c:v>
                </c:pt>
                <c:pt idx="9689">
                  <c:v>97681</c:v>
                </c:pt>
                <c:pt idx="9690">
                  <c:v>97682</c:v>
                </c:pt>
                <c:pt idx="9691">
                  <c:v>97683</c:v>
                </c:pt>
                <c:pt idx="9692">
                  <c:v>97690</c:v>
                </c:pt>
                <c:pt idx="9693">
                  <c:v>97693</c:v>
                </c:pt>
                <c:pt idx="9694">
                  <c:v>97697</c:v>
                </c:pt>
                <c:pt idx="9695">
                  <c:v>97699</c:v>
                </c:pt>
                <c:pt idx="9696">
                  <c:v>97701</c:v>
                </c:pt>
                <c:pt idx="9697">
                  <c:v>97702</c:v>
                </c:pt>
                <c:pt idx="9698">
                  <c:v>97703</c:v>
                </c:pt>
                <c:pt idx="9699">
                  <c:v>97706</c:v>
                </c:pt>
                <c:pt idx="9700">
                  <c:v>97707</c:v>
                </c:pt>
                <c:pt idx="9701">
                  <c:v>97708</c:v>
                </c:pt>
                <c:pt idx="9702">
                  <c:v>97712</c:v>
                </c:pt>
                <c:pt idx="9703">
                  <c:v>97713</c:v>
                </c:pt>
                <c:pt idx="9704">
                  <c:v>97715</c:v>
                </c:pt>
                <c:pt idx="9705">
                  <c:v>97717</c:v>
                </c:pt>
                <c:pt idx="9706">
                  <c:v>97719</c:v>
                </c:pt>
                <c:pt idx="9707">
                  <c:v>97722</c:v>
                </c:pt>
                <c:pt idx="9708">
                  <c:v>97729</c:v>
                </c:pt>
                <c:pt idx="9709">
                  <c:v>97734</c:v>
                </c:pt>
                <c:pt idx="9710">
                  <c:v>97737</c:v>
                </c:pt>
                <c:pt idx="9711">
                  <c:v>97738</c:v>
                </c:pt>
                <c:pt idx="9712">
                  <c:v>97739</c:v>
                </c:pt>
                <c:pt idx="9713">
                  <c:v>97740</c:v>
                </c:pt>
                <c:pt idx="9714">
                  <c:v>97741</c:v>
                </c:pt>
                <c:pt idx="9715">
                  <c:v>97743</c:v>
                </c:pt>
                <c:pt idx="9716">
                  <c:v>97744</c:v>
                </c:pt>
                <c:pt idx="9717">
                  <c:v>97745</c:v>
                </c:pt>
                <c:pt idx="9718">
                  <c:v>97746</c:v>
                </c:pt>
                <c:pt idx="9719">
                  <c:v>97750</c:v>
                </c:pt>
                <c:pt idx="9720">
                  <c:v>97758</c:v>
                </c:pt>
                <c:pt idx="9721">
                  <c:v>97759</c:v>
                </c:pt>
                <c:pt idx="9722">
                  <c:v>97760</c:v>
                </c:pt>
                <c:pt idx="9723">
                  <c:v>97762</c:v>
                </c:pt>
                <c:pt idx="9724">
                  <c:v>97763</c:v>
                </c:pt>
                <c:pt idx="9725">
                  <c:v>97765</c:v>
                </c:pt>
                <c:pt idx="9726">
                  <c:v>97767</c:v>
                </c:pt>
                <c:pt idx="9727">
                  <c:v>97768</c:v>
                </c:pt>
                <c:pt idx="9728">
                  <c:v>97771</c:v>
                </c:pt>
                <c:pt idx="9729">
                  <c:v>97779</c:v>
                </c:pt>
                <c:pt idx="9730">
                  <c:v>97791</c:v>
                </c:pt>
                <c:pt idx="9731">
                  <c:v>97792</c:v>
                </c:pt>
                <c:pt idx="9732">
                  <c:v>97795</c:v>
                </c:pt>
                <c:pt idx="9733">
                  <c:v>97799</c:v>
                </c:pt>
                <c:pt idx="9734">
                  <c:v>97802</c:v>
                </c:pt>
                <c:pt idx="9735">
                  <c:v>97803</c:v>
                </c:pt>
                <c:pt idx="9736">
                  <c:v>97804</c:v>
                </c:pt>
                <c:pt idx="9737">
                  <c:v>97805</c:v>
                </c:pt>
                <c:pt idx="9738">
                  <c:v>97806</c:v>
                </c:pt>
                <c:pt idx="9739">
                  <c:v>97809</c:v>
                </c:pt>
                <c:pt idx="9740">
                  <c:v>97810</c:v>
                </c:pt>
                <c:pt idx="9741">
                  <c:v>97811</c:v>
                </c:pt>
                <c:pt idx="9742">
                  <c:v>97812</c:v>
                </c:pt>
                <c:pt idx="9743">
                  <c:v>97813</c:v>
                </c:pt>
                <c:pt idx="9744">
                  <c:v>97814</c:v>
                </c:pt>
                <c:pt idx="9745">
                  <c:v>97815</c:v>
                </c:pt>
                <c:pt idx="9746">
                  <c:v>97816</c:v>
                </c:pt>
                <c:pt idx="9747">
                  <c:v>97817</c:v>
                </c:pt>
                <c:pt idx="9748">
                  <c:v>97819</c:v>
                </c:pt>
                <c:pt idx="9749">
                  <c:v>97822</c:v>
                </c:pt>
                <c:pt idx="9750">
                  <c:v>97823</c:v>
                </c:pt>
                <c:pt idx="9751">
                  <c:v>97825</c:v>
                </c:pt>
                <c:pt idx="9752">
                  <c:v>97830</c:v>
                </c:pt>
                <c:pt idx="9753">
                  <c:v>97842</c:v>
                </c:pt>
                <c:pt idx="9754">
                  <c:v>97845</c:v>
                </c:pt>
                <c:pt idx="9755">
                  <c:v>97848</c:v>
                </c:pt>
                <c:pt idx="9756">
                  <c:v>97856</c:v>
                </c:pt>
                <c:pt idx="9757">
                  <c:v>97862</c:v>
                </c:pt>
                <c:pt idx="9758">
                  <c:v>97863</c:v>
                </c:pt>
                <c:pt idx="9759">
                  <c:v>97867</c:v>
                </c:pt>
                <c:pt idx="9760">
                  <c:v>97868</c:v>
                </c:pt>
                <c:pt idx="9761">
                  <c:v>97869</c:v>
                </c:pt>
                <c:pt idx="9762">
                  <c:v>97871</c:v>
                </c:pt>
                <c:pt idx="9763">
                  <c:v>97874</c:v>
                </c:pt>
                <c:pt idx="9764">
                  <c:v>97875</c:v>
                </c:pt>
                <c:pt idx="9765">
                  <c:v>97877</c:v>
                </c:pt>
                <c:pt idx="9766">
                  <c:v>97878</c:v>
                </c:pt>
                <c:pt idx="9767">
                  <c:v>97879</c:v>
                </c:pt>
                <c:pt idx="9768">
                  <c:v>97880</c:v>
                </c:pt>
                <c:pt idx="9769">
                  <c:v>97881</c:v>
                </c:pt>
                <c:pt idx="9770">
                  <c:v>97882</c:v>
                </c:pt>
                <c:pt idx="9771">
                  <c:v>97887</c:v>
                </c:pt>
                <c:pt idx="9772">
                  <c:v>97892</c:v>
                </c:pt>
                <c:pt idx="9773">
                  <c:v>97893</c:v>
                </c:pt>
                <c:pt idx="9774">
                  <c:v>97894</c:v>
                </c:pt>
                <c:pt idx="9775">
                  <c:v>97895</c:v>
                </c:pt>
                <c:pt idx="9776">
                  <c:v>97898</c:v>
                </c:pt>
                <c:pt idx="9777">
                  <c:v>97901</c:v>
                </c:pt>
                <c:pt idx="9778">
                  <c:v>97906</c:v>
                </c:pt>
                <c:pt idx="9779">
                  <c:v>97908</c:v>
                </c:pt>
                <c:pt idx="9780">
                  <c:v>97910</c:v>
                </c:pt>
                <c:pt idx="9781">
                  <c:v>97917</c:v>
                </c:pt>
                <c:pt idx="9782">
                  <c:v>97919</c:v>
                </c:pt>
                <c:pt idx="9783">
                  <c:v>97924</c:v>
                </c:pt>
                <c:pt idx="9784">
                  <c:v>97926</c:v>
                </c:pt>
                <c:pt idx="9785">
                  <c:v>97932</c:v>
                </c:pt>
                <c:pt idx="9786">
                  <c:v>97933</c:v>
                </c:pt>
                <c:pt idx="9787">
                  <c:v>97934</c:v>
                </c:pt>
                <c:pt idx="9788">
                  <c:v>97935</c:v>
                </c:pt>
                <c:pt idx="9789">
                  <c:v>97936</c:v>
                </c:pt>
                <c:pt idx="9790">
                  <c:v>97937</c:v>
                </c:pt>
                <c:pt idx="9791">
                  <c:v>97938</c:v>
                </c:pt>
                <c:pt idx="9792">
                  <c:v>97941</c:v>
                </c:pt>
                <c:pt idx="9793">
                  <c:v>97943</c:v>
                </c:pt>
                <c:pt idx="9794">
                  <c:v>97944</c:v>
                </c:pt>
                <c:pt idx="9795">
                  <c:v>97946</c:v>
                </c:pt>
                <c:pt idx="9796">
                  <c:v>97951</c:v>
                </c:pt>
                <c:pt idx="9797">
                  <c:v>97952</c:v>
                </c:pt>
                <c:pt idx="9798">
                  <c:v>97958</c:v>
                </c:pt>
                <c:pt idx="9799">
                  <c:v>97963</c:v>
                </c:pt>
                <c:pt idx="9800">
                  <c:v>97964</c:v>
                </c:pt>
                <c:pt idx="9801">
                  <c:v>97965</c:v>
                </c:pt>
                <c:pt idx="9802">
                  <c:v>97969</c:v>
                </c:pt>
                <c:pt idx="9803">
                  <c:v>97975</c:v>
                </c:pt>
                <c:pt idx="9804">
                  <c:v>97976</c:v>
                </c:pt>
                <c:pt idx="9805">
                  <c:v>97978</c:v>
                </c:pt>
                <c:pt idx="9806">
                  <c:v>97979</c:v>
                </c:pt>
                <c:pt idx="9807">
                  <c:v>97980</c:v>
                </c:pt>
                <c:pt idx="9808">
                  <c:v>97981</c:v>
                </c:pt>
                <c:pt idx="9809">
                  <c:v>97982</c:v>
                </c:pt>
                <c:pt idx="9810">
                  <c:v>97983</c:v>
                </c:pt>
                <c:pt idx="9811">
                  <c:v>97989</c:v>
                </c:pt>
                <c:pt idx="9812">
                  <c:v>97991</c:v>
                </c:pt>
                <c:pt idx="9813">
                  <c:v>97993</c:v>
                </c:pt>
                <c:pt idx="9814">
                  <c:v>97995</c:v>
                </c:pt>
                <c:pt idx="9815">
                  <c:v>97996</c:v>
                </c:pt>
                <c:pt idx="9816">
                  <c:v>97997</c:v>
                </c:pt>
                <c:pt idx="9817">
                  <c:v>97998</c:v>
                </c:pt>
                <c:pt idx="9818">
                  <c:v>97999</c:v>
                </c:pt>
                <c:pt idx="9819">
                  <c:v>98000</c:v>
                </c:pt>
                <c:pt idx="9820">
                  <c:v>98002</c:v>
                </c:pt>
                <c:pt idx="9821">
                  <c:v>98003</c:v>
                </c:pt>
                <c:pt idx="9822">
                  <c:v>98004</c:v>
                </c:pt>
                <c:pt idx="9823">
                  <c:v>98005</c:v>
                </c:pt>
                <c:pt idx="9824">
                  <c:v>98016</c:v>
                </c:pt>
                <c:pt idx="9825">
                  <c:v>98018</c:v>
                </c:pt>
                <c:pt idx="9826">
                  <c:v>98020</c:v>
                </c:pt>
                <c:pt idx="9827">
                  <c:v>98021</c:v>
                </c:pt>
                <c:pt idx="9828">
                  <c:v>98028</c:v>
                </c:pt>
                <c:pt idx="9829">
                  <c:v>98030</c:v>
                </c:pt>
                <c:pt idx="9830">
                  <c:v>98032</c:v>
                </c:pt>
                <c:pt idx="9831">
                  <c:v>98033</c:v>
                </c:pt>
                <c:pt idx="9832">
                  <c:v>98034</c:v>
                </c:pt>
                <c:pt idx="9833">
                  <c:v>98038</c:v>
                </c:pt>
                <c:pt idx="9834">
                  <c:v>98040</c:v>
                </c:pt>
                <c:pt idx="9835">
                  <c:v>98041</c:v>
                </c:pt>
                <c:pt idx="9836">
                  <c:v>98042</c:v>
                </c:pt>
                <c:pt idx="9837">
                  <c:v>98043</c:v>
                </c:pt>
                <c:pt idx="9838">
                  <c:v>98047</c:v>
                </c:pt>
                <c:pt idx="9839">
                  <c:v>98048</c:v>
                </c:pt>
                <c:pt idx="9840">
                  <c:v>98051</c:v>
                </c:pt>
                <c:pt idx="9841">
                  <c:v>98052</c:v>
                </c:pt>
                <c:pt idx="9842">
                  <c:v>98054</c:v>
                </c:pt>
                <c:pt idx="9843">
                  <c:v>98058</c:v>
                </c:pt>
                <c:pt idx="9844">
                  <c:v>98059</c:v>
                </c:pt>
                <c:pt idx="9845">
                  <c:v>98060</c:v>
                </c:pt>
                <c:pt idx="9846">
                  <c:v>98061</c:v>
                </c:pt>
                <c:pt idx="9847">
                  <c:v>98067</c:v>
                </c:pt>
                <c:pt idx="9848">
                  <c:v>98068</c:v>
                </c:pt>
                <c:pt idx="9849">
                  <c:v>98072</c:v>
                </c:pt>
                <c:pt idx="9850">
                  <c:v>98074</c:v>
                </c:pt>
                <c:pt idx="9851">
                  <c:v>98081</c:v>
                </c:pt>
                <c:pt idx="9852">
                  <c:v>98082</c:v>
                </c:pt>
                <c:pt idx="9853">
                  <c:v>98088</c:v>
                </c:pt>
                <c:pt idx="9854">
                  <c:v>98089</c:v>
                </c:pt>
                <c:pt idx="9855">
                  <c:v>98092</c:v>
                </c:pt>
                <c:pt idx="9856">
                  <c:v>98093</c:v>
                </c:pt>
                <c:pt idx="9857">
                  <c:v>98094</c:v>
                </c:pt>
                <c:pt idx="9858">
                  <c:v>98095</c:v>
                </c:pt>
                <c:pt idx="9859">
                  <c:v>98096</c:v>
                </c:pt>
                <c:pt idx="9860">
                  <c:v>98097</c:v>
                </c:pt>
                <c:pt idx="9861">
                  <c:v>98100</c:v>
                </c:pt>
                <c:pt idx="9862">
                  <c:v>98101</c:v>
                </c:pt>
                <c:pt idx="9863">
                  <c:v>98102</c:v>
                </c:pt>
                <c:pt idx="9864">
                  <c:v>98111</c:v>
                </c:pt>
                <c:pt idx="9865">
                  <c:v>98112</c:v>
                </c:pt>
                <c:pt idx="9866">
                  <c:v>98114</c:v>
                </c:pt>
                <c:pt idx="9867">
                  <c:v>98116</c:v>
                </c:pt>
                <c:pt idx="9868">
                  <c:v>98117</c:v>
                </c:pt>
                <c:pt idx="9869">
                  <c:v>98118</c:v>
                </c:pt>
                <c:pt idx="9870">
                  <c:v>98120</c:v>
                </c:pt>
                <c:pt idx="9871">
                  <c:v>98122</c:v>
                </c:pt>
                <c:pt idx="9872">
                  <c:v>98124</c:v>
                </c:pt>
                <c:pt idx="9873">
                  <c:v>98128</c:v>
                </c:pt>
                <c:pt idx="9874">
                  <c:v>98132</c:v>
                </c:pt>
                <c:pt idx="9875">
                  <c:v>98140</c:v>
                </c:pt>
                <c:pt idx="9876">
                  <c:v>98145</c:v>
                </c:pt>
                <c:pt idx="9877">
                  <c:v>98146</c:v>
                </c:pt>
                <c:pt idx="9878">
                  <c:v>98150</c:v>
                </c:pt>
                <c:pt idx="9879">
                  <c:v>98154</c:v>
                </c:pt>
                <c:pt idx="9880">
                  <c:v>98158</c:v>
                </c:pt>
                <c:pt idx="9881">
                  <c:v>98159</c:v>
                </c:pt>
                <c:pt idx="9882">
                  <c:v>98161</c:v>
                </c:pt>
                <c:pt idx="9883">
                  <c:v>98163</c:v>
                </c:pt>
                <c:pt idx="9884">
                  <c:v>98165</c:v>
                </c:pt>
                <c:pt idx="9885">
                  <c:v>98166</c:v>
                </c:pt>
                <c:pt idx="9886">
                  <c:v>98169</c:v>
                </c:pt>
                <c:pt idx="9887">
                  <c:v>98170</c:v>
                </c:pt>
                <c:pt idx="9888">
                  <c:v>98171</c:v>
                </c:pt>
                <c:pt idx="9889">
                  <c:v>98172</c:v>
                </c:pt>
                <c:pt idx="9890">
                  <c:v>98173</c:v>
                </c:pt>
                <c:pt idx="9891">
                  <c:v>98177</c:v>
                </c:pt>
                <c:pt idx="9892">
                  <c:v>98178</c:v>
                </c:pt>
                <c:pt idx="9893">
                  <c:v>98184</c:v>
                </c:pt>
                <c:pt idx="9894">
                  <c:v>98187</c:v>
                </c:pt>
                <c:pt idx="9895">
                  <c:v>98188</c:v>
                </c:pt>
                <c:pt idx="9896">
                  <c:v>98193</c:v>
                </c:pt>
                <c:pt idx="9897">
                  <c:v>98194</c:v>
                </c:pt>
                <c:pt idx="9898">
                  <c:v>98197</c:v>
                </c:pt>
                <c:pt idx="9899">
                  <c:v>98199</c:v>
                </c:pt>
                <c:pt idx="9900">
                  <c:v>98200</c:v>
                </c:pt>
                <c:pt idx="9901">
                  <c:v>98207</c:v>
                </c:pt>
                <c:pt idx="9902">
                  <c:v>98209</c:v>
                </c:pt>
                <c:pt idx="9903">
                  <c:v>98211</c:v>
                </c:pt>
                <c:pt idx="9904">
                  <c:v>98213</c:v>
                </c:pt>
                <c:pt idx="9905">
                  <c:v>98214</c:v>
                </c:pt>
                <c:pt idx="9906">
                  <c:v>98220</c:v>
                </c:pt>
                <c:pt idx="9907">
                  <c:v>98223</c:v>
                </c:pt>
                <c:pt idx="9908">
                  <c:v>98224</c:v>
                </c:pt>
                <c:pt idx="9909">
                  <c:v>98225</c:v>
                </c:pt>
                <c:pt idx="9910">
                  <c:v>98226</c:v>
                </c:pt>
                <c:pt idx="9911">
                  <c:v>98227</c:v>
                </c:pt>
                <c:pt idx="9912">
                  <c:v>98233</c:v>
                </c:pt>
                <c:pt idx="9913">
                  <c:v>98236</c:v>
                </c:pt>
                <c:pt idx="9914">
                  <c:v>98250</c:v>
                </c:pt>
                <c:pt idx="9915">
                  <c:v>98253</c:v>
                </c:pt>
                <c:pt idx="9916">
                  <c:v>98254</c:v>
                </c:pt>
                <c:pt idx="9917">
                  <c:v>98258</c:v>
                </c:pt>
                <c:pt idx="9918">
                  <c:v>98260</c:v>
                </c:pt>
                <c:pt idx="9919">
                  <c:v>98261</c:v>
                </c:pt>
                <c:pt idx="9920">
                  <c:v>98262</c:v>
                </c:pt>
                <c:pt idx="9921">
                  <c:v>98268</c:v>
                </c:pt>
                <c:pt idx="9922">
                  <c:v>98269</c:v>
                </c:pt>
                <c:pt idx="9923">
                  <c:v>98272</c:v>
                </c:pt>
                <c:pt idx="9924">
                  <c:v>98273</c:v>
                </c:pt>
                <c:pt idx="9925">
                  <c:v>98275</c:v>
                </c:pt>
                <c:pt idx="9926">
                  <c:v>98277</c:v>
                </c:pt>
                <c:pt idx="9927">
                  <c:v>98278</c:v>
                </c:pt>
                <c:pt idx="9928">
                  <c:v>98282</c:v>
                </c:pt>
                <c:pt idx="9929">
                  <c:v>98287</c:v>
                </c:pt>
                <c:pt idx="9930">
                  <c:v>98293</c:v>
                </c:pt>
                <c:pt idx="9931">
                  <c:v>98295</c:v>
                </c:pt>
                <c:pt idx="9932">
                  <c:v>98299</c:v>
                </c:pt>
                <c:pt idx="9933">
                  <c:v>98300</c:v>
                </c:pt>
                <c:pt idx="9934">
                  <c:v>98303</c:v>
                </c:pt>
                <c:pt idx="9935">
                  <c:v>98310</c:v>
                </c:pt>
                <c:pt idx="9936">
                  <c:v>98311</c:v>
                </c:pt>
                <c:pt idx="9937">
                  <c:v>98320</c:v>
                </c:pt>
                <c:pt idx="9938">
                  <c:v>98321</c:v>
                </c:pt>
                <c:pt idx="9939">
                  <c:v>98322</c:v>
                </c:pt>
                <c:pt idx="9940">
                  <c:v>98323</c:v>
                </c:pt>
                <c:pt idx="9941">
                  <c:v>98324</c:v>
                </c:pt>
                <c:pt idx="9942">
                  <c:v>98325</c:v>
                </c:pt>
                <c:pt idx="9943">
                  <c:v>98326</c:v>
                </c:pt>
                <c:pt idx="9944">
                  <c:v>98328</c:v>
                </c:pt>
                <c:pt idx="9945">
                  <c:v>98329</c:v>
                </c:pt>
                <c:pt idx="9946">
                  <c:v>98330</c:v>
                </c:pt>
                <c:pt idx="9947">
                  <c:v>98331</c:v>
                </c:pt>
                <c:pt idx="9948">
                  <c:v>98332</c:v>
                </c:pt>
                <c:pt idx="9949">
                  <c:v>98333</c:v>
                </c:pt>
                <c:pt idx="9950">
                  <c:v>98335</c:v>
                </c:pt>
                <c:pt idx="9951">
                  <c:v>98336</c:v>
                </c:pt>
                <c:pt idx="9952">
                  <c:v>98337</c:v>
                </c:pt>
                <c:pt idx="9953">
                  <c:v>98341</c:v>
                </c:pt>
                <c:pt idx="9954">
                  <c:v>98342</c:v>
                </c:pt>
                <c:pt idx="9955">
                  <c:v>98343</c:v>
                </c:pt>
                <c:pt idx="9956">
                  <c:v>98345</c:v>
                </c:pt>
                <c:pt idx="9957">
                  <c:v>98346</c:v>
                </c:pt>
                <c:pt idx="9958">
                  <c:v>98347</c:v>
                </c:pt>
                <c:pt idx="9959">
                  <c:v>98348</c:v>
                </c:pt>
                <c:pt idx="9960">
                  <c:v>98349</c:v>
                </c:pt>
                <c:pt idx="9961">
                  <c:v>98350</c:v>
                </c:pt>
                <c:pt idx="9962">
                  <c:v>98353</c:v>
                </c:pt>
                <c:pt idx="9963">
                  <c:v>98355</c:v>
                </c:pt>
                <c:pt idx="9964">
                  <c:v>98356</c:v>
                </c:pt>
                <c:pt idx="9965">
                  <c:v>98357</c:v>
                </c:pt>
                <c:pt idx="9966">
                  <c:v>98358</c:v>
                </c:pt>
                <c:pt idx="9967">
                  <c:v>98359</c:v>
                </c:pt>
                <c:pt idx="9968">
                  <c:v>98363</c:v>
                </c:pt>
                <c:pt idx="9969">
                  <c:v>98364</c:v>
                </c:pt>
                <c:pt idx="9970">
                  <c:v>98365</c:v>
                </c:pt>
                <c:pt idx="9971">
                  <c:v>98366</c:v>
                </c:pt>
                <c:pt idx="9972">
                  <c:v>98368</c:v>
                </c:pt>
                <c:pt idx="9973">
                  <c:v>98372</c:v>
                </c:pt>
                <c:pt idx="9974">
                  <c:v>98373</c:v>
                </c:pt>
                <c:pt idx="9975">
                  <c:v>98374</c:v>
                </c:pt>
                <c:pt idx="9976">
                  <c:v>98375</c:v>
                </c:pt>
                <c:pt idx="9977">
                  <c:v>98376</c:v>
                </c:pt>
                <c:pt idx="9978">
                  <c:v>98378</c:v>
                </c:pt>
                <c:pt idx="9979">
                  <c:v>98380</c:v>
                </c:pt>
                <c:pt idx="9980">
                  <c:v>98384</c:v>
                </c:pt>
                <c:pt idx="9981">
                  <c:v>98385</c:v>
                </c:pt>
                <c:pt idx="9982">
                  <c:v>98386</c:v>
                </c:pt>
                <c:pt idx="9983">
                  <c:v>98387</c:v>
                </c:pt>
                <c:pt idx="9984">
                  <c:v>98389</c:v>
                </c:pt>
                <c:pt idx="9985">
                  <c:v>98390</c:v>
                </c:pt>
                <c:pt idx="9986">
                  <c:v>98391</c:v>
                </c:pt>
                <c:pt idx="9987">
                  <c:v>98393</c:v>
                </c:pt>
                <c:pt idx="9988">
                  <c:v>98396</c:v>
                </c:pt>
                <c:pt idx="9989">
                  <c:v>98397</c:v>
                </c:pt>
                <c:pt idx="9990">
                  <c:v>98398</c:v>
                </c:pt>
                <c:pt idx="9991">
                  <c:v>98400</c:v>
                </c:pt>
                <c:pt idx="9992">
                  <c:v>98404</c:v>
                </c:pt>
                <c:pt idx="9993">
                  <c:v>98407</c:v>
                </c:pt>
                <c:pt idx="9994">
                  <c:v>98410</c:v>
                </c:pt>
                <c:pt idx="9995">
                  <c:v>98411</c:v>
                </c:pt>
                <c:pt idx="9996">
                  <c:v>98412</c:v>
                </c:pt>
                <c:pt idx="9997">
                  <c:v>98417</c:v>
                </c:pt>
                <c:pt idx="9998">
                  <c:v>98419</c:v>
                </c:pt>
                <c:pt idx="9999">
                  <c:v>98421</c:v>
                </c:pt>
                <c:pt idx="10000">
                  <c:v>98425</c:v>
                </c:pt>
                <c:pt idx="10001">
                  <c:v>98426</c:v>
                </c:pt>
                <c:pt idx="10002">
                  <c:v>98427</c:v>
                </c:pt>
                <c:pt idx="10003">
                  <c:v>98428</c:v>
                </c:pt>
                <c:pt idx="10004">
                  <c:v>98429</c:v>
                </c:pt>
                <c:pt idx="10005">
                  <c:v>98430</c:v>
                </c:pt>
                <c:pt idx="10006">
                  <c:v>98431</c:v>
                </c:pt>
                <c:pt idx="10007">
                  <c:v>98432</c:v>
                </c:pt>
                <c:pt idx="10008">
                  <c:v>98433</c:v>
                </c:pt>
                <c:pt idx="10009">
                  <c:v>98434</c:v>
                </c:pt>
                <c:pt idx="10010">
                  <c:v>98436</c:v>
                </c:pt>
                <c:pt idx="10011">
                  <c:v>98438</c:v>
                </c:pt>
                <c:pt idx="10012">
                  <c:v>98442</c:v>
                </c:pt>
                <c:pt idx="10013">
                  <c:v>98443</c:v>
                </c:pt>
                <c:pt idx="10014">
                  <c:v>98444</c:v>
                </c:pt>
                <c:pt idx="10015">
                  <c:v>98445</c:v>
                </c:pt>
                <c:pt idx="10016">
                  <c:v>98450</c:v>
                </c:pt>
                <c:pt idx="10017">
                  <c:v>98452</c:v>
                </c:pt>
                <c:pt idx="10018">
                  <c:v>98453</c:v>
                </c:pt>
                <c:pt idx="10019">
                  <c:v>98456</c:v>
                </c:pt>
                <c:pt idx="10020">
                  <c:v>98458</c:v>
                </c:pt>
                <c:pt idx="10021">
                  <c:v>98461</c:v>
                </c:pt>
                <c:pt idx="10022">
                  <c:v>98466</c:v>
                </c:pt>
                <c:pt idx="10023">
                  <c:v>98467</c:v>
                </c:pt>
                <c:pt idx="10024">
                  <c:v>98468</c:v>
                </c:pt>
                <c:pt idx="10025">
                  <c:v>98472</c:v>
                </c:pt>
                <c:pt idx="10026">
                  <c:v>98473</c:v>
                </c:pt>
                <c:pt idx="10027">
                  <c:v>98478</c:v>
                </c:pt>
                <c:pt idx="10028">
                  <c:v>98479</c:v>
                </c:pt>
                <c:pt idx="10029">
                  <c:v>98480</c:v>
                </c:pt>
                <c:pt idx="10030">
                  <c:v>98482</c:v>
                </c:pt>
                <c:pt idx="10031">
                  <c:v>98483</c:v>
                </c:pt>
                <c:pt idx="10032">
                  <c:v>98486</c:v>
                </c:pt>
                <c:pt idx="10033">
                  <c:v>98489</c:v>
                </c:pt>
                <c:pt idx="10034">
                  <c:v>98490</c:v>
                </c:pt>
                <c:pt idx="10035">
                  <c:v>98491</c:v>
                </c:pt>
                <c:pt idx="10036">
                  <c:v>98492</c:v>
                </c:pt>
                <c:pt idx="10037">
                  <c:v>98493</c:v>
                </c:pt>
                <c:pt idx="10038">
                  <c:v>98494</c:v>
                </c:pt>
                <c:pt idx="10039">
                  <c:v>98495</c:v>
                </c:pt>
                <c:pt idx="10040">
                  <c:v>98499</c:v>
                </c:pt>
                <c:pt idx="10041">
                  <c:v>98501</c:v>
                </c:pt>
                <c:pt idx="10042">
                  <c:v>98503</c:v>
                </c:pt>
                <c:pt idx="10043">
                  <c:v>98504</c:v>
                </c:pt>
                <c:pt idx="10044">
                  <c:v>98506</c:v>
                </c:pt>
                <c:pt idx="10045">
                  <c:v>98516</c:v>
                </c:pt>
                <c:pt idx="10046">
                  <c:v>98519</c:v>
                </c:pt>
                <c:pt idx="10047">
                  <c:v>98522</c:v>
                </c:pt>
                <c:pt idx="10048">
                  <c:v>98526</c:v>
                </c:pt>
                <c:pt idx="10049">
                  <c:v>98527</c:v>
                </c:pt>
                <c:pt idx="10050">
                  <c:v>98530</c:v>
                </c:pt>
                <c:pt idx="10051">
                  <c:v>98531</c:v>
                </c:pt>
                <c:pt idx="10052">
                  <c:v>98532</c:v>
                </c:pt>
                <c:pt idx="10053">
                  <c:v>98533</c:v>
                </c:pt>
                <c:pt idx="10054">
                  <c:v>98537</c:v>
                </c:pt>
                <c:pt idx="10055">
                  <c:v>98538</c:v>
                </c:pt>
                <c:pt idx="10056">
                  <c:v>98539</c:v>
                </c:pt>
                <c:pt idx="10057">
                  <c:v>98541</c:v>
                </c:pt>
                <c:pt idx="10058">
                  <c:v>98543</c:v>
                </c:pt>
                <c:pt idx="10059">
                  <c:v>98544</c:v>
                </c:pt>
                <c:pt idx="10060">
                  <c:v>98549</c:v>
                </c:pt>
                <c:pt idx="10061">
                  <c:v>98550</c:v>
                </c:pt>
                <c:pt idx="10062">
                  <c:v>98555</c:v>
                </c:pt>
                <c:pt idx="10063">
                  <c:v>98557</c:v>
                </c:pt>
                <c:pt idx="10064">
                  <c:v>98560</c:v>
                </c:pt>
                <c:pt idx="10065">
                  <c:v>98567</c:v>
                </c:pt>
                <c:pt idx="10066">
                  <c:v>98568</c:v>
                </c:pt>
                <c:pt idx="10067">
                  <c:v>98570</c:v>
                </c:pt>
                <c:pt idx="10068">
                  <c:v>98573</c:v>
                </c:pt>
                <c:pt idx="10069">
                  <c:v>98574</c:v>
                </c:pt>
                <c:pt idx="10070">
                  <c:v>98575</c:v>
                </c:pt>
                <c:pt idx="10071">
                  <c:v>98580</c:v>
                </c:pt>
                <c:pt idx="10072">
                  <c:v>98581</c:v>
                </c:pt>
                <c:pt idx="10073">
                  <c:v>98582</c:v>
                </c:pt>
                <c:pt idx="10074">
                  <c:v>98584</c:v>
                </c:pt>
                <c:pt idx="10075">
                  <c:v>98587</c:v>
                </c:pt>
                <c:pt idx="10076">
                  <c:v>98588</c:v>
                </c:pt>
                <c:pt idx="10077">
                  <c:v>98591</c:v>
                </c:pt>
                <c:pt idx="10078">
                  <c:v>98595</c:v>
                </c:pt>
                <c:pt idx="10079">
                  <c:v>98596</c:v>
                </c:pt>
                <c:pt idx="10080">
                  <c:v>98600</c:v>
                </c:pt>
                <c:pt idx="10081">
                  <c:v>98601</c:v>
                </c:pt>
                <c:pt idx="10082">
                  <c:v>98602</c:v>
                </c:pt>
                <c:pt idx="10083">
                  <c:v>98603</c:v>
                </c:pt>
                <c:pt idx="10084">
                  <c:v>98604</c:v>
                </c:pt>
                <c:pt idx="10085">
                  <c:v>98605</c:v>
                </c:pt>
                <c:pt idx="10086">
                  <c:v>98606</c:v>
                </c:pt>
                <c:pt idx="10087">
                  <c:v>98610</c:v>
                </c:pt>
                <c:pt idx="10088">
                  <c:v>98612</c:v>
                </c:pt>
                <c:pt idx="10089">
                  <c:v>98614</c:v>
                </c:pt>
                <c:pt idx="10090">
                  <c:v>98615</c:v>
                </c:pt>
                <c:pt idx="10091">
                  <c:v>98620</c:v>
                </c:pt>
                <c:pt idx="10092">
                  <c:v>98622</c:v>
                </c:pt>
                <c:pt idx="10093">
                  <c:v>98623</c:v>
                </c:pt>
                <c:pt idx="10094">
                  <c:v>98624</c:v>
                </c:pt>
                <c:pt idx="10095">
                  <c:v>98625</c:v>
                </c:pt>
                <c:pt idx="10096">
                  <c:v>98627</c:v>
                </c:pt>
                <c:pt idx="10097">
                  <c:v>98628</c:v>
                </c:pt>
                <c:pt idx="10098">
                  <c:v>98629</c:v>
                </c:pt>
                <c:pt idx="10099">
                  <c:v>98630</c:v>
                </c:pt>
                <c:pt idx="10100">
                  <c:v>98635</c:v>
                </c:pt>
                <c:pt idx="10101">
                  <c:v>98636</c:v>
                </c:pt>
                <c:pt idx="10102">
                  <c:v>98643</c:v>
                </c:pt>
                <c:pt idx="10103">
                  <c:v>98648</c:v>
                </c:pt>
                <c:pt idx="10104">
                  <c:v>98649</c:v>
                </c:pt>
                <c:pt idx="10105">
                  <c:v>98652</c:v>
                </c:pt>
                <c:pt idx="10106">
                  <c:v>98654</c:v>
                </c:pt>
                <c:pt idx="10107">
                  <c:v>98657</c:v>
                </c:pt>
                <c:pt idx="10108">
                  <c:v>98658</c:v>
                </c:pt>
                <c:pt idx="10109">
                  <c:v>98662</c:v>
                </c:pt>
                <c:pt idx="10110">
                  <c:v>98663</c:v>
                </c:pt>
                <c:pt idx="10111">
                  <c:v>98664</c:v>
                </c:pt>
                <c:pt idx="10112">
                  <c:v>98665</c:v>
                </c:pt>
                <c:pt idx="10113">
                  <c:v>98666</c:v>
                </c:pt>
                <c:pt idx="10114">
                  <c:v>98667</c:v>
                </c:pt>
                <c:pt idx="10115">
                  <c:v>98670</c:v>
                </c:pt>
                <c:pt idx="10116">
                  <c:v>98672</c:v>
                </c:pt>
                <c:pt idx="10117">
                  <c:v>98673</c:v>
                </c:pt>
                <c:pt idx="10118">
                  <c:v>98677</c:v>
                </c:pt>
                <c:pt idx="10119">
                  <c:v>98681</c:v>
                </c:pt>
                <c:pt idx="10120">
                  <c:v>98682</c:v>
                </c:pt>
                <c:pt idx="10121">
                  <c:v>98686</c:v>
                </c:pt>
                <c:pt idx="10122">
                  <c:v>98690</c:v>
                </c:pt>
                <c:pt idx="10123">
                  <c:v>98691</c:v>
                </c:pt>
                <c:pt idx="10124">
                  <c:v>98692</c:v>
                </c:pt>
                <c:pt idx="10125">
                  <c:v>98701</c:v>
                </c:pt>
                <c:pt idx="10126">
                  <c:v>98702</c:v>
                </c:pt>
                <c:pt idx="10127">
                  <c:v>98703</c:v>
                </c:pt>
                <c:pt idx="10128">
                  <c:v>98706</c:v>
                </c:pt>
                <c:pt idx="10129">
                  <c:v>98707</c:v>
                </c:pt>
                <c:pt idx="10130">
                  <c:v>98719</c:v>
                </c:pt>
                <c:pt idx="10131">
                  <c:v>98722</c:v>
                </c:pt>
                <c:pt idx="10132">
                  <c:v>98724</c:v>
                </c:pt>
                <c:pt idx="10133">
                  <c:v>98727</c:v>
                </c:pt>
                <c:pt idx="10134">
                  <c:v>98728</c:v>
                </c:pt>
                <c:pt idx="10135">
                  <c:v>98729</c:v>
                </c:pt>
                <c:pt idx="10136">
                  <c:v>98731</c:v>
                </c:pt>
                <c:pt idx="10137">
                  <c:v>98733</c:v>
                </c:pt>
                <c:pt idx="10138">
                  <c:v>98740</c:v>
                </c:pt>
                <c:pt idx="10139">
                  <c:v>98741</c:v>
                </c:pt>
                <c:pt idx="10140">
                  <c:v>98742</c:v>
                </c:pt>
                <c:pt idx="10141">
                  <c:v>98744</c:v>
                </c:pt>
                <c:pt idx="10142">
                  <c:v>98746</c:v>
                </c:pt>
                <c:pt idx="10143">
                  <c:v>98747</c:v>
                </c:pt>
                <c:pt idx="10144">
                  <c:v>98749</c:v>
                </c:pt>
                <c:pt idx="10145">
                  <c:v>98753</c:v>
                </c:pt>
                <c:pt idx="10146">
                  <c:v>98755</c:v>
                </c:pt>
                <c:pt idx="10147">
                  <c:v>98758</c:v>
                </c:pt>
                <c:pt idx="10148">
                  <c:v>98760</c:v>
                </c:pt>
                <c:pt idx="10149">
                  <c:v>98767</c:v>
                </c:pt>
                <c:pt idx="10150">
                  <c:v>98768</c:v>
                </c:pt>
                <c:pt idx="10151">
                  <c:v>98771</c:v>
                </c:pt>
                <c:pt idx="10152">
                  <c:v>98774</c:v>
                </c:pt>
                <c:pt idx="10153">
                  <c:v>98781</c:v>
                </c:pt>
                <c:pt idx="10154">
                  <c:v>98782</c:v>
                </c:pt>
                <c:pt idx="10155">
                  <c:v>98784</c:v>
                </c:pt>
                <c:pt idx="10156">
                  <c:v>98785</c:v>
                </c:pt>
                <c:pt idx="10157">
                  <c:v>98787</c:v>
                </c:pt>
                <c:pt idx="10158">
                  <c:v>98788</c:v>
                </c:pt>
                <c:pt idx="10159">
                  <c:v>98791</c:v>
                </c:pt>
                <c:pt idx="10160">
                  <c:v>98792</c:v>
                </c:pt>
                <c:pt idx="10161">
                  <c:v>98793</c:v>
                </c:pt>
                <c:pt idx="10162">
                  <c:v>98795</c:v>
                </c:pt>
                <c:pt idx="10163">
                  <c:v>98797</c:v>
                </c:pt>
                <c:pt idx="10164">
                  <c:v>98798</c:v>
                </c:pt>
                <c:pt idx="10165">
                  <c:v>98799</c:v>
                </c:pt>
                <c:pt idx="10166">
                  <c:v>98800</c:v>
                </c:pt>
                <c:pt idx="10167">
                  <c:v>98801</c:v>
                </c:pt>
                <c:pt idx="10168">
                  <c:v>98802</c:v>
                </c:pt>
                <c:pt idx="10169">
                  <c:v>98803</c:v>
                </c:pt>
                <c:pt idx="10170">
                  <c:v>98804</c:v>
                </c:pt>
                <c:pt idx="10171">
                  <c:v>98805</c:v>
                </c:pt>
                <c:pt idx="10172">
                  <c:v>98807</c:v>
                </c:pt>
                <c:pt idx="10173">
                  <c:v>98808</c:v>
                </c:pt>
                <c:pt idx="10174">
                  <c:v>98810</c:v>
                </c:pt>
                <c:pt idx="10175">
                  <c:v>98814</c:v>
                </c:pt>
                <c:pt idx="10176">
                  <c:v>98815</c:v>
                </c:pt>
                <c:pt idx="10177">
                  <c:v>98820</c:v>
                </c:pt>
                <c:pt idx="10178">
                  <c:v>98823</c:v>
                </c:pt>
                <c:pt idx="10179">
                  <c:v>98824</c:v>
                </c:pt>
                <c:pt idx="10180">
                  <c:v>98827</c:v>
                </c:pt>
                <c:pt idx="10181">
                  <c:v>98828</c:v>
                </c:pt>
                <c:pt idx="10182">
                  <c:v>98829</c:v>
                </c:pt>
                <c:pt idx="10183">
                  <c:v>98830</c:v>
                </c:pt>
                <c:pt idx="10184">
                  <c:v>98831</c:v>
                </c:pt>
                <c:pt idx="10185">
                  <c:v>98837</c:v>
                </c:pt>
                <c:pt idx="10186">
                  <c:v>98838</c:v>
                </c:pt>
                <c:pt idx="10187">
                  <c:v>98839</c:v>
                </c:pt>
                <c:pt idx="10188">
                  <c:v>98842</c:v>
                </c:pt>
                <c:pt idx="10189">
                  <c:v>98845</c:v>
                </c:pt>
                <c:pt idx="10190">
                  <c:v>98856</c:v>
                </c:pt>
                <c:pt idx="10191">
                  <c:v>98860</c:v>
                </c:pt>
                <c:pt idx="10192">
                  <c:v>98865</c:v>
                </c:pt>
                <c:pt idx="10193">
                  <c:v>98866</c:v>
                </c:pt>
                <c:pt idx="10194">
                  <c:v>98872</c:v>
                </c:pt>
                <c:pt idx="10195">
                  <c:v>98873</c:v>
                </c:pt>
                <c:pt idx="10196">
                  <c:v>98874</c:v>
                </c:pt>
                <c:pt idx="10197">
                  <c:v>98880</c:v>
                </c:pt>
                <c:pt idx="10198">
                  <c:v>98882</c:v>
                </c:pt>
                <c:pt idx="10199">
                  <c:v>98883</c:v>
                </c:pt>
                <c:pt idx="10200">
                  <c:v>98884</c:v>
                </c:pt>
                <c:pt idx="10201">
                  <c:v>98888</c:v>
                </c:pt>
                <c:pt idx="10202">
                  <c:v>98891</c:v>
                </c:pt>
                <c:pt idx="10203">
                  <c:v>98893</c:v>
                </c:pt>
                <c:pt idx="10204">
                  <c:v>98895</c:v>
                </c:pt>
                <c:pt idx="10205">
                  <c:v>98899</c:v>
                </c:pt>
                <c:pt idx="10206">
                  <c:v>98904</c:v>
                </c:pt>
                <c:pt idx="10207">
                  <c:v>98906</c:v>
                </c:pt>
                <c:pt idx="10208">
                  <c:v>98909</c:v>
                </c:pt>
                <c:pt idx="10209">
                  <c:v>98910</c:v>
                </c:pt>
                <c:pt idx="10210">
                  <c:v>98911</c:v>
                </c:pt>
                <c:pt idx="10211">
                  <c:v>98915</c:v>
                </c:pt>
                <c:pt idx="10212">
                  <c:v>98921</c:v>
                </c:pt>
                <c:pt idx="10213">
                  <c:v>98922</c:v>
                </c:pt>
                <c:pt idx="10214">
                  <c:v>98924</c:v>
                </c:pt>
                <c:pt idx="10215">
                  <c:v>98929</c:v>
                </c:pt>
                <c:pt idx="10216">
                  <c:v>98930</c:v>
                </c:pt>
                <c:pt idx="10217">
                  <c:v>98940</c:v>
                </c:pt>
                <c:pt idx="10218">
                  <c:v>98944</c:v>
                </c:pt>
                <c:pt idx="10219">
                  <c:v>98948</c:v>
                </c:pt>
                <c:pt idx="10220">
                  <c:v>98950</c:v>
                </c:pt>
                <c:pt idx="10221">
                  <c:v>98952</c:v>
                </c:pt>
                <c:pt idx="10222">
                  <c:v>98956</c:v>
                </c:pt>
                <c:pt idx="10223">
                  <c:v>98959</c:v>
                </c:pt>
                <c:pt idx="10224">
                  <c:v>98960</c:v>
                </c:pt>
                <c:pt idx="10225">
                  <c:v>98968</c:v>
                </c:pt>
                <c:pt idx="10226">
                  <c:v>98969</c:v>
                </c:pt>
                <c:pt idx="10227">
                  <c:v>98970</c:v>
                </c:pt>
                <c:pt idx="10228">
                  <c:v>98975</c:v>
                </c:pt>
                <c:pt idx="10229">
                  <c:v>98976</c:v>
                </c:pt>
                <c:pt idx="10230">
                  <c:v>98981</c:v>
                </c:pt>
                <c:pt idx="10231">
                  <c:v>98983</c:v>
                </c:pt>
                <c:pt idx="10232">
                  <c:v>98986</c:v>
                </c:pt>
                <c:pt idx="10233">
                  <c:v>98987</c:v>
                </c:pt>
                <c:pt idx="10234">
                  <c:v>98990</c:v>
                </c:pt>
                <c:pt idx="10235">
                  <c:v>98993</c:v>
                </c:pt>
                <c:pt idx="10236">
                  <c:v>98994</c:v>
                </c:pt>
                <c:pt idx="10237">
                  <c:v>98995</c:v>
                </c:pt>
                <c:pt idx="10238">
                  <c:v>99001</c:v>
                </c:pt>
                <c:pt idx="10239">
                  <c:v>99002</c:v>
                </c:pt>
                <c:pt idx="10240">
                  <c:v>99005</c:v>
                </c:pt>
                <c:pt idx="10241">
                  <c:v>99006</c:v>
                </c:pt>
                <c:pt idx="10242">
                  <c:v>99007</c:v>
                </c:pt>
                <c:pt idx="10243">
                  <c:v>99011</c:v>
                </c:pt>
                <c:pt idx="10244">
                  <c:v>99012</c:v>
                </c:pt>
                <c:pt idx="10245">
                  <c:v>99013</c:v>
                </c:pt>
                <c:pt idx="10246">
                  <c:v>99014</c:v>
                </c:pt>
                <c:pt idx="10247">
                  <c:v>99020</c:v>
                </c:pt>
                <c:pt idx="10248">
                  <c:v>99021</c:v>
                </c:pt>
                <c:pt idx="10249">
                  <c:v>99022</c:v>
                </c:pt>
                <c:pt idx="10250">
                  <c:v>99026</c:v>
                </c:pt>
                <c:pt idx="10251">
                  <c:v>99028</c:v>
                </c:pt>
                <c:pt idx="10252">
                  <c:v>99035</c:v>
                </c:pt>
                <c:pt idx="10253">
                  <c:v>99038</c:v>
                </c:pt>
                <c:pt idx="10254">
                  <c:v>99044</c:v>
                </c:pt>
                <c:pt idx="10255">
                  <c:v>99045</c:v>
                </c:pt>
                <c:pt idx="10256">
                  <c:v>99046</c:v>
                </c:pt>
                <c:pt idx="10257">
                  <c:v>99047</c:v>
                </c:pt>
                <c:pt idx="10258">
                  <c:v>99048</c:v>
                </c:pt>
                <c:pt idx="10259">
                  <c:v>99051</c:v>
                </c:pt>
                <c:pt idx="10260">
                  <c:v>99053</c:v>
                </c:pt>
                <c:pt idx="10261">
                  <c:v>99055</c:v>
                </c:pt>
                <c:pt idx="10262">
                  <c:v>99056</c:v>
                </c:pt>
                <c:pt idx="10263">
                  <c:v>99059</c:v>
                </c:pt>
                <c:pt idx="10264">
                  <c:v>99065</c:v>
                </c:pt>
                <c:pt idx="10265">
                  <c:v>99069</c:v>
                </c:pt>
                <c:pt idx="10266">
                  <c:v>99071</c:v>
                </c:pt>
                <c:pt idx="10267">
                  <c:v>99072</c:v>
                </c:pt>
                <c:pt idx="10268">
                  <c:v>99073</c:v>
                </c:pt>
                <c:pt idx="10269">
                  <c:v>99074</c:v>
                </c:pt>
                <c:pt idx="10270">
                  <c:v>99083</c:v>
                </c:pt>
                <c:pt idx="10271">
                  <c:v>99092</c:v>
                </c:pt>
                <c:pt idx="10272">
                  <c:v>99100</c:v>
                </c:pt>
                <c:pt idx="10273">
                  <c:v>99101</c:v>
                </c:pt>
                <c:pt idx="10274">
                  <c:v>99102</c:v>
                </c:pt>
                <c:pt idx="10275">
                  <c:v>99103</c:v>
                </c:pt>
                <c:pt idx="10276">
                  <c:v>99110</c:v>
                </c:pt>
                <c:pt idx="10277">
                  <c:v>99111</c:v>
                </c:pt>
                <c:pt idx="10278">
                  <c:v>99112</c:v>
                </c:pt>
                <c:pt idx="10279">
                  <c:v>99115</c:v>
                </c:pt>
                <c:pt idx="10280">
                  <c:v>99117</c:v>
                </c:pt>
                <c:pt idx="10281">
                  <c:v>99123</c:v>
                </c:pt>
                <c:pt idx="10282">
                  <c:v>99124</c:v>
                </c:pt>
                <c:pt idx="10283">
                  <c:v>99125</c:v>
                </c:pt>
                <c:pt idx="10284">
                  <c:v>99129</c:v>
                </c:pt>
                <c:pt idx="10285">
                  <c:v>99131</c:v>
                </c:pt>
                <c:pt idx="10286">
                  <c:v>99133</c:v>
                </c:pt>
                <c:pt idx="10287">
                  <c:v>99137</c:v>
                </c:pt>
                <c:pt idx="10288">
                  <c:v>99138</c:v>
                </c:pt>
                <c:pt idx="10289">
                  <c:v>99139</c:v>
                </c:pt>
                <c:pt idx="10290">
                  <c:v>99143</c:v>
                </c:pt>
                <c:pt idx="10291">
                  <c:v>99147</c:v>
                </c:pt>
                <c:pt idx="10292">
                  <c:v>99153</c:v>
                </c:pt>
                <c:pt idx="10293">
                  <c:v>99160</c:v>
                </c:pt>
                <c:pt idx="10294">
                  <c:v>99161</c:v>
                </c:pt>
                <c:pt idx="10295">
                  <c:v>99170</c:v>
                </c:pt>
                <c:pt idx="10296">
                  <c:v>99172</c:v>
                </c:pt>
                <c:pt idx="10297">
                  <c:v>99173</c:v>
                </c:pt>
                <c:pt idx="10298">
                  <c:v>99175</c:v>
                </c:pt>
                <c:pt idx="10299">
                  <c:v>99176</c:v>
                </c:pt>
                <c:pt idx="10300">
                  <c:v>99177</c:v>
                </c:pt>
                <c:pt idx="10301">
                  <c:v>99180</c:v>
                </c:pt>
                <c:pt idx="10302">
                  <c:v>99186</c:v>
                </c:pt>
                <c:pt idx="10303">
                  <c:v>99187</c:v>
                </c:pt>
                <c:pt idx="10304">
                  <c:v>99188</c:v>
                </c:pt>
                <c:pt idx="10305">
                  <c:v>99189</c:v>
                </c:pt>
                <c:pt idx="10306">
                  <c:v>99190</c:v>
                </c:pt>
                <c:pt idx="10307">
                  <c:v>99192</c:v>
                </c:pt>
                <c:pt idx="10308">
                  <c:v>99197</c:v>
                </c:pt>
                <c:pt idx="10309">
                  <c:v>99199</c:v>
                </c:pt>
                <c:pt idx="10310">
                  <c:v>99202</c:v>
                </c:pt>
                <c:pt idx="10311">
                  <c:v>99203</c:v>
                </c:pt>
                <c:pt idx="10312">
                  <c:v>99208</c:v>
                </c:pt>
                <c:pt idx="10313">
                  <c:v>99209</c:v>
                </c:pt>
                <c:pt idx="10314">
                  <c:v>99210</c:v>
                </c:pt>
                <c:pt idx="10315">
                  <c:v>99211</c:v>
                </c:pt>
                <c:pt idx="10316">
                  <c:v>99212</c:v>
                </c:pt>
                <c:pt idx="10317">
                  <c:v>99213</c:v>
                </c:pt>
                <c:pt idx="10318">
                  <c:v>99214</c:v>
                </c:pt>
                <c:pt idx="10319">
                  <c:v>99216</c:v>
                </c:pt>
                <c:pt idx="10320">
                  <c:v>99219</c:v>
                </c:pt>
                <c:pt idx="10321">
                  <c:v>99221</c:v>
                </c:pt>
                <c:pt idx="10322">
                  <c:v>99222</c:v>
                </c:pt>
                <c:pt idx="10323">
                  <c:v>99224</c:v>
                </c:pt>
                <c:pt idx="10324">
                  <c:v>99225</c:v>
                </c:pt>
                <c:pt idx="10325">
                  <c:v>99229</c:v>
                </c:pt>
                <c:pt idx="10326">
                  <c:v>99230</c:v>
                </c:pt>
                <c:pt idx="10327">
                  <c:v>99231</c:v>
                </c:pt>
                <c:pt idx="10328">
                  <c:v>99232</c:v>
                </c:pt>
                <c:pt idx="10329">
                  <c:v>99233</c:v>
                </c:pt>
                <c:pt idx="10330">
                  <c:v>99237</c:v>
                </c:pt>
                <c:pt idx="10331">
                  <c:v>99242</c:v>
                </c:pt>
                <c:pt idx="10332">
                  <c:v>99251</c:v>
                </c:pt>
                <c:pt idx="10333">
                  <c:v>99252</c:v>
                </c:pt>
                <c:pt idx="10334">
                  <c:v>99254</c:v>
                </c:pt>
                <c:pt idx="10335">
                  <c:v>99256</c:v>
                </c:pt>
                <c:pt idx="10336">
                  <c:v>99258</c:v>
                </c:pt>
                <c:pt idx="10337">
                  <c:v>99259</c:v>
                </c:pt>
                <c:pt idx="10338">
                  <c:v>99260</c:v>
                </c:pt>
                <c:pt idx="10339">
                  <c:v>99261</c:v>
                </c:pt>
                <c:pt idx="10340">
                  <c:v>99262</c:v>
                </c:pt>
                <c:pt idx="10341">
                  <c:v>99263</c:v>
                </c:pt>
                <c:pt idx="10342">
                  <c:v>99264</c:v>
                </c:pt>
                <c:pt idx="10343">
                  <c:v>99265</c:v>
                </c:pt>
                <c:pt idx="10344">
                  <c:v>99272</c:v>
                </c:pt>
                <c:pt idx="10345">
                  <c:v>99273</c:v>
                </c:pt>
                <c:pt idx="10346">
                  <c:v>99280</c:v>
                </c:pt>
                <c:pt idx="10347">
                  <c:v>99282</c:v>
                </c:pt>
                <c:pt idx="10348">
                  <c:v>99283</c:v>
                </c:pt>
                <c:pt idx="10349">
                  <c:v>99287</c:v>
                </c:pt>
                <c:pt idx="10350">
                  <c:v>99288</c:v>
                </c:pt>
                <c:pt idx="10351">
                  <c:v>99291</c:v>
                </c:pt>
                <c:pt idx="10352">
                  <c:v>99298</c:v>
                </c:pt>
                <c:pt idx="10353">
                  <c:v>99301</c:v>
                </c:pt>
                <c:pt idx="10354">
                  <c:v>99302</c:v>
                </c:pt>
                <c:pt idx="10355">
                  <c:v>99303</c:v>
                </c:pt>
                <c:pt idx="10356">
                  <c:v>99304</c:v>
                </c:pt>
                <c:pt idx="10357">
                  <c:v>99306</c:v>
                </c:pt>
                <c:pt idx="10358">
                  <c:v>99307</c:v>
                </c:pt>
                <c:pt idx="10359">
                  <c:v>99308</c:v>
                </c:pt>
                <c:pt idx="10360">
                  <c:v>99311</c:v>
                </c:pt>
                <c:pt idx="10361">
                  <c:v>99314</c:v>
                </c:pt>
                <c:pt idx="10362">
                  <c:v>99315</c:v>
                </c:pt>
                <c:pt idx="10363">
                  <c:v>99316</c:v>
                </c:pt>
                <c:pt idx="10364">
                  <c:v>99317</c:v>
                </c:pt>
                <c:pt idx="10365">
                  <c:v>99318</c:v>
                </c:pt>
                <c:pt idx="10366">
                  <c:v>99319</c:v>
                </c:pt>
                <c:pt idx="10367">
                  <c:v>99331</c:v>
                </c:pt>
                <c:pt idx="10368">
                  <c:v>99332</c:v>
                </c:pt>
                <c:pt idx="10369">
                  <c:v>99333</c:v>
                </c:pt>
                <c:pt idx="10370">
                  <c:v>99335</c:v>
                </c:pt>
                <c:pt idx="10371">
                  <c:v>99341</c:v>
                </c:pt>
                <c:pt idx="10372">
                  <c:v>99345</c:v>
                </c:pt>
                <c:pt idx="10373">
                  <c:v>99350</c:v>
                </c:pt>
                <c:pt idx="10374">
                  <c:v>99357</c:v>
                </c:pt>
                <c:pt idx="10375">
                  <c:v>99359</c:v>
                </c:pt>
                <c:pt idx="10376">
                  <c:v>99360</c:v>
                </c:pt>
                <c:pt idx="10377">
                  <c:v>99367</c:v>
                </c:pt>
                <c:pt idx="10378">
                  <c:v>99375</c:v>
                </c:pt>
                <c:pt idx="10379">
                  <c:v>99377</c:v>
                </c:pt>
                <c:pt idx="10380">
                  <c:v>99378</c:v>
                </c:pt>
                <c:pt idx="10381">
                  <c:v>99379</c:v>
                </c:pt>
                <c:pt idx="10382">
                  <c:v>99380</c:v>
                </c:pt>
                <c:pt idx="10383">
                  <c:v>99381</c:v>
                </c:pt>
                <c:pt idx="10384">
                  <c:v>99382</c:v>
                </c:pt>
                <c:pt idx="10385">
                  <c:v>99383</c:v>
                </c:pt>
                <c:pt idx="10386">
                  <c:v>99385</c:v>
                </c:pt>
                <c:pt idx="10387">
                  <c:v>99387</c:v>
                </c:pt>
                <c:pt idx="10388">
                  <c:v>99388</c:v>
                </c:pt>
                <c:pt idx="10389">
                  <c:v>99390</c:v>
                </c:pt>
                <c:pt idx="10390">
                  <c:v>99392</c:v>
                </c:pt>
                <c:pt idx="10391">
                  <c:v>99399</c:v>
                </c:pt>
                <c:pt idx="10392">
                  <c:v>99400</c:v>
                </c:pt>
                <c:pt idx="10393">
                  <c:v>99401</c:v>
                </c:pt>
                <c:pt idx="10394">
                  <c:v>99406</c:v>
                </c:pt>
                <c:pt idx="10395">
                  <c:v>99407</c:v>
                </c:pt>
                <c:pt idx="10396">
                  <c:v>99409</c:v>
                </c:pt>
                <c:pt idx="10397">
                  <c:v>99411</c:v>
                </c:pt>
                <c:pt idx="10398">
                  <c:v>99412</c:v>
                </c:pt>
                <c:pt idx="10399">
                  <c:v>99413</c:v>
                </c:pt>
                <c:pt idx="10400">
                  <c:v>99414</c:v>
                </c:pt>
                <c:pt idx="10401">
                  <c:v>99415</c:v>
                </c:pt>
                <c:pt idx="10402">
                  <c:v>99418</c:v>
                </c:pt>
                <c:pt idx="10403">
                  <c:v>99420</c:v>
                </c:pt>
                <c:pt idx="10404">
                  <c:v>99421</c:v>
                </c:pt>
                <c:pt idx="10405">
                  <c:v>99423</c:v>
                </c:pt>
                <c:pt idx="10406">
                  <c:v>99426</c:v>
                </c:pt>
                <c:pt idx="10407">
                  <c:v>99429</c:v>
                </c:pt>
                <c:pt idx="10408">
                  <c:v>99431</c:v>
                </c:pt>
                <c:pt idx="10409">
                  <c:v>99433</c:v>
                </c:pt>
                <c:pt idx="10410">
                  <c:v>99435</c:v>
                </c:pt>
                <c:pt idx="10411">
                  <c:v>99439</c:v>
                </c:pt>
                <c:pt idx="10412">
                  <c:v>99443</c:v>
                </c:pt>
                <c:pt idx="10413">
                  <c:v>99444</c:v>
                </c:pt>
                <c:pt idx="10414">
                  <c:v>99445</c:v>
                </c:pt>
                <c:pt idx="10415">
                  <c:v>99446</c:v>
                </c:pt>
                <c:pt idx="10416">
                  <c:v>99447</c:v>
                </c:pt>
                <c:pt idx="10417">
                  <c:v>99448</c:v>
                </c:pt>
                <c:pt idx="10418">
                  <c:v>99452</c:v>
                </c:pt>
                <c:pt idx="10419">
                  <c:v>99453</c:v>
                </c:pt>
                <c:pt idx="10420">
                  <c:v>99454</c:v>
                </c:pt>
                <c:pt idx="10421">
                  <c:v>99459</c:v>
                </c:pt>
                <c:pt idx="10422">
                  <c:v>99460</c:v>
                </c:pt>
                <c:pt idx="10423">
                  <c:v>99462</c:v>
                </c:pt>
                <c:pt idx="10424">
                  <c:v>99465</c:v>
                </c:pt>
                <c:pt idx="10425">
                  <c:v>99468</c:v>
                </c:pt>
                <c:pt idx="10426">
                  <c:v>99469</c:v>
                </c:pt>
                <c:pt idx="10427">
                  <c:v>99471</c:v>
                </c:pt>
                <c:pt idx="10428">
                  <c:v>99474</c:v>
                </c:pt>
                <c:pt idx="10429">
                  <c:v>99475</c:v>
                </c:pt>
                <c:pt idx="10430">
                  <c:v>99476</c:v>
                </c:pt>
                <c:pt idx="10431">
                  <c:v>99491</c:v>
                </c:pt>
                <c:pt idx="10432">
                  <c:v>99493</c:v>
                </c:pt>
                <c:pt idx="10433">
                  <c:v>99496</c:v>
                </c:pt>
                <c:pt idx="10434">
                  <c:v>99497</c:v>
                </c:pt>
                <c:pt idx="10435">
                  <c:v>99503</c:v>
                </c:pt>
                <c:pt idx="10436">
                  <c:v>99513</c:v>
                </c:pt>
                <c:pt idx="10437">
                  <c:v>99521</c:v>
                </c:pt>
                <c:pt idx="10438">
                  <c:v>99522</c:v>
                </c:pt>
                <c:pt idx="10439">
                  <c:v>99523</c:v>
                </c:pt>
                <c:pt idx="10440">
                  <c:v>99524</c:v>
                </c:pt>
                <c:pt idx="10441">
                  <c:v>99525</c:v>
                </c:pt>
                <c:pt idx="10442">
                  <c:v>99526</c:v>
                </c:pt>
                <c:pt idx="10443">
                  <c:v>99527</c:v>
                </c:pt>
                <c:pt idx="10444">
                  <c:v>99528</c:v>
                </c:pt>
                <c:pt idx="10445">
                  <c:v>99531</c:v>
                </c:pt>
                <c:pt idx="10446">
                  <c:v>99532</c:v>
                </c:pt>
                <c:pt idx="10447">
                  <c:v>99533</c:v>
                </c:pt>
                <c:pt idx="10448">
                  <c:v>99538</c:v>
                </c:pt>
                <c:pt idx="10449">
                  <c:v>99546</c:v>
                </c:pt>
                <c:pt idx="10450">
                  <c:v>99547</c:v>
                </c:pt>
                <c:pt idx="10451">
                  <c:v>99550</c:v>
                </c:pt>
                <c:pt idx="10452">
                  <c:v>99551</c:v>
                </c:pt>
                <c:pt idx="10453">
                  <c:v>99553</c:v>
                </c:pt>
                <c:pt idx="10454">
                  <c:v>99554</c:v>
                </c:pt>
                <c:pt idx="10455">
                  <c:v>99560</c:v>
                </c:pt>
                <c:pt idx="10456">
                  <c:v>99563</c:v>
                </c:pt>
                <c:pt idx="10457">
                  <c:v>99567</c:v>
                </c:pt>
                <c:pt idx="10458">
                  <c:v>99569</c:v>
                </c:pt>
                <c:pt idx="10459">
                  <c:v>99573</c:v>
                </c:pt>
                <c:pt idx="10460">
                  <c:v>99574</c:v>
                </c:pt>
                <c:pt idx="10461">
                  <c:v>99575</c:v>
                </c:pt>
                <c:pt idx="10462">
                  <c:v>99578</c:v>
                </c:pt>
                <c:pt idx="10463">
                  <c:v>99583</c:v>
                </c:pt>
                <c:pt idx="10464">
                  <c:v>99585</c:v>
                </c:pt>
                <c:pt idx="10465">
                  <c:v>99590</c:v>
                </c:pt>
                <c:pt idx="10466">
                  <c:v>99591</c:v>
                </c:pt>
                <c:pt idx="10467">
                  <c:v>99597</c:v>
                </c:pt>
                <c:pt idx="10468">
                  <c:v>99599</c:v>
                </c:pt>
                <c:pt idx="10469">
                  <c:v>99603</c:v>
                </c:pt>
                <c:pt idx="10470">
                  <c:v>99610</c:v>
                </c:pt>
                <c:pt idx="10471">
                  <c:v>99611</c:v>
                </c:pt>
                <c:pt idx="10472">
                  <c:v>99616</c:v>
                </c:pt>
                <c:pt idx="10473">
                  <c:v>99625</c:v>
                </c:pt>
                <c:pt idx="10474">
                  <c:v>99637</c:v>
                </c:pt>
                <c:pt idx="10475">
                  <c:v>99638</c:v>
                </c:pt>
                <c:pt idx="10476">
                  <c:v>99640</c:v>
                </c:pt>
                <c:pt idx="10477">
                  <c:v>99643</c:v>
                </c:pt>
                <c:pt idx="10478">
                  <c:v>99644</c:v>
                </c:pt>
                <c:pt idx="10479">
                  <c:v>99652</c:v>
                </c:pt>
                <c:pt idx="10480">
                  <c:v>99655</c:v>
                </c:pt>
                <c:pt idx="10481">
                  <c:v>99656</c:v>
                </c:pt>
                <c:pt idx="10482">
                  <c:v>99658</c:v>
                </c:pt>
                <c:pt idx="10483">
                  <c:v>99659</c:v>
                </c:pt>
                <c:pt idx="10484">
                  <c:v>99660</c:v>
                </c:pt>
                <c:pt idx="10485">
                  <c:v>99662</c:v>
                </c:pt>
                <c:pt idx="10486">
                  <c:v>99663</c:v>
                </c:pt>
                <c:pt idx="10487">
                  <c:v>99664</c:v>
                </c:pt>
                <c:pt idx="10488">
                  <c:v>99665</c:v>
                </c:pt>
                <c:pt idx="10489">
                  <c:v>99668</c:v>
                </c:pt>
                <c:pt idx="10490">
                  <c:v>99669</c:v>
                </c:pt>
                <c:pt idx="10491">
                  <c:v>99670</c:v>
                </c:pt>
                <c:pt idx="10492">
                  <c:v>99681</c:v>
                </c:pt>
                <c:pt idx="10493">
                  <c:v>99682</c:v>
                </c:pt>
                <c:pt idx="10494">
                  <c:v>99683</c:v>
                </c:pt>
                <c:pt idx="10495">
                  <c:v>99686</c:v>
                </c:pt>
                <c:pt idx="10496">
                  <c:v>99688</c:v>
                </c:pt>
                <c:pt idx="10497">
                  <c:v>99689</c:v>
                </c:pt>
                <c:pt idx="10498">
                  <c:v>99692</c:v>
                </c:pt>
                <c:pt idx="10499">
                  <c:v>99693</c:v>
                </c:pt>
                <c:pt idx="10500">
                  <c:v>99694</c:v>
                </c:pt>
                <c:pt idx="10501">
                  <c:v>99695</c:v>
                </c:pt>
                <c:pt idx="10502">
                  <c:v>99696</c:v>
                </c:pt>
                <c:pt idx="10503">
                  <c:v>99697</c:v>
                </c:pt>
                <c:pt idx="10504">
                  <c:v>99700</c:v>
                </c:pt>
                <c:pt idx="10505">
                  <c:v>99702</c:v>
                </c:pt>
                <c:pt idx="10506">
                  <c:v>99703</c:v>
                </c:pt>
                <c:pt idx="10507">
                  <c:v>99710</c:v>
                </c:pt>
                <c:pt idx="10508">
                  <c:v>99711</c:v>
                </c:pt>
                <c:pt idx="10509">
                  <c:v>99717</c:v>
                </c:pt>
                <c:pt idx="10510">
                  <c:v>99722</c:v>
                </c:pt>
                <c:pt idx="10511">
                  <c:v>99723</c:v>
                </c:pt>
                <c:pt idx="10512">
                  <c:v>99724</c:v>
                </c:pt>
                <c:pt idx="10513">
                  <c:v>99725</c:v>
                </c:pt>
                <c:pt idx="10514">
                  <c:v>99726</c:v>
                </c:pt>
                <c:pt idx="10515">
                  <c:v>99727</c:v>
                </c:pt>
                <c:pt idx="10516">
                  <c:v>99728</c:v>
                </c:pt>
                <c:pt idx="10517">
                  <c:v>99729</c:v>
                </c:pt>
                <c:pt idx="10518">
                  <c:v>99731</c:v>
                </c:pt>
                <c:pt idx="10519">
                  <c:v>99732</c:v>
                </c:pt>
                <c:pt idx="10520">
                  <c:v>99734</c:v>
                </c:pt>
                <c:pt idx="10521">
                  <c:v>99735</c:v>
                </c:pt>
                <c:pt idx="10522">
                  <c:v>99736</c:v>
                </c:pt>
                <c:pt idx="10523">
                  <c:v>99737</c:v>
                </c:pt>
                <c:pt idx="10524">
                  <c:v>99739</c:v>
                </c:pt>
                <c:pt idx="10525">
                  <c:v>99741</c:v>
                </c:pt>
                <c:pt idx="10526">
                  <c:v>99742</c:v>
                </c:pt>
                <c:pt idx="10527">
                  <c:v>99746</c:v>
                </c:pt>
                <c:pt idx="10528">
                  <c:v>99748</c:v>
                </c:pt>
                <c:pt idx="10529">
                  <c:v>99751</c:v>
                </c:pt>
                <c:pt idx="10530">
                  <c:v>99752</c:v>
                </c:pt>
                <c:pt idx="10531">
                  <c:v>99753</c:v>
                </c:pt>
                <c:pt idx="10532">
                  <c:v>99754</c:v>
                </c:pt>
                <c:pt idx="10533">
                  <c:v>99755</c:v>
                </c:pt>
                <c:pt idx="10534">
                  <c:v>99756</c:v>
                </c:pt>
                <c:pt idx="10535">
                  <c:v>99766</c:v>
                </c:pt>
                <c:pt idx="10536">
                  <c:v>99768</c:v>
                </c:pt>
                <c:pt idx="10537">
                  <c:v>99769</c:v>
                </c:pt>
                <c:pt idx="10538">
                  <c:v>99772</c:v>
                </c:pt>
                <c:pt idx="10539">
                  <c:v>99773</c:v>
                </c:pt>
                <c:pt idx="10540">
                  <c:v>99786</c:v>
                </c:pt>
                <c:pt idx="10541">
                  <c:v>99791</c:v>
                </c:pt>
                <c:pt idx="10542">
                  <c:v>99792</c:v>
                </c:pt>
                <c:pt idx="10543">
                  <c:v>99793</c:v>
                </c:pt>
                <c:pt idx="10544">
                  <c:v>99794</c:v>
                </c:pt>
                <c:pt idx="10545">
                  <c:v>99795</c:v>
                </c:pt>
                <c:pt idx="10546">
                  <c:v>99796</c:v>
                </c:pt>
                <c:pt idx="10547">
                  <c:v>99797</c:v>
                </c:pt>
                <c:pt idx="10548">
                  <c:v>99798</c:v>
                </c:pt>
                <c:pt idx="10549">
                  <c:v>99800</c:v>
                </c:pt>
                <c:pt idx="10550">
                  <c:v>99803</c:v>
                </c:pt>
                <c:pt idx="10551">
                  <c:v>99804</c:v>
                </c:pt>
                <c:pt idx="10552">
                  <c:v>99805</c:v>
                </c:pt>
                <c:pt idx="10553">
                  <c:v>99808</c:v>
                </c:pt>
                <c:pt idx="10554">
                  <c:v>99809</c:v>
                </c:pt>
                <c:pt idx="10555">
                  <c:v>99813</c:v>
                </c:pt>
                <c:pt idx="10556">
                  <c:v>99822</c:v>
                </c:pt>
                <c:pt idx="10557">
                  <c:v>99825</c:v>
                </c:pt>
                <c:pt idx="10558">
                  <c:v>99826</c:v>
                </c:pt>
                <c:pt idx="10559">
                  <c:v>99827</c:v>
                </c:pt>
                <c:pt idx="10560">
                  <c:v>99828</c:v>
                </c:pt>
                <c:pt idx="10561">
                  <c:v>99831</c:v>
                </c:pt>
                <c:pt idx="10562">
                  <c:v>99841</c:v>
                </c:pt>
                <c:pt idx="10563">
                  <c:v>99845</c:v>
                </c:pt>
                <c:pt idx="10564">
                  <c:v>99846</c:v>
                </c:pt>
                <c:pt idx="10565">
                  <c:v>99848</c:v>
                </c:pt>
                <c:pt idx="10566">
                  <c:v>99849</c:v>
                </c:pt>
                <c:pt idx="10567">
                  <c:v>99852</c:v>
                </c:pt>
                <c:pt idx="10568">
                  <c:v>99853</c:v>
                </c:pt>
                <c:pt idx="10569">
                  <c:v>99854</c:v>
                </c:pt>
                <c:pt idx="10570">
                  <c:v>99855</c:v>
                </c:pt>
                <c:pt idx="10571">
                  <c:v>99856</c:v>
                </c:pt>
                <c:pt idx="10572">
                  <c:v>99857</c:v>
                </c:pt>
                <c:pt idx="10573">
                  <c:v>99859</c:v>
                </c:pt>
                <c:pt idx="10574">
                  <c:v>99860</c:v>
                </c:pt>
                <c:pt idx="10575">
                  <c:v>99861</c:v>
                </c:pt>
                <c:pt idx="10576">
                  <c:v>99862</c:v>
                </c:pt>
                <c:pt idx="10577">
                  <c:v>99863</c:v>
                </c:pt>
                <c:pt idx="10578">
                  <c:v>99867</c:v>
                </c:pt>
                <c:pt idx="10579">
                  <c:v>99868</c:v>
                </c:pt>
                <c:pt idx="10580">
                  <c:v>99870</c:v>
                </c:pt>
                <c:pt idx="10581">
                  <c:v>99872</c:v>
                </c:pt>
                <c:pt idx="10582">
                  <c:v>99878</c:v>
                </c:pt>
                <c:pt idx="10583">
                  <c:v>99879</c:v>
                </c:pt>
                <c:pt idx="10584">
                  <c:v>99880</c:v>
                </c:pt>
                <c:pt idx="10585">
                  <c:v>99883</c:v>
                </c:pt>
                <c:pt idx="10586">
                  <c:v>99885</c:v>
                </c:pt>
                <c:pt idx="10587">
                  <c:v>99886</c:v>
                </c:pt>
                <c:pt idx="10588">
                  <c:v>99888</c:v>
                </c:pt>
                <c:pt idx="10589">
                  <c:v>99889</c:v>
                </c:pt>
                <c:pt idx="10590">
                  <c:v>99890</c:v>
                </c:pt>
                <c:pt idx="10591">
                  <c:v>99891</c:v>
                </c:pt>
                <c:pt idx="10592">
                  <c:v>99892</c:v>
                </c:pt>
                <c:pt idx="10593">
                  <c:v>99894</c:v>
                </c:pt>
                <c:pt idx="10594">
                  <c:v>99896</c:v>
                </c:pt>
                <c:pt idx="10595">
                  <c:v>99901</c:v>
                </c:pt>
                <c:pt idx="10596">
                  <c:v>99903</c:v>
                </c:pt>
                <c:pt idx="10597">
                  <c:v>99904</c:v>
                </c:pt>
                <c:pt idx="10598">
                  <c:v>99906</c:v>
                </c:pt>
                <c:pt idx="10599">
                  <c:v>99912</c:v>
                </c:pt>
                <c:pt idx="10600">
                  <c:v>99916</c:v>
                </c:pt>
                <c:pt idx="10601">
                  <c:v>99923</c:v>
                </c:pt>
                <c:pt idx="10602">
                  <c:v>99924</c:v>
                </c:pt>
                <c:pt idx="10603">
                  <c:v>99925</c:v>
                </c:pt>
                <c:pt idx="10604">
                  <c:v>99926</c:v>
                </c:pt>
                <c:pt idx="10605">
                  <c:v>99927</c:v>
                </c:pt>
                <c:pt idx="10606">
                  <c:v>99928</c:v>
                </c:pt>
                <c:pt idx="10607">
                  <c:v>99929</c:v>
                </c:pt>
                <c:pt idx="10608">
                  <c:v>99930</c:v>
                </c:pt>
                <c:pt idx="10609">
                  <c:v>99931</c:v>
                </c:pt>
                <c:pt idx="10610">
                  <c:v>99932</c:v>
                </c:pt>
                <c:pt idx="10611">
                  <c:v>99933</c:v>
                </c:pt>
                <c:pt idx="10612">
                  <c:v>99936</c:v>
                </c:pt>
                <c:pt idx="10613">
                  <c:v>99938</c:v>
                </c:pt>
                <c:pt idx="10614">
                  <c:v>99939</c:v>
                </c:pt>
                <c:pt idx="10615">
                  <c:v>99940</c:v>
                </c:pt>
                <c:pt idx="10616">
                  <c:v>99942</c:v>
                </c:pt>
                <c:pt idx="10617">
                  <c:v>99943</c:v>
                </c:pt>
                <c:pt idx="10618">
                  <c:v>99946</c:v>
                </c:pt>
                <c:pt idx="10619">
                  <c:v>99948</c:v>
                </c:pt>
                <c:pt idx="10620">
                  <c:v>99952</c:v>
                </c:pt>
                <c:pt idx="10621">
                  <c:v>99953</c:v>
                </c:pt>
                <c:pt idx="10622">
                  <c:v>99955</c:v>
                </c:pt>
                <c:pt idx="10623">
                  <c:v>99956</c:v>
                </c:pt>
                <c:pt idx="10624">
                  <c:v>99957</c:v>
                </c:pt>
                <c:pt idx="10625">
                  <c:v>99962</c:v>
                </c:pt>
                <c:pt idx="10626">
                  <c:v>99963</c:v>
                </c:pt>
                <c:pt idx="10627">
                  <c:v>99964</c:v>
                </c:pt>
                <c:pt idx="10628">
                  <c:v>99965</c:v>
                </c:pt>
                <c:pt idx="10629">
                  <c:v>99968</c:v>
                </c:pt>
                <c:pt idx="10630">
                  <c:v>99970</c:v>
                </c:pt>
                <c:pt idx="10631">
                  <c:v>99972</c:v>
                </c:pt>
                <c:pt idx="10632">
                  <c:v>99974</c:v>
                </c:pt>
                <c:pt idx="10633">
                  <c:v>99978</c:v>
                </c:pt>
                <c:pt idx="10634">
                  <c:v>99979</c:v>
                </c:pt>
                <c:pt idx="10635">
                  <c:v>99983</c:v>
                </c:pt>
                <c:pt idx="10636">
                  <c:v>99984</c:v>
                </c:pt>
                <c:pt idx="10637">
                  <c:v>99985</c:v>
                </c:pt>
                <c:pt idx="10638">
                  <c:v>99986</c:v>
                </c:pt>
                <c:pt idx="10639">
                  <c:v>99987</c:v>
                </c:pt>
                <c:pt idx="10640">
                  <c:v>99988</c:v>
                </c:pt>
                <c:pt idx="10641">
                  <c:v>99992</c:v>
                </c:pt>
                <c:pt idx="10642">
                  <c:v>99996</c:v>
                </c:pt>
                <c:pt idx="10643">
                  <c:v>100000</c:v>
                </c:pt>
                <c:pt idx="10644">
                  <c:v>100002</c:v>
                </c:pt>
                <c:pt idx="10645">
                  <c:v>100007</c:v>
                </c:pt>
                <c:pt idx="10646">
                  <c:v>100009</c:v>
                </c:pt>
                <c:pt idx="10647">
                  <c:v>100013</c:v>
                </c:pt>
                <c:pt idx="10648">
                  <c:v>100018</c:v>
                </c:pt>
                <c:pt idx="10649">
                  <c:v>100019</c:v>
                </c:pt>
                <c:pt idx="10650">
                  <c:v>100021</c:v>
                </c:pt>
                <c:pt idx="10651">
                  <c:v>100022</c:v>
                </c:pt>
                <c:pt idx="10652">
                  <c:v>100026</c:v>
                </c:pt>
                <c:pt idx="10653">
                  <c:v>100028</c:v>
                </c:pt>
                <c:pt idx="10654">
                  <c:v>100030</c:v>
                </c:pt>
                <c:pt idx="10655">
                  <c:v>100032</c:v>
                </c:pt>
                <c:pt idx="10656">
                  <c:v>100039</c:v>
                </c:pt>
                <c:pt idx="10657">
                  <c:v>100042</c:v>
                </c:pt>
                <c:pt idx="10658">
                  <c:v>100043</c:v>
                </c:pt>
                <c:pt idx="10659">
                  <c:v>100046</c:v>
                </c:pt>
                <c:pt idx="10660">
                  <c:v>100049</c:v>
                </c:pt>
                <c:pt idx="10661">
                  <c:v>100050</c:v>
                </c:pt>
                <c:pt idx="10662">
                  <c:v>100051</c:v>
                </c:pt>
                <c:pt idx="10663">
                  <c:v>100056</c:v>
                </c:pt>
                <c:pt idx="10664">
                  <c:v>100064</c:v>
                </c:pt>
                <c:pt idx="10665">
                  <c:v>100069</c:v>
                </c:pt>
                <c:pt idx="10666">
                  <c:v>100070</c:v>
                </c:pt>
                <c:pt idx="10667">
                  <c:v>100071</c:v>
                </c:pt>
                <c:pt idx="10668">
                  <c:v>100072</c:v>
                </c:pt>
                <c:pt idx="10669">
                  <c:v>100073</c:v>
                </c:pt>
                <c:pt idx="10670">
                  <c:v>100074</c:v>
                </c:pt>
                <c:pt idx="10671">
                  <c:v>100081</c:v>
                </c:pt>
                <c:pt idx="10672">
                  <c:v>100093</c:v>
                </c:pt>
                <c:pt idx="10673">
                  <c:v>100107</c:v>
                </c:pt>
                <c:pt idx="10674">
                  <c:v>100116</c:v>
                </c:pt>
                <c:pt idx="10675">
                  <c:v>100118</c:v>
                </c:pt>
                <c:pt idx="10676">
                  <c:v>100119</c:v>
                </c:pt>
                <c:pt idx="10677">
                  <c:v>100120</c:v>
                </c:pt>
                <c:pt idx="10678">
                  <c:v>100121</c:v>
                </c:pt>
                <c:pt idx="10679">
                  <c:v>100122</c:v>
                </c:pt>
                <c:pt idx="10680">
                  <c:v>100123</c:v>
                </c:pt>
                <c:pt idx="10681">
                  <c:v>100124</c:v>
                </c:pt>
                <c:pt idx="10682">
                  <c:v>100128</c:v>
                </c:pt>
                <c:pt idx="10683">
                  <c:v>100131</c:v>
                </c:pt>
                <c:pt idx="10684">
                  <c:v>100132</c:v>
                </c:pt>
                <c:pt idx="10685">
                  <c:v>100133</c:v>
                </c:pt>
                <c:pt idx="10686">
                  <c:v>100137</c:v>
                </c:pt>
                <c:pt idx="10687">
                  <c:v>100139</c:v>
                </c:pt>
                <c:pt idx="10688">
                  <c:v>100141</c:v>
                </c:pt>
                <c:pt idx="10689">
                  <c:v>100142</c:v>
                </c:pt>
                <c:pt idx="10690">
                  <c:v>100143</c:v>
                </c:pt>
                <c:pt idx="10691">
                  <c:v>100144</c:v>
                </c:pt>
                <c:pt idx="10692">
                  <c:v>100145</c:v>
                </c:pt>
                <c:pt idx="10693">
                  <c:v>100154</c:v>
                </c:pt>
                <c:pt idx="10694">
                  <c:v>100157</c:v>
                </c:pt>
                <c:pt idx="10695">
                  <c:v>100158</c:v>
                </c:pt>
                <c:pt idx="10696">
                  <c:v>100160</c:v>
                </c:pt>
                <c:pt idx="10697">
                  <c:v>100162</c:v>
                </c:pt>
                <c:pt idx="10698">
                  <c:v>100164</c:v>
                </c:pt>
                <c:pt idx="10699">
                  <c:v>100169</c:v>
                </c:pt>
                <c:pt idx="10700">
                  <c:v>100171</c:v>
                </c:pt>
                <c:pt idx="10701">
                  <c:v>100172</c:v>
                </c:pt>
                <c:pt idx="10702">
                  <c:v>100173</c:v>
                </c:pt>
                <c:pt idx="10703">
                  <c:v>100174</c:v>
                </c:pt>
                <c:pt idx="10704">
                  <c:v>100175</c:v>
                </c:pt>
                <c:pt idx="10705">
                  <c:v>100177</c:v>
                </c:pt>
                <c:pt idx="10706">
                  <c:v>100178</c:v>
                </c:pt>
                <c:pt idx="10707">
                  <c:v>100181</c:v>
                </c:pt>
                <c:pt idx="10708">
                  <c:v>100182</c:v>
                </c:pt>
                <c:pt idx="10709">
                  <c:v>100186</c:v>
                </c:pt>
                <c:pt idx="10710">
                  <c:v>100187</c:v>
                </c:pt>
                <c:pt idx="10711">
                  <c:v>100188</c:v>
                </c:pt>
                <c:pt idx="10712">
                  <c:v>100190</c:v>
                </c:pt>
                <c:pt idx="10713">
                  <c:v>100192</c:v>
                </c:pt>
                <c:pt idx="10714">
                  <c:v>100197</c:v>
                </c:pt>
                <c:pt idx="10715">
                  <c:v>100198</c:v>
                </c:pt>
                <c:pt idx="10716">
                  <c:v>100201</c:v>
                </c:pt>
                <c:pt idx="10717">
                  <c:v>100203</c:v>
                </c:pt>
                <c:pt idx="10718">
                  <c:v>100205</c:v>
                </c:pt>
                <c:pt idx="10719">
                  <c:v>100206</c:v>
                </c:pt>
                <c:pt idx="10720">
                  <c:v>100207</c:v>
                </c:pt>
                <c:pt idx="10721">
                  <c:v>100211</c:v>
                </c:pt>
                <c:pt idx="10722">
                  <c:v>100213</c:v>
                </c:pt>
                <c:pt idx="10723">
                  <c:v>100214</c:v>
                </c:pt>
                <c:pt idx="10724">
                  <c:v>100217</c:v>
                </c:pt>
                <c:pt idx="10725">
                  <c:v>100221</c:v>
                </c:pt>
                <c:pt idx="10726">
                  <c:v>100225</c:v>
                </c:pt>
                <c:pt idx="10727">
                  <c:v>100227</c:v>
                </c:pt>
                <c:pt idx="10728">
                  <c:v>100228</c:v>
                </c:pt>
                <c:pt idx="10729">
                  <c:v>100229</c:v>
                </c:pt>
                <c:pt idx="10730">
                  <c:v>100231</c:v>
                </c:pt>
                <c:pt idx="10731">
                  <c:v>100232</c:v>
                </c:pt>
                <c:pt idx="10732">
                  <c:v>100233</c:v>
                </c:pt>
                <c:pt idx="10733">
                  <c:v>100234</c:v>
                </c:pt>
                <c:pt idx="10734">
                  <c:v>100238</c:v>
                </c:pt>
                <c:pt idx="10735">
                  <c:v>100241</c:v>
                </c:pt>
                <c:pt idx="10736">
                  <c:v>100247</c:v>
                </c:pt>
                <c:pt idx="10737">
                  <c:v>100248</c:v>
                </c:pt>
                <c:pt idx="10738">
                  <c:v>100249</c:v>
                </c:pt>
                <c:pt idx="10739">
                  <c:v>100250</c:v>
                </c:pt>
                <c:pt idx="10740">
                  <c:v>100251</c:v>
                </c:pt>
                <c:pt idx="10741">
                  <c:v>100252</c:v>
                </c:pt>
                <c:pt idx="10742">
                  <c:v>100253</c:v>
                </c:pt>
                <c:pt idx="10743">
                  <c:v>100255</c:v>
                </c:pt>
                <c:pt idx="10744">
                  <c:v>100256</c:v>
                </c:pt>
                <c:pt idx="10745">
                  <c:v>100258</c:v>
                </c:pt>
                <c:pt idx="10746">
                  <c:v>100261</c:v>
                </c:pt>
                <c:pt idx="10747">
                  <c:v>100263</c:v>
                </c:pt>
                <c:pt idx="10748">
                  <c:v>100266</c:v>
                </c:pt>
                <c:pt idx="10749">
                  <c:v>100269</c:v>
                </c:pt>
                <c:pt idx="10750">
                  <c:v>100270</c:v>
                </c:pt>
                <c:pt idx="10751">
                  <c:v>100276</c:v>
                </c:pt>
                <c:pt idx="10752">
                  <c:v>100278</c:v>
                </c:pt>
                <c:pt idx="10753">
                  <c:v>100279</c:v>
                </c:pt>
                <c:pt idx="10754">
                  <c:v>100284</c:v>
                </c:pt>
                <c:pt idx="10755">
                  <c:v>100286</c:v>
                </c:pt>
                <c:pt idx="10756">
                  <c:v>100287</c:v>
                </c:pt>
                <c:pt idx="10757">
                  <c:v>100295</c:v>
                </c:pt>
                <c:pt idx="10758">
                  <c:v>100297</c:v>
                </c:pt>
                <c:pt idx="10759">
                  <c:v>100301</c:v>
                </c:pt>
                <c:pt idx="10760">
                  <c:v>100305</c:v>
                </c:pt>
                <c:pt idx="10761">
                  <c:v>100308</c:v>
                </c:pt>
                <c:pt idx="10762">
                  <c:v>100310</c:v>
                </c:pt>
                <c:pt idx="10763">
                  <c:v>100315</c:v>
                </c:pt>
                <c:pt idx="10764">
                  <c:v>100316</c:v>
                </c:pt>
                <c:pt idx="10765">
                  <c:v>100317</c:v>
                </c:pt>
                <c:pt idx="10766">
                  <c:v>100318</c:v>
                </c:pt>
                <c:pt idx="10767">
                  <c:v>100320</c:v>
                </c:pt>
                <c:pt idx="10768">
                  <c:v>100323</c:v>
                </c:pt>
                <c:pt idx="10769">
                  <c:v>100332</c:v>
                </c:pt>
                <c:pt idx="10770">
                  <c:v>100333</c:v>
                </c:pt>
                <c:pt idx="10771">
                  <c:v>100337</c:v>
                </c:pt>
                <c:pt idx="10772">
                  <c:v>100338</c:v>
                </c:pt>
                <c:pt idx="10773">
                  <c:v>100341</c:v>
                </c:pt>
                <c:pt idx="10774">
                  <c:v>100342</c:v>
                </c:pt>
                <c:pt idx="10775">
                  <c:v>100343</c:v>
                </c:pt>
                <c:pt idx="10776">
                  <c:v>100349</c:v>
                </c:pt>
                <c:pt idx="10777">
                  <c:v>100351</c:v>
                </c:pt>
                <c:pt idx="10778">
                  <c:v>100355</c:v>
                </c:pt>
                <c:pt idx="10779">
                  <c:v>100359</c:v>
                </c:pt>
                <c:pt idx="10780">
                  <c:v>100362</c:v>
                </c:pt>
                <c:pt idx="10781">
                  <c:v>100364</c:v>
                </c:pt>
                <c:pt idx="10782">
                  <c:v>100366</c:v>
                </c:pt>
                <c:pt idx="10783">
                  <c:v>100368</c:v>
                </c:pt>
                <c:pt idx="10784">
                  <c:v>100369</c:v>
                </c:pt>
                <c:pt idx="10785">
                  <c:v>100370</c:v>
                </c:pt>
                <c:pt idx="10786">
                  <c:v>100371</c:v>
                </c:pt>
                <c:pt idx="10787">
                  <c:v>100372</c:v>
                </c:pt>
                <c:pt idx="10788">
                  <c:v>100373</c:v>
                </c:pt>
                <c:pt idx="10789">
                  <c:v>100374</c:v>
                </c:pt>
                <c:pt idx="10790">
                  <c:v>100377</c:v>
                </c:pt>
                <c:pt idx="10791">
                  <c:v>100378</c:v>
                </c:pt>
                <c:pt idx="10792">
                  <c:v>100379</c:v>
                </c:pt>
                <c:pt idx="10793">
                  <c:v>100380</c:v>
                </c:pt>
                <c:pt idx="10794">
                  <c:v>100382</c:v>
                </c:pt>
                <c:pt idx="10795">
                  <c:v>100383</c:v>
                </c:pt>
                <c:pt idx="10796">
                  <c:v>100386</c:v>
                </c:pt>
                <c:pt idx="10797">
                  <c:v>100387</c:v>
                </c:pt>
                <c:pt idx="10798">
                  <c:v>100391</c:v>
                </c:pt>
                <c:pt idx="10799">
                  <c:v>100392</c:v>
                </c:pt>
                <c:pt idx="10800">
                  <c:v>100393</c:v>
                </c:pt>
                <c:pt idx="10801">
                  <c:v>100399</c:v>
                </c:pt>
                <c:pt idx="10802">
                  <c:v>100400</c:v>
                </c:pt>
                <c:pt idx="10803">
                  <c:v>100401</c:v>
                </c:pt>
                <c:pt idx="10804">
                  <c:v>100407</c:v>
                </c:pt>
                <c:pt idx="10805">
                  <c:v>100409</c:v>
                </c:pt>
                <c:pt idx="10806">
                  <c:v>100412</c:v>
                </c:pt>
                <c:pt idx="10807">
                  <c:v>100416</c:v>
                </c:pt>
                <c:pt idx="10808">
                  <c:v>100418</c:v>
                </c:pt>
                <c:pt idx="10809">
                  <c:v>100424</c:v>
                </c:pt>
                <c:pt idx="10810">
                  <c:v>100427</c:v>
                </c:pt>
                <c:pt idx="10811">
                  <c:v>100432</c:v>
                </c:pt>
                <c:pt idx="10812">
                  <c:v>100433</c:v>
                </c:pt>
                <c:pt idx="10813">
                  <c:v>100434</c:v>
                </c:pt>
                <c:pt idx="10814">
                  <c:v>100435</c:v>
                </c:pt>
                <c:pt idx="10815">
                  <c:v>100444</c:v>
                </c:pt>
                <c:pt idx="10816">
                  <c:v>100445</c:v>
                </c:pt>
                <c:pt idx="10817">
                  <c:v>100447</c:v>
                </c:pt>
                <c:pt idx="10818">
                  <c:v>100448</c:v>
                </c:pt>
                <c:pt idx="10819">
                  <c:v>100453</c:v>
                </c:pt>
                <c:pt idx="10820">
                  <c:v>100456</c:v>
                </c:pt>
                <c:pt idx="10821">
                  <c:v>100457</c:v>
                </c:pt>
                <c:pt idx="10822">
                  <c:v>100458</c:v>
                </c:pt>
                <c:pt idx="10823">
                  <c:v>100459</c:v>
                </c:pt>
                <c:pt idx="10824">
                  <c:v>100460</c:v>
                </c:pt>
                <c:pt idx="10825">
                  <c:v>100461</c:v>
                </c:pt>
                <c:pt idx="10826">
                  <c:v>100462</c:v>
                </c:pt>
                <c:pt idx="10827">
                  <c:v>100468</c:v>
                </c:pt>
                <c:pt idx="10828">
                  <c:v>100475</c:v>
                </c:pt>
                <c:pt idx="10829">
                  <c:v>100478</c:v>
                </c:pt>
                <c:pt idx="10830">
                  <c:v>100479</c:v>
                </c:pt>
                <c:pt idx="10831">
                  <c:v>100480</c:v>
                </c:pt>
                <c:pt idx="10832">
                  <c:v>100481</c:v>
                </c:pt>
                <c:pt idx="10833">
                  <c:v>100482</c:v>
                </c:pt>
                <c:pt idx="10834">
                  <c:v>100485</c:v>
                </c:pt>
                <c:pt idx="10835">
                  <c:v>100487</c:v>
                </c:pt>
                <c:pt idx="10836">
                  <c:v>100488</c:v>
                </c:pt>
                <c:pt idx="10837">
                  <c:v>100489</c:v>
                </c:pt>
                <c:pt idx="10838">
                  <c:v>100491</c:v>
                </c:pt>
                <c:pt idx="10839">
                  <c:v>100505</c:v>
                </c:pt>
                <c:pt idx="10840">
                  <c:v>100511</c:v>
                </c:pt>
                <c:pt idx="10841">
                  <c:v>100515</c:v>
                </c:pt>
                <c:pt idx="10842">
                  <c:v>100516</c:v>
                </c:pt>
                <c:pt idx="10843">
                  <c:v>100517</c:v>
                </c:pt>
                <c:pt idx="10844">
                  <c:v>100518</c:v>
                </c:pt>
                <c:pt idx="10845">
                  <c:v>100520</c:v>
                </c:pt>
                <c:pt idx="10846">
                  <c:v>100521</c:v>
                </c:pt>
                <c:pt idx="10847">
                  <c:v>100522</c:v>
                </c:pt>
                <c:pt idx="10848">
                  <c:v>100529</c:v>
                </c:pt>
                <c:pt idx="10849">
                  <c:v>100531</c:v>
                </c:pt>
                <c:pt idx="10850">
                  <c:v>100532</c:v>
                </c:pt>
                <c:pt idx="10851">
                  <c:v>100534</c:v>
                </c:pt>
                <c:pt idx="10852">
                  <c:v>100538</c:v>
                </c:pt>
                <c:pt idx="10853">
                  <c:v>100539</c:v>
                </c:pt>
                <c:pt idx="10854">
                  <c:v>100540</c:v>
                </c:pt>
                <c:pt idx="10855">
                  <c:v>100541</c:v>
                </c:pt>
                <c:pt idx="10856">
                  <c:v>100542</c:v>
                </c:pt>
                <c:pt idx="10857">
                  <c:v>100557</c:v>
                </c:pt>
                <c:pt idx="10858">
                  <c:v>100558</c:v>
                </c:pt>
                <c:pt idx="10859">
                  <c:v>100559</c:v>
                </c:pt>
                <c:pt idx="10860">
                  <c:v>100560</c:v>
                </c:pt>
                <c:pt idx="10861">
                  <c:v>100564</c:v>
                </c:pt>
                <c:pt idx="10862">
                  <c:v>100565</c:v>
                </c:pt>
                <c:pt idx="10863">
                  <c:v>100567</c:v>
                </c:pt>
                <c:pt idx="10864">
                  <c:v>100569</c:v>
                </c:pt>
                <c:pt idx="10865">
                  <c:v>100576</c:v>
                </c:pt>
                <c:pt idx="10866">
                  <c:v>100586</c:v>
                </c:pt>
                <c:pt idx="10867">
                  <c:v>100589</c:v>
                </c:pt>
                <c:pt idx="10868">
                  <c:v>100591</c:v>
                </c:pt>
                <c:pt idx="10869">
                  <c:v>100592</c:v>
                </c:pt>
                <c:pt idx="10870">
                  <c:v>100593</c:v>
                </c:pt>
                <c:pt idx="10871">
                  <c:v>100595</c:v>
                </c:pt>
                <c:pt idx="10872">
                  <c:v>100596</c:v>
                </c:pt>
                <c:pt idx="10873">
                  <c:v>100597</c:v>
                </c:pt>
                <c:pt idx="10874">
                  <c:v>100599</c:v>
                </c:pt>
                <c:pt idx="10875">
                  <c:v>100600</c:v>
                </c:pt>
                <c:pt idx="10876">
                  <c:v>100601</c:v>
                </c:pt>
                <c:pt idx="10877">
                  <c:v>100603</c:v>
                </c:pt>
                <c:pt idx="10878">
                  <c:v>100604</c:v>
                </c:pt>
                <c:pt idx="10879">
                  <c:v>100605</c:v>
                </c:pt>
                <c:pt idx="10880">
                  <c:v>100606</c:v>
                </c:pt>
                <c:pt idx="10881">
                  <c:v>100613</c:v>
                </c:pt>
                <c:pt idx="10882">
                  <c:v>100619</c:v>
                </c:pt>
                <c:pt idx="10883">
                  <c:v>100621</c:v>
                </c:pt>
                <c:pt idx="10884">
                  <c:v>100622</c:v>
                </c:pt>
                <c:pt idx="10885">
                  <c:v>100623</c:v>
                </c:pt>
                <c:pt idx="10886">
                  <c:v>100625</c:v>
                </c:pt>
                <c:pt idx="10887">
                  <c:v>100627</c:v>
                </c:pt>
                <c:pt idx="10888">
                  <c:v>100628</c:v>
                </c:pt>
                <c:pt idx="10889">
                  <c:v>100630</c:v>
                </c:pt>
                <c:pt idx="10890">
                  <c:v>100632</c:v>
                </c:pt>
                <c:pt idx="10891">
                  <c:v>100635</c:v>
                </c:pt>
                <c:pt idx="10892">
                  <c:v>100636</c:v>
                </c:pt>
                <c:pt idx="10893">
                  <c:v>100638</c:v>
                </c:pt>
                <c:pt idx="10894">
                  <c:v>100639</c:v>
                </c:pt>
                <c:pt idx="10895">
                  <c:v>100641</c:v>
                </c:pt>
                <c:pt idx="10896">
                  <c:v>100642</c:v>
                </c:pt>
                <c:pt idx="10897">
                  <c:v>100643</c:v>
                </c:pt>
                <c:pt idx="10898">
                  <c:v>100645</c:v>
                </c:pt>
                <c:pt idx="10899">
                  <c:v>100647</c:v>
                </c:pt>
                <c:pt idx="10900">
                  <c:v>100648</c:v>
                </c:pt>
                <c:pt idx="10901">
                  <c:v>100650</c:v>
                </c:pt>
                <c:pt idx="10902">
                  <c:v>100653</c:v>
                </c:pt>
                <c:pt idx="10903">
                  <c:v>100655</c:v>
                </c:pt>
                <c:pt idx="10904">
                  <c:v>100656</c:v>
                </c:pt>
                <c:pt idx="10905">
                  <c:v>100657</c:v>
                </c:pt>
                <c:pt idx="10906">
                  <c:v>100659</c:v>
                </c:pt>
                <c:pt idx="10907">
                  <c:v>100662</c:v>
                </c:pt>
                <c:pt idx="10908">
                  <c:v>100663</c:v>
                </c:pt>
                <c:pt idx="10909">
                  <c:v>100664</c:v>
                </c:pt>
                <c:pt idx="10910">
                  <c:v>100668</c:v>
                </c:pt>
                <c:pt idx="10911">
                  <c:v>100669</c:v>
                </c:pt>
                <c:pt idx="10912">
                  <c:v>100670</c:v>
                </c:pt>
                <c:pt idx="10913">
                  <c:v>100672</c:v>
                </c:pt>
                <c:pt idx="10914">
                  <c:v>100673</c:v>
                </c:pt>
                <c:pt idx="10915">
                  <c:v>100674</c:v>
                </c:pt>
                <c:pt idx="10916">
                  <c:v>100675</c:v>
                </c:pt>
                <c:pt idx="10917">
                  <c:v>100676</c:v>
                </c:pt>
                <c:pt idx="10918">
                  <c:v>100677</c:v>
                </c:pt>
                <c:pt idx="10919">
                  <c:v>100680</c:v>
                </c:pt>
                <c:pt idx="10920">
                  <c:v>100684</c:v>
                </c:pt>
                <c:pt idx="10921">
                  <c:v>100685</c:v>
                </c:pt>
                <c:pt idx="10922">
                  <c:v>100686</c:v>
                </c:pt>
                <c:pt idx="10923">
                  <c:v>100689</c:v>
                </c:pt>
                <c:pt idx="10924">
                  <c:v>100690</c:v>
                </c:pt>
                <c:pt idx="10925">
                  <c:v>100694</c:v>
                </c:pt>
                <c:pt idx="10926">
                  <c:v>100695</c:v>
                </c:pt>
                <c:pt idx="10927">
                  <c:v>100696</c:v>
                </c:pt>
                <c:pt idx="10928">
                  <c:v>100703</c:v>
                </c:pt>
                <c:pt idx="10929">
                  <c:v>100704</c:v>
                </c:pt>
                <c:pt idx="10930">
                  <c:v>100708</c:v>
                </c:pt>
                <c:pt idx="10931">
                  <c:v>100709</c:v>
                </c:pt>
                <c:pt idx="10932">
                  <c:v>100710</c:v>
                </c:pt>
                <c:pt idx="10933">
                  <c:v>100711</c:v>
                </c:pt>
                <c:pt idx="10934">
                  <c:v>100715</c:v>
                </c:pt>
                <c:pt idx="10935">
                  <c:v>100720</c:v>
                </c:pt>
                <c:pt idx="10936">
                  <c:v>100721</c:v>
                </c:pt>
                <c:pt idx="10937">
                  <c:v>100722</c:v>
                </c:pt>
                <c:pt idx="10938">
                  <c:v>100723</c:v>
                </c:pt>
                <c:pt idx="10939">
                  <c:v>100725</c:v>
                </c:pt>
                <c:pt idx="10940">
                  <c:v>100729</c:v>
                </c:pt>
                <c:pt idx="10941">
                  <c:v>100734</c:v>
                </c:pt>
                <c:pt idx="10942">
                  <c:v>100735</c:v>
                </c:pt>
                <c:pt idx="10943">
                  <c:v>100739</c:v>
                </c:pt>
                <c:pt idx="10944">
                  <c:v>100744</c:v>
                </c:pt>
                <c:pt idx="10945">
                  <c:v>100747</c:v>
                </c:pt>
                <c:pt idx="10946">
                  <c:v>100748</c:v>
                </c:pt>
                <c:pt idx="10947">
                  <c:v>100749</c:v>
                </c:pt>
                <c:pt idx="10948">
                  <c:v>100753</c:v>
                </c:pt>
                <c:pt idx="10949">
                  <c:v>100754</c:v>
                </c:pt>
                <c:pt idx="10950">
                  <c:v>100755</c:v>
                </c:pt>
                <c:pt idx="10951">
                  <c:v>100760</c:v>
                </c:pt>
                <c:pt idx="10952">
                  <c:v>100762</c:v>
                </c:pt>
                <c:pt idx="10953">
                  <c:v>100765</c:v>
                </c:pt>
                <c:pt idx="10954">
                  <c:v>100768</c:v>
                </c:pt>
                <c:pt idx="10955">
                  <c:v>100770</c:v>
                </c:pt>
                <c:pt idx="10956">
                  <c:v>100771</c:v>
                </c:pt>
                <c:pt idx="10957">
                  <c:v>100773</c:v>
                </c:pt>
                <c:pt idx="10958">
                  <c:v>100774</c:v>
                </c:pt>
                <c:pt idx="10959">
                  <c:v>100788</c:v>
                </c:pt>
                <c:pt idx="10960">
                  <c:v>100796</c:v>
                </c:pt>
                <c:pt idx="10961">
                  <c:v>100801</c:v>
                </c:pt>
                <c:pt idx="10962">
                  <c:v>100802</c:v>
                </c:pt>
                <c:pt idx="10963">
                  <c:v>100804</c:v>
                </c:pt>
                <c:pt idx="10964">
                  <c:v>100805</c:v>
                </c:pt>
                <c:pt idx="10965">
                  <c:v>100806</c:v>
                </c:pt>
                <c:pt idx="10966">
                  <c:v>100807</c:v>
                </c:pt>
                <c:pt idx="10967">
                  <c:v>100809</c:v>
                </c:pt>
                <c:pt idx="10968">
                  <c:v>100811</c:v>
                </c:pt>
                <c:pt idx="10969">
                  <c:v>100815</c:v>
                </c:pt>
                <c:pt idx="10970">
                  <c:v>100822</c:v>
                </c:pt>
                <c:pt idx="10971">
                  <c:v>100823</c:v>
                </c:pt>
                <c:pt idx="10972">
                  <c:v>100825</c:v>
                </c:pt>
                <c:pt idx="10973">
                  <c:v>100826</c:v>
                </c:pt>
                <c:pt idx="10974">
                  <c:v>100827</c:v>
                </c:pt>
                <c:pt idx="10975">
                  <c:v>100828</c:v>
                </c:pt>
                <c:pt idx="10976">
                  <c:v>100829</c:v>
                </c:pt>
                <c:pt idx="10977">
                  <c:v>100831</c:v>
                </c:pt>
                <c:pt idx="10978">
                  <c:v>100832</c:v>
                </c:pt>
                <c:pt idx="10979">
                  <c:v>100835</c:v>
                </c:pt>
                <c:pt idx="10980">
                  <c:v>100838</c:v>
                </c:pt>
                <c:pt idx="10981">
                  <c:v>100842</c:v>
                </c:pt>
                <c:pt idx="10982">
                  <c:v>100844</c:v>
                </c:pt>
                <c:pt idx="10983">
                  <c:v>100847</c:v>
                </c:pt>
                <c:pt idx="10984">
                  <c:v>100848</c:v>
                </c:pt>
                <c:pt idx="10985">
                  <c:v>100849</c:v>
                </c:pt>
                <c:pt idx="10986">
                  <c:v>100850</c:v>
                </c:pt>
                <c:pt idx="10987">
                  <c:v>100852</c:v>
                </c:pt>
                <c:pt idx="10988">
                  <c:v>100857</c:v>
                </c:pt>
                <c:pt idx="10989">
                  <c:v>100858</c:v>
                </c:pt>
                <c:pt idx="10990">
                  <c:v>100859</c:v>
                </c:pt>
                <c:pt idx="10991">
                  <c:v>100860</c:v>
                </c:pt>
                <c:pt idx="10992">
                  <c:v>100861</c:v>
                </c:pt>
                <c:pt idx="10993">
                  <c:v>100862</c:v>
                </c:pt>
                <c:pt idx="10994">
                  <c:v>100863</c:v>
                </c:pt>
                <c:pt idx="10995">
                  <c:v>100866</c:v>
                </c:pt>
                <c:pt idx="10996">
                  <c:v>100868</c:v>
                </c:pt>
                <c:pt idx="10997">
                  <c:v>100869</c:v>
                </c:pt>
                <c:pt idx="10998">
                  <c:v>100870</c:v>
                </c:pt>
                <c:pt idx="10999">
                  <c:v>100871</c:v>
                </c:pt>
                <c:pt idx="11000">
                  <c:v>100872</c:v>
                </c:pt>
                <c:pt idx="11001">
                  <c:v>100878</c:v>
                </c:pt>
                <c:pt idx="11002">
                  <c:v>100879</c:v>
                </c:pt>
                <c:pt idx="11003">
                  <c:v>100883</c:v>
                </c:pt>
                <c:pt idx="11004">
                  <c:v>100884</c:v>
                </c:pt>
                <c:pt idx="11005">
                  <c:v>100889</c:v>
                </c:pt>
                <c:pt idx="11006">
                  <c:v>100890</c:v>
                </c:pt>
                <c:pt idx="11007">
                  <c:v>100891</c:v>
                </c:pt>
                <c:pt idx="11008">
                  <c:v>100902</c:v>
                </c:pt>
                <c:pt idx="11009">
                  <c:v>100910</c:v>
                </c:pt>
                <c:pt idx="11010">
                  <c:v>100914</c:v>
                </c:pt>
                <c:pt idx="11011">
                  <c:v>100915</c:v>
                </c:pt>
                <c:pt idx="11012">
                  <c:v>100917</c:v>
                </c:pt>
                <c:pt idx="11013">
                  <c:v>100919</c:v>
                </c:pt>
                <c:pt idx="11014">
                  <c:v>100921</c:v>
                </c:pt>
                <c:pt idx="11015">
                  <c:v>100922</c:v>
                </c:pt>
                <c:pt idx="11016">
                  <c:v>100924</c:v>
                </c:pt>
                <c:pt idx="11017">
                  <c:v>100928</c:v>
                </c:pt>
                <c:pt idx="11018">
                  <c:v>100937</c:v>
                </c:pt>
                <c:pt idx="11019">
                  <c:v>100938</c:v>
                </c:pt>
                <c:pt idx="11020">
                  <c:v>100939</c:v>
                </c:pt>
                <c:pt idx="11021">
                  <c:v>100940</c:v>
                </c:pt>
                <c:pt idx="11022">
                  <c:v>100941</c:v>
                </c:pt>
                <c:pt idx="11023">
                  <c:v>100942</c:v>
                </c:pt>
                <c:pt idx="11024">
                  <c:v>100945</c:v>
                </c:pt>
                <c:pt idx="11025">
                  <c:v>100947</c:v>
                </c:pt>
                <c:pt idx="11026">
                  <c:v>100949</c:v>
                </c:pt>
                <c:pt idx="11027">
                  <c:v>100951</c:v>
                </c:pt>
                <c:pt idx="11028">
                  <c:v>100952</c:v>
                </c:pt>
                <c:pt idx="11029">
                  <c:v>100954</c:v>
                </c:pt>
                <c:pt idx="11030">
                  <c:v>100958</c:v>
                </c:pt>
                <c:pt idx="11031">
                  <c:v>100968</c:v>
                </c:pt>
                <c:pt idx="11032">
                  <c:v>100969</c:v>
                </c:pt>
                <c:pt idx="11033">
                  <c:v>100970</c:v>
                </c:pt>
                <c:pt idx="11034">
                  <c:v>100973</c:v>
                </c:pt>
                <c:pt idx="11035">
                  <c:v>100974</c:v>
                </c:pt>
                <c:pt idx="11036">
                  <c:v>100975</c:v>
                </c:pt>
                <c:pt idx="11037">
                  <c:v>100977</c:v>
                </c:pt>
                <c:pt idx="11038">
                  <c:v>100988</c:v>
                </c:pt>
                <c:pt idx="11039">
                  <c:v>100993</c:v>
                </c:pt>
                <c:pt idx="11040">
                  <c:v>100996</c:v>
                </c:pt>
                <c:pt idx="11041">
                  <c:v>100997</c:v>
                </c:pt>
                <c:pt idx="11042">
                  <c:v>100999</c:v>
                </c:pt>
                <c:pt idx="11043">
                  <c:v>101000</c:v>
                </c:pt>
                <c:pt idx="11044">
                  <c:v>101003</c:v>
                </c:pt>
                <c:pt idx="11045">
                  <c:v>101004</c:v>
                </c:pt>
                <c:pt idx="11046">
                  <c:v>101010</c:v>
                </c:pt>
                <c:pt idx="11047">
                  <c:v>101011</c:v>
                </c:pt>
                <c:pt idx="11048">
                  <c:v>101013</c:v>
                </c:pt>
                <c:pt idx="11049">
                  <c:v>101014</c:v>
                </c:pt>
                <c:pt idx="11050">
                  <c:v>101017</c:v>
                </c:pt>
                <c:pt idx="11051">
                  <c:v>101018</c:v>
                </c:pt>
                <c:pt idx="11052">
                  <c:v>101021</c:v>
                </c:pt>
                <c:pt idx="11053">
                  <c:v>101026</c:v>
                </c:pt>
                <c:pt idx="11054">
                  <c:v>101028</c:v>
                </c:pt>
                <c:pt idx="11055">
                  <c:v>101030</c:v>
                </c:pt>
                <c:pt idx="11056">
                  <c:v>101031</c:v>
                </c:pt>
                <c:pt idx="11057">
                  <c:v>101032</c:v>
                </c:pt>
                <c:pt idx="11058">
                  <c:v>101033</c:v>
                </c:pt>
                <c:pt idx="11059">
                  <c:v>101035</c:v>
                </c:pt>
                <c:pt idx="11060">
                  <c:v>101038</c:v>
                </c:pt>
                <c:pt idx="11061">
                  <c:v>101039</c:v>
                </c:pt>
                <c:pt idx="11062">
                  <c:v>101041</c:v>
                </c:pt>
                <c:pt idx="11063">
                  <c:v>101044</c:v>
                </c:pt>
                <c:pt idx="11064">
                  <c:v>101045</c:v>
                </c:pt>
                <c:pt idx="11065">
                  <c:v>101050</c:v>
                </c:pt>
                <c:pt idx="11066">
                  <c:v>101054</c:v>
                </c:pt>
                <c:pt idx="11067">
                  <c:v>101055</c:v>
                </c:pt>
                <c:pt idx="11068">
                  <c:v>101056</c:v>
                </c:pt>
                <c:pt idx="11069">
                  <c:v>101057</c:v>
                </c:pt>
                <c:pt idx="11070">
                  <c:v>101060</c:v>
                </c:pt>
                <c:pt idx="11071">
                  <c:v>101063</c:v>
                </c:pt>
                <c:pt idx="11072">
                  <c:v>101070</c:v>
                </c:pt>
                <c:pt idx="11073">
                  <c:v>101072</c:v>
                </c:pt>
                <c:pt idx="11074">
                  <c:v>101076</c:v>
                </c:pt>
                <c:pt idx="11075">
                  <c:v>101077</c:v>
                </c:pt>
                <c:pt idx="11076">
                  <c:v>101081</c:v>
                </c:pt>
                <c:pt idx="11077">
                  <c:v>101083</c:v>
                </c:pt>
                <c:pt idx="11078">
                  <c:v>101085</c:v>
                </c:pt>
                <c:pt idx="11079">
                  <c:v>101086</c:v>
                </c:pt>
                <c:pt idx="11080">
                  <c:v>101087</c:v>
                </c:pt>
                <c:pt idx="11081">
                  <c:v>101088</c:v>
                </c:pt>
                <c:pt idx="11082">
                  <c:v>101089</c:v>
                </c:pt>
                <c:pt idx="11083">
                  <c:v>101091</c:v>
                </c:pt>
                <c:pt idx="11084">
                  <c:v>101093</c:v>
                </c:pt>
                <c:pt idx="11085">
                  <c:v>101097</c:v>
                </c:pt>
                <c:pt idx="11086">
                  <c:v>101100</c:v>
                </c:pt>
                <c:pt idx="11087">
                  <c:v>101102</c:v>
                </c:pt>
                <c:pt idx="11088">
                  <c:v>101103</c:v>
                </c:pt>
                <c:pt idx="11089">
                  <c:v>101104</c:v>
                </c:pt>
                <c:pt idx="11090">
                  <c:v>101110</c:v>
                </c:pt>
                <c:pt idx="11091">
                  <c:v>101114</c:v>
                </c:pt>
                <c:pt idx="11092">
                  <c:v>101115</c:v>
                </c:pt>
                <c:pt idx="11093">
                  <c:v>101116</c:v>
                </c:pt>
                <c:pt idx="11094">
                  <c:v>101118</c:v>
                </c:pt>
                <c:pt idx="11095">
                  <c:v>101120</c:v>
                </c:pt>
                <c:pt idx="11096">
                  <c:v>101121</c:v>
                </c:pt>
                <c:pt idx="11097">
                  <c:v>101122</c:v>
                </c:pt>
                <c:pt idx="11098">
                  <c:v>101124</c:v>
                </c:pt>
                <c:pt idx="11099">
                  <c:v>101125</c:v>
                </c:pt>
                <c:pt idx="11100">
                  <c:v>101131</c:v>
                </c:pt>
                <c:pt idx="11101">
                  <c:v>101141</c:v>
                </c:pt>
                <c:pt idx="11102">
                  <c:v>101143</c:v>
                </c:pt>
                <c:pt idx="11103">
                  <c:v>101154</c:v>
                </c:pt>
                <c:pt idx="11104">
                  <c:v>101164</c:v>
                </c:pt>
                <c:pt idx="11105">
                  <c:v>101165</c:v>
                </c:pt>
                <c:pt idx="11106">
                  <c:v>101167</c:v>
                </c:pt>
                <c:pt idx="11107">
                  <c:v>101169</c:v>
                </c:pt>
                <c:pt idx="11108">
                  <c:v>101171</c:v>
                </c:pt>
                <c:pt idx="11109">
                  <c:v>101172</c:v>
                </c:pt>
                <c:pt idx="11110">
                  <c:v>101177</c:v>
                </c:pt>
                <c:pt idx="11111">
                  <c:v>101190</c:v>
                </c:pt>
                <c:pt idx="11112">
                  <c:v>101200</c:v>
                </c:pt>
                <c:pt idx="11113">
                  <c:v>101205</c:v>
                </c:pt>
                <c:pt idx="11114">
                  <c:v>101208</c:v>
                </c:pt>
                <c:pt idx="11115">
                  <c:v>101209</c:v>
                </c:pt>
                <c:pt idx="11116">
                  <c:v>101210</c:v>
                </c:pt>
                <c:pt idx="11117">
                  <c:v>101213</c:v>
                </c:pt>
                <c:pt idx="11118">
                  <c:v>101216</c:v>
                </c:pt>
                <c:pt idx="11119">
                  <c:v>101217</c:v>
                </c:pt>
                <c:pt idx="11120">
                  <c:v>101218</c:v>
                </c:pt>
                <c:pt idx="11121">
                  <c:v>101220</c:v>
                </c:pt>
                <c:pt idx="11122">
                  <c:v>101221</c:v>
                </c:pt>
                <c:pt idx="11123">
                  <c:v>101222</c:v>
                </c:pt>
                <c:pt idx="11124">
                  <c:v>101223</c:v>
                </c:pt>
                <c:pt idx="11125">
                  <c:v>101224</c:v>
                </c:pt>
                <c:pt idx="11126">
                  <c:v>101225</c:v>
                </c:pt>
                <c:pt idx="11127">
                  <c:v>101227</c:v>
                </c:pt>
                <c:pt idx="11128">
                  <c:v>101228</c:v>
                </c:pt>
                <c:pt idx="11129">
                  <c:v>101232</c:v>
                </c:pt>
                <c:pt idx="11130">
                  <c:v>101236</c:v>
                </c:pt>
                <c:pt idx="11131">
                  <c:v>101239</c:v>
                </c:pt>
                <c:pt idx="11132">
                  <c:v>101241</c:v>
                </c:pt>
                <c:pt idx="11133">
                  <c:v>101248</c:v>
                </c:pt>
                <c:pt idx="11134">
                  <c:v>101249</c:v>
                </c:pt>
                <c:pt idx="11135">
                  <c:v>101250</c:v>
                </c:pt>
                <c:pt idx="11136">
                  <c:v>101251</c:v>
                </c:pt>
                <c:pt idx="11137">
                  <c:v>101255</c:v>
                </c:pt>
                <c:pt idx="11138">
                  <c:v>101260</c:v>
                </c:pt>
                <c:pt idx="11139">
                  <c:v>101261</c:v>
                </c:pt>
                <c:pt idx="11140">
                  <c:v>101262</c:v>
                </c:pt>
                <c:pt idx="11141">
                  <c:v>101264</c:v>
                </c:pt>
                <c:pt idx="11142">
                  <c:v>101266</c:v>
                </c:pt>
                <c:pt idx="11143">
                  <c:v>101267</c:v>
                </c:pt>
                <c:pt idx="11144">
                  <c:v>101269</c:v>
                </c:pt>
                <c:pt idx="11145">
                  <c:v>101270</c:v>
                </c:pt>
                <c:pt idx="11146">
                  <c:v>101271</c:v>
                </c:pt>
                <c:pt idx="11147">
                  <c:v>101275</c:v>
                </c:pt>
                <c:pt idx="11148">
                  <c:v>101277</c:v>
                </c:pt>
                <c:pt idx="11149">
                  <c:v>101280</c:v>
                </c:pt>
                <c:pt idx="11150">
                  <c:v>101282</c:v>
                </c:pt>
                <c:pt idx="11151">
                  <c:v>101284</c:v>
                </c:pt>
                <c:pt idx="11152">
                  <c:v>101292</c:v>
                </c:pt>
                <c:pt idx="11153">
                  <c:v>101297</c:v>
                </c:pt>
                <c:pt idx="11154">
                  <c:v>101299</c:v>
                </c:pt>
                <c:pt idx="11155">
                  <c:v>101303</c:v>
                </c:pt>
                <c:pt idx="11156">
                  <c:v>101306</c:v>
                </c:pt>
                <c:pt idx="11157">
                  <c:v>101307</c:v>
                </c:pt>
                <c:pt idx="11158">
                  <c:v>101308</c:v>
                </c:pt>
                <c:pt idx="11159">
                  <c:v>101313</c:v>
                </c:pt>
                <c:pt idx="11160">
                  <c:v>101315</c:v>
                </c:pt>
                <c:pt idx="11161">
                  <c:v>101316</c:v>
                </c:pt>
                <c:pt idx="11162">
                  <c:v>101317</c:v>
                </c:pt>
                <c:pt idx="11163">
                  <c:v>101318</c:v>
                </c:pt>
                <c:pt idx="11164">
                  <c:v>101319</c:v>
                </c:pt>
                <c:pt idx="11165">
                  <c:v>101320</c:v>
                </c:pt>
                <c:pt idx="11166">
                  <c:v>101322</c:v>
                </c:pt>
                <c:pt idx="11167">
                  <c:v>101323</c:v>
                </c:pt>
                <c:pt idx="11168">
                  <c:v>101324</c:v>
                </c:pt>
                <c:pt idx="11169">
                  <c:v>101328</c:v>
                </c:pt>
                <c:pt idx="11170">
                  <c:v>101335</c:v>
                </c:pt>
                <c:pt idx="11171">
                  <c:v>101337</c:v>
                </c:pt>
                <c:pt idx="11172">
                  <c:v>101347</c:v>
                </c:pt>
                <c:pt idx="11173">
                  <c:v>101349</c:v>
                </c:pt>
                <c:pt idx="11174">
                  <c:v>101352</c:v>
                </c:pt>
                <c:pt idx="11175">
                  <c:v>101353</c:v>
                </c:pt>
                <c:pt idx="11176">
                  <c:v>101356</c:v>
                </c:pt>
                <c:pt idx="11177">
                  <c:v>101358</c:v>
                </c:pt>
                <c:pt idx="11178">
                  <c:v>101359</c:v>
                </c:pt>
                <c:pt idx="11179">
                  <c:v>101360</c:v>
                </c:pt>
                <c:pt idx="11180">
                  <c:v>101361</c:v>
                </c:pt>
                <c:pt idx="11181">
                  <c:v>101364</c:v>
                </c:pt>
                <c:pt idx="11182">
                  <c:v>101367</c:v>
                </c:pt>
                <c:pt idx="11183">
                  <c:v>101368</c:v>
                </c:pt>
                <c:pt idx="11184">
                  <c:v>101369</c:v>
                </c:pt>
                <c:pt idx="11185">
                  <c:v>101374</c:v>
                </c:pt>
                <c:pt idx="11186">
                  <c:v>101375</c:v>
                </c:pt>
                <c:pt idx="11187">
                  <c:v>101376</c:v>
                </c:pt>
                <c:pt idx="11188">
                  <c:v>101379</c:v>
                </c:pt>
                <c:pt idx="11189">
                  <c:v>101382</c:v>
                </c:pt>
                <c:pt idx="11190">
                  <c:v>101389</c:v>
                </c:pt>
                <c:pt idx="11191">
                  <c:v>101391</c:v>
                </c:pt>
                <c:pt idx="11192">
                  <c:v>101392</c:v>
                </c:pt>
                <c:pt idx="11193">
                  <c:v>101398</c:v>
                </c:pt>
                <c:pt idx="11194">
                  <c:v>101406</c:v>
                </c:pt>
                <c:pt idx="11195">
                  <c:v>101407</c:v>
                </c:pt>
                <c:pt idx="11196">
                  <c:v>101408</c:v>
                </c:pt>
                <c:pt idx="11197">
                  <c:v>101409</c:v>
                </c:pt>
                <c:pt idx="11198">
                  <c:v>101410</c:v>
                </c:pt>
                <c:pt idx="11199">
                  <c:v>101411</c:v>
                </c:pt>
                <c:pt idx="11200">
                  <c:v>101412</c:v>
                </c:pt>
                <c:pt idx="11201">
                  <c:v>101413</c:v>
                </c:pt>
                <c:pt idx="11202">
                  <c:v>101414</c:v>
                </c:pt>
                <c:pt idx="11203">
                  <c:v>101415</c:v>
                </c:pt>
                <c:pt idx="11204">
                  <c:v>101418</c:v>
                </c:pt>
                <c:pt idx="11205">
                  <c:v>101419</c:v>
                </c:pt>
                <c:pt idx="11206">
                  <c:v>101420</c:v>
                </c:pt>
                <c:pt idx="11207">
                  <c:v>101423</c:v>
                </c:pt>
                <c:pt idx="11208">
                  <c:v>101424</c:v>
                </c:pt>
                <c:pt idx="11209">
                  <c:v>101426</c:v>
                </c:pt>
                <c:pt idx="11210">
                  <c:v>101432</c:v>
                </c:pt>
                <c:pt idx="11211">
                  <c:v>101436</c:v>
                </c:pt>
                <c:pt idx="11212">
                  <c:v>101437</c:v>
                </c:pt>
                <c:pt idx="11213">
                  <c:v>101438</c:v>
                </c:pt>
                <c:pt idx="11214">
                  <c:v>101439</c:v>
                </c:pt>
                <c:pt idx="11215">
                  <c:v>101444</c:v>
                </c:pt>
                <c:pt idx="11216">
                  <c:v>101445</c:v>
                </c:pt>
                <c:pt idx="11217">
                  <c:v>101454</c:v>
                </c:pt>
                <c:pt idx="11218">
                  <c:v>101457</c:v>
                </c:pt>
                <c:pt idx="11219">
                  <c:v>101458</c:v>
                </c:pt>
                <c:pt idx="11220">
                  <c:v>101461</c:v>
                </c:pt>
                <c:pt idx="11221">
                  <c:v>101462</c:v>
                </c:pt>
                <c:pt idx="11222">
                  <c:v>101463</c:v>
                </c:pt>
                <c:pt idx="11223">
                  <c:v>101464</c:v>
                </c:pt>
                <c:pt idx="11224">
                  <c:v>101467</c:v>
                </c:pt>
                <c:pt idx="11225">
                  <c:v>101468</c:v>
                </c:pt>
                <c:pt idx="11226">
                  <c:v>101470</c:v>
                </c:pt>
                <c:pt idx="11227">
                  <c:v>101474</c:v>
                </c:pt>
                <c:pt idx="11228">
                  <c:v>101477</c:v>
                </c:pt>
                <c:pt idx="11229">
                  <c:v>101487</c:v>
                </c:pt>
                <c:pt idx="11230">
                  <c:v>101488</c:v>
                </c:pt>
                <c:pt idx="11231">
                  <c:v>101492</c:v>
                </c:pt>
                <c:pt idx="11232">
                  <c:v>101494</c:v>
                </c:pt>
                <c:pt idx="11233">
                  <c:v>101495</c:v>
                </c:pt>
                <c:pt idx="11234">
                  <c:v>101499</c:v>
                </c:pt>
                <c:pt idx="11235">
                  <c:v>101502</c:v>
                </c:pt>
                <c:pt idx="11236">
                  <c:v>101504</c:v>
                </c:pt>
                <c:pt idx="11237">
                  <c:v>101507</c:v>
                </c:pt>
                <c:pt idx="11238">
                  <c:v>101510</c:v>
                </c:pt>
                <c:pt idx="11239">
                  <c:v>101511</c:v>
                </c:pt>
                <c:pt idx="11240">
                  <c:v>101512</c:v>
                </c:pt>
                <c:pt idx="11241">
                  <c:v>101519</c:v>
                </c:pt>
                <c:pt idx="11242">
                  <c:v>101523</c:v>
                </c:pt>
                <c:pt idx="11243">
                  <c:v>101525</c:v>
                </c:pt>
                <c:pt idx="11244">
                  <c:v>101528</c:v>
                </c:pt>
                <c:pt idx="11245">
                  <c:v>101530</c:v>
                </c:pt>
                <c:pt idx="11246">
                  <c:v>101531</c:v>
                </c:pt>
                <c:pt idx="11247">
                  <c:v>101532</c:v>
                </c:pt>
                <c:pt idx="11248">
                  <c:v>101533</c:v>
                </c:pt>
                <c:pt idx="11249">
                  <c:v>101534</c:v>
                </c:pt>
                <c:pt idx="11250">
                  <c:v>101535</c:v>
                </c:pt>
                <c:pt idx="11251">
                  <c:v>101536</c:v>
                </c:pt>
                <c:pt idx="11252">
                  <c:v>101537</c:v>
                </c:pt>
                <c:pt idx="11253">
                  <c:v>101538</c:v>
                </c:pt>
                <c:pt idx="11254">
                  <c:v>101540</c:v>
                </c:pt>
                <c:pt idx="11255">
                  <c:v>101541</c:v>
                </c:pt>
                <c:pt idx="11256">
                  <c:v>101546</c:v>
                </c:pt>
                <c:pt idx="11257">
                  <c:v>101548</c:v>
                </c:pt>
                <c:pt idx="11258">
                  <c:v>101551</c:v>
                </c:pt>
                <c:pt idx="11259">
                  <c:v>101552</c:v>
                </c:pt>
                <c:pt idx="11260">
                  <c:v>101557</c:v>
                </c:pt>
                <c:pt idx="11261">
                  <c:v>101561</c:v>
                </c:pt>
                <c:pt idx="11262">
                  <c:v>101568</c:v>
                </c:pt>
                <c:pt idx="11263">
                  <c:v>101574</c:v>
                </c:pt>
                <c:pt idx="11264">
                  <c:v>101577</c:v>
                </c:pt>
                <c:pt idx="11265">
                  <c:v>101586</c:v>
                </c:pt>
                <c:pt idx="11266">
                  <c:v>101588</c:v>
                </c:pt>
                <c:pt idx="11267">
                  <c:v>101589</c:v>
                </c:pt>
                <c:pt idx="11268">
                  <c:v>101591</c:v>
                </c:pt>
                <c:pt idx="11269">
                  <c:v>101593</c:v>
                </c:pt>
                <c:pt idx="11270">
                  <c:v>101594</c:v>
                </c:pt>
                <c:pt idx="11271">
                  <c:v>101595</c:v>
                </c:pt>
                <c:pt idx="11272">
                  <c:v>101596</c:v>
                </c:pt>
                <c:pt idx="11273">
                  <c:v>101597</c:v>
                </c:pt>
                <c:pt idx="11274">
                  <c:v>101598</c:v>
                </c:pt>
                <c:pt idx="11275">
                  <c:v>101599</c:v>
                </c:pt>
                <c:pt idx="11276">
                  <c:v>101600</c:v>
                </c:pt>
                <c:pt idx="11277">
                  <c:v>101602</c:v>
                </c:pt>
                <c:pt idx="11278">
                  <c:v>101603</c:v>
                </c:pt>
                <c:pt idx="11279">
                  <c:v>101604</c:v>
                </c:pt>
                <c:pt idx="11280">
                  <c:v>101605</c:v>
                </c:pt>
                <c:pt idx="11281">
                  <c:v>101607</c:v>
                </c:pt>
                <c:pt idx="11282">
                  <c:v>101610</c:v>
                </c:pt>
                <c:pt idx="11283">
                  <c:v>101616</c:v>
                </c:pt>
                <c:pt idx="11284">
                  <c:v>101620</c:v>
                </c:pt>
                <c:pt idx="11285">
                  <c:v>101628</c:v>
                </c:pt>
                <c:pt idx="11286">
                  <c:v>101630</c:v>
                </c:pt>
                <c:pt idx="11287">
                  <c:v>101631</c:v>
                </c:pt>
                <c:pt idx="11288">
                  <c:v>101637</c:v>
                </c:pt>
                <c:pt idx="11289">
                  <c:v>101638</c:v>
                </c:pt>
                <c:pt idx="11290">
                  <c:v>101639</c:v>
                </c:pt>
                <c:pt idx="11291">
                  <c:v>101642</c:v>
                </c:pt>
                <c:pt idx="11292">
                  <c:v>101647</c:v>
                </c:pt>
                <c:pt idx="11293">
                  <c:v>101652</c:v>
                </c:pt>
                <c:pt idx="11294">
                  <c:v>101654</c:v>
                </c:pt>
                <c:pt idx="11295">
                  <c:v>101658</c:v>
                </c:pt>
                <c:pt idx="11296">
                  <c:v>101660</c:v>
                </c:pt>
                <c:pt idx="11297">
                  <c:v>101661</c:v>
                </c:pt>
                <c:pt idx="11298">
                  <c:v>101669</c:v>
                </c:pt>
                <c:pt idx="11299">
                  <c:v>101672</c:v>
                </c:pt>
                <c:pt idx="11300">
                  <c:v>101677</c:v>
                </c:pt>
                <c:pt idx="11301">
                  <c:v>101679</c:v>
                </c:pt>
                <c:pt idx="11302">
                  <c:v>101681</c:v>
                </c:pt>
                <c:pt idx="11303">
                  <c:v>101682</c:v>
                </c:pt>
                <c:pt idx="11304">
                  <c:v>101683</c:v>
                </c:pt>
                <c:pt idx="11305">
                  <c:v>101684</c:v>
                </c:pt>
                <c:pt idx="11306">
                  <c:v>101688</c:v>
                </c:pt>
                <c:pt idx="11307">
                  <c:v>101689</c:v>
                </c:pt>
                <c:pt idx="11308">
                  <c:v>101692</c:v>
                </c:pt>
                <c:pt idx="11309">
                  <c:v>101699</c:v>
                </c:pt>
                <c:pt idx="11310">
                  <c:v>101700</c:v>
                </c:pt>
                <c:pt idx="11311">
                  <c:v>101702</c:v>
                </c:pt>
                <c:pt idx="11312">
                  <c:v>101705</c:v>
                </c:pt>
                <c:pt idx="11313">
                  <c:v>101706</c:v>
                </c:pt>
                <c:pt idx="11314">
                  <c:v>101713</c:v>
                </c:pt>
                <c:pt idx="11315">
                  <c:v>101715</c:v>
                </c:pt>
                <c:pt idx="11316">
                  <c:v>101719</c:v>
                </c:pt>
                <c:pt idx="11317">
                  <c:v>101732</c:v>
                </c:pt>
                <c:pt idx="11318">
                  <c:v>101733</c:v>
                </c:pt>
                <c:pt idx="11319">
                  <c:v>101735</c:v>
                </c:pt>
                <c:pt idx="11320">
                  <c:v>101738</c:v>
                </c:pt>
                <c:pt idx="11321">
                  <c:v>101739</c:v>
                </c:pt>
                <c:pt idx="11322">
                  <c:v>101740</c:v>
                </c:pt>
                <c:pt idx="11323">
                  <c:v>101741</c:v>
                </c:pt>
                <c:pt idx="11324">
                  <c:v>101745</c:v>
                </c:pt>
                <c:pt idx="11325">
                  <c:v>101746</c:v>
                </c:pt>
                <c:pt idx="11326">
                  <c:v>101755</c:v>
                </c:pt>
                <c:pt idx="11327">
                  <c:v>101756</c:v>
                </c:pt>
                <c:pt idx="11328">
                  <c:v>101757</c:v>
                </c:pt>
                <c:pt idx="11329">
                  <c:v>101758</c:v>
                </c:pt>
                <c:pt idx="11330">
                  <c:v>101761</c:v>
                </c:pt>
                <c:pt idx="11331">
                  <c:v>101765</c:v>
                </c:pt>
                <c:pt idx="11332">
                  <c:v>101769</c:v>
                </c:pt>
                <c:pt idx="11333">
                  <c:v>101772</c:v>
                </c:pt>
                <c:pt idx="11334">
                  <c:v>101775</c:v>
                </c:pt>
                <c:pt idx="11335">
                  <c:v>101778</c:v>
                </c:pt>
                <c:pt idx="11336">
                  <c:v>101780</c:v>
                </c:pt>
                <c:pt idx="11337">
                  <c:v>101785</c:v>
                </c:pt>
                <c:pt idx="11338">
                  <c:v>101786</c:v>
                </c:pt>
                <c:pt idx="11339">
                  <c:v>101787</c:v>
                </c:pt>
                <c:pt idx="11340">
                  <c:v>101788</c:v>
                </c:pt>
                <c:pt idx="11341">
                  <c:v>101792</c:v>
                </c:pt>
                <c:pt idx="11342">
                  <c:v>101794</c:v>
                </c:pt>
                <c:pt idx="11343">
                  <c:v>101796</c:v>
                </c:pt>
                <c:pt idx="11344">
                  <c:v>101797</c:v>
                </c:pt>
                <c:pt idx="11345">
                  <c:v>101803</c:v>
                </c:pt>
                <c:pt idx="11346">
                  <c:v>101804</c:v>
                </c:pt>
                <c:pt idx="11347">
                  <c:v>101805</c:v>
                </c:pt>
                <c:pt idx="11348">
                  <c:v>101807</c:v>
                </c:pt>
                <c:pt idx="11349">
                  <c:v>101817</c:v>
                </c:pt>
                <c:pt idx="11350">
                  <c:v>101818</c:v>
                </c:pt>
                <c:pt idx="11351">
                  <c:v>101819</c:v>
                </c:pt>
                <c:pt idx="11352">
                  <c:v>101824</c:v>
                </c:pt>
                <c:pt idx="11353">
                  <c:v>101826</c:v>
                </c:pt>
                <c:pt idx="11354">
                  <c:v>101828</c:v>
                </c:pt>
                <c:pt idx="11355">
                  <c:v>101829</c:v>
                </c:pt>
                <c:pt idx="11356">
                  <c:v>101843</c:v>
                </c:pt>
                <c:pt idx="11357">
                  <c:v>101844</c:v>
                </c:pt>
                <c:pt idx="11358">
                  <c:v>101845</c:v>
                </c:pt>
                <c:pt idx="11359">
                  <c:v>101846</c:v>
                </c:pt>
                <c:pt idx="11360">
                  <c:v>101847</c:v>
                </c:pt>
                <c:pt idx="11361">
                  <c:v>101848</c:v>
                </c:pt>
                <c:pt idx="11362">
                  <c:v>101849</c:v>
                </c:pt>
                <c:pt idx="11363">
                  <c:v>101852</c:v>
                </c:pt>
                <c:pt idx="11364">
                  <c:v>101856</c:v>
                </c:pt>
                <c:pt idx="11365">
                  <c:v>101859</c:v>
                </c:pt>
                <c:pt idx="11366">
                  <c:v>101861</c:v>
                </c:pt>
                <c:pt idx="11367">
                  <c:v>101868</c:v>
                </c:pt>
                <c:pt idx="11368">
                  <c:v>101869</c:v>
                </c:pt>
                <c:pt idx="11369">
                  <c:v>101871</c:v>
                </c:pt>
                <c:pt idx="11370">
                  <c:v>101873</c:v>
                </c:pt>
                <c:pt idx="11371">
                  <c:v>101876</c:v>
                </c:pt>
                <c:pt idx="11372">
                  <c:v>101885</c:v>
                </c:pt>
                <c:pt idx="11373">
                  <c:v>101886</c:v>
                </c:pt>
                <c:pt idx="11374">
                  <c:v>101889</c:v>
                </c:pt>
                <c:pt idx="11375">
                  <c:v>101891</c:v>
                </c:pt>
                <c:pt idx="11376">
                  <c:v>101892</c:v>
                </c:pt>
                <c:pt idx="11377">
                  <c:v>101900</c:v>
                </c:pt>
                <c:pt idx="11378">
                  <c:v>101901</c:v>
                </c:pt>
                <c:pt idx="11379">
                  <c:v>101902</c:v>
                </c:pt>
                <c:pt idx="11380">
                  <c:v>101904</c:v>
                </c:pt>
                <c:pt idx="11381">
                  <c:v>101906</c:v>
                </c:pt>
                <c:pt idx="11382">
                  <c:v>101908</c:v>
                </c:pt>
                <c:pt idx="11383">
                  <c:v>101909</c:v>
                </c:pt>
                <c:pt idx="11384">
                  <c:v>101910</c:v>
                </c:pt>
                <c:pt idx="11385">
                  <c:v>101911</c:v>
                </c:pt>
                <c:pt idx="11386">
                  <c:v>101912</c:v>
                </c:pt>
                <c:pt idx="11387">
                  <c:v>101913</c:v>
                </c:pt>
                <c:pt idx="11388">
                  <c:v>101915</c:v>
                </c:pt>
                <c:pt idx="11389">
                  <c:v>101916</c:v>
                </c:pt>
                <c:pt idx="11390">
                  <c:v>101917</c:v>
                </c:pt>
                <c:pt idx="11391">
                  <c:v>101919</c:v>
                </c:pt>
                <c:pt idx="11392">
                  <c:v>101920</c:v>
                </c:pt>
                <c:pt idx="11393">
                  <c:v>101924</c:v>
                </c:pt>
                <c:pt idx="11394">
                  <c:v>101926</c:v>
                </c:pt>
                <c:pt idx="11395">
                  <c:v>101932</c:v>
                </c:pt>
                <c:pt idx="11396">
                  <c:v>101940</c:v>
                </c:pt>
                <c:pt idx="11397">
                  <c:v>101944</c:v>
                </c:pt>
                <c:pt idx="11398">
                  <c:v>101945</c:v>
                </c:pt>
                <c:pt idx="11399">
                  <c:v>101946</c:v>
                </c:pt>
                <c:pt idx="11400">
                  <c:v>101947</c:v>
                </c:pt>
                <c:pt idx="11401">
                  <c:v>101948</c:v>
                </c:pt>
                <c:pt idx="11402">
                  <c:v>101949</c:v>
                </c:pt>
                <c:pt idx="11403">
                  <c:v>101961</c:v>
                </c:pt>
                <c:pt idx="11404">
                  <c:v>101967</c:v>
                </c:pt>
                <c:pt idx="11405">
                  <c:v>101968</c:v>
                </c:pt>
                <c:pt idx="11406">
                  <c:v>101971</c:v>
                </c:pt>
                <c:pt idx="11407">
                  <c:v>101972</c:v>
                </c:pt>
                <c:pt idx="11408">
                  <c:v>101973</c:v>
                </c:pt>
                <c:pt idx="11409">
                  <c:v>101975</c:v>
                </c:pt>
                <c:pt idx="11410">
                  <c:v>101976</c:v>
                </c:pt>
                <c:pt idx="11411">
                  <c:v>101977</c:v>
                </c:pt>
                <c:pt idx="11412">
                  <c:v>101978</c:v>
                </c:pt>
                <c:pt idx="11413">
                  <c:v>101985</c:v>
                </c:pt>
                <c:pt idx="11414">
                  <c:v>101986</c:v>
                </c:pt>
                <c:pt idx="11415">
                  <c:v>101989</c:v>
                </c:pt>
                <c:pt idx="11416">
                  <c:v>101990</c:v>
                </c:pt>
                <c:pt idx="11417">
                  <c:v>101993</c:v>
                </c:pt>
                <c:pt idx="11418">
                  <c:v>101995</c:v>
                </c:pt>
                <c:pt idx="11419">
                  <c:v>102007</c:v>
                </c:pt>
                <c:pt idx="11420">
                  <c:v>102010</c:v>
                </c:pt>
                <c:pt idx="11421">
                  <c:v>102014</c:v>
                </c:pt>
                <c:pt idx="11422">
                  <c:v>102015</c:v>
                </c:pt>
                <c:pt idx="11423">
                  <c:v>102022</c:v>
                </c:pt>
                <c:pt idx="11424">
                  <c:v>102030</c:v>
                </c:pt>
                <c:pt idx="11425">
                  <c:v>102031</c:v>
                </c:pt>
                <c:pt idx="11426">
                  <c:v>102033</c:v>
                </c:pt>
                <c:pt idx="11427">
                  <c:v>102034</c:v>
                </c:pt>
                <c:pt idx="11428">
                  <c:v>102042</c:v>
                </c:pt>
                <c:pt idx="11429">
                  <c:v>102044</c:v>
                </c:pt>
                <c:pt idx="11430">
                  <c:v>102046</c:v>
                </c:pt>
                <c:pt idx="11431">
                  <c:v>102047</c:v>
                </c:pt>
                <c:pt idx="11432">
                  <c:v>102053</c:v>
                </c:pt>
                <c:pt idx="11433">
                  <c:v>102055</c:v>
                </c:pt>
                <c:pt idx="11434">
                  <c:v>102056</c:v>
                </c:pt>
                <c:pt idx="11435">
                  <c:v>102057</c:v>
                </c:pt>
                <c:pt idx="11436">
                  <c:v>102058</c:v>
                </c:pt>
                <c:pt idx="11437">
                  <c:v>102065</c:v>
                </c:pt>
                <c:pt idx="11438">
                  <c:v>102066</c:v>
                </c:pt>
                <c:pt idx="11439">
                  <c:v>102073</c:v>
                </c:pt>
                <c:pt idx="11440">
                  <c:v>102077</c:v>
                </c:pt>
                <c:pt idx="11441">
                  <c:v>102081</c:v>
                </c:pt>
                <c:pt idx="11442">
                  <c:v>102082</c:v>
                </c:pt>
                <c:pt idx="11443">
                  <c:v>102083</c:v>
                </c:pt>
                <c:pt idx="11444">
                  <c:v>102084</c:v>
                </c:pt>
                <c:pt idx="11445">
                  <c:v>102085</c:v>
                </c:pt>
                <c:pt idx="11446">
                  <c:v>102086</c:v>
                </c:pt>
                <c:pt idx="11447">
                  <c:v>102087</c:v>
                </c:pt>
                <c:pt idx="11448">
                  <c:v>102088</c:v>
                </c:pt>
                <c:pt idx="11449">
                  <c:v>102089</c:v>
                </c:pt>
                <c:pt idx="11450">
                  <c:v>102090</c:v>
                </c:pt>
                <c:pt idx="11451">
                  <c:v>102097</c:v>
                </c:pt>
                <c:pt idx="11452">
                  <c:v>102100</c:v>
                </c:pt>
                <c:pt idx="11453">
                  <c:v>102104</c:v>
                </c:pt>
                <c:pt idx="11454">
                  <c:v>102105</c:v>
                </c:pt>
                <c:pt idx="11455">
                  <c:v>102106</c:v>
                </c:pt>
                <c:pt idx="11456">
                  <c:v>102109</c:v>
                </c:pt>
                <c:pt idx="11457">
                  <c:v>102110</c:v>
                </c:pt>
                <c:pt idx="11458">
                  <c:v>102111</c:v>
                </c:pt>
                <c:pt idx="11459">
                  <c:v>102112</c:v>
                </c:pt>
                <c:pt idx="11460">
                  <c:v>102119</c:v>
                </c:pt>
                <c:pt idx="11461">
                  <c:v>102120</c:v>
                </c:pt>
                <c:pt idx="11462">
                  <c:v>102121</c:v>
                </c:pt>
                <c:pt idx="11463">
                  <c:v>102127</c:v>
                </c:pt>
                <c:pt idx="11464">
                  <c:v>102131</c:v>
                </c:pt>
                <c:pt idx="11465">
                  <c:v>102132</c:v>
                </c:pt>
                <c:pt idx="11466">
                  <c:v>102133</c:v>
                </c:pt>
                <c:pt idx="11467">
                  <c:v>102135</c:v>
                </c:pt>
                <c:pt idx="11468">
                  <c:v>102136</c:v>
                </c:pt>
                <c:pt idx="11469">
                  <c:v>102140</c:v>
                </c:pt>
                <c:pt idx="11470">
                  <c:v>102141</c:v>
                </c:pt>
                <c:pt idx="11471">
                  <c:v>102143</c:v>
                </c:pt>
                <c:pt idx="11472">
                  <c:v>102145</c:v>
                </c:pt>
                <c:pt idx="11473">
                  <c:v>102146</c:v>
                </c:pt>
                <c:pt idx="11474">
                  <c:v>102147</c:v>
                </c:pt>
                <c:pt idx="11475">
                  <c:v>102149</c:v>
                </c:pt>
                <c:pt idx="11476">
                  <c:v>102150</c:v>
                </c:pt>
                <c:pt idx="11477">
                  <c:v>102151</c:v>
                </c:pt>
                <c:pt idx="11478">
                  <c:v>102152</c:v>
                </c:pt>
                <c:pt idx="11479">
                  <c:v>102155</c:v>
                </c:pt>
                <c:pt idx="11480">
                  <c:v>102158</c:v>
                </c:pt>
                <c:pt idx="11481">
                  <c:v>102165</c:v>
                </c:pt>
                <c:pt idx="11482">
                  <c:v>102168</c:v>
                </c:pt>
                <c:pt idx="11483">
                  <c:v>102171</c:v>
                </c:pt>
                <c:pt idx="11484">
                  <c:v>102173</c:v>
                </c:pt>
                <c:pt idx="11485">
                  <c:v>102183</c:v>
                </c:pt>
                <c:pt idx="11486">
                  <c:v>102186</c:v>
                </c:pt>
                <c:pt idx="11487">
                  <c:v>102189</c:v>
                </c:pt>
                <c:pt idx="11488">
                  <c:v>102191</c:v>
                </c:pt>
                <c:pt idx="11489">
                  <c:v>102193</c:v>
                </c:pt>
                <c:pt idx="11490">
                  <c:v>102194</c:v>
                </c:pt>
                <c:pt idx="11491">
                  <c:v>102195</c:v>
                </c:pt>
                <c:pt idx="11492">
                  <c:v>102203</c:v>
                </c:pt>
                <c:pt idx="11493">
                  <c:v>102205</c:v>
                </c:pt>
                <c:pt idx="11494">
                  <c:v>102206</c:v>
                </c:pt>
                <c:pt idx="11495">
                  <c:v>102207</c:v>
                </c:pt>
                <c:pt idx="11496">
                  <c:v>102209</c:v>
                </c:pt>
                <c:pt idx="11497">
                  <c:v>102211</c:v>
                </c:pt>
                <c:pt idx="11498">
                  <c:v>102215</c:v>
                </c:pt>
                <c:pt idx="11499">
                  <c:v>102222</c:v>
                </c:pt>
                <c:pt idx="11500">
                  <c:v>102226</c:v>
                </c:pt>
                <c:pt idx="11501">
                  <c:v>102229</c:v>
                </c:pt>
                <c:pt idx="11502">
                  <c:v>102234</c:v>
                </c:pt>
                <c:pt idx="11503">
                  <c:v>102235</c:v>
                </c:pt>
                <c:pt idx="11504">
                  <c:v>102236</c:v>
                </c:pt>
                <c:pt idx="11505">
                  <c:v>102237</c:v>
                </c:pt>
                <c:pt idx="11506">
                  <c:v>102238</c:v>
                </c:pt>
                <c:pt idx="11507">
                  <c:v>102239</c:v>
                </c:pt>
                <c:pt idx="11508">
                  <c:v>102240</c:v>
                </c:pt>
                <c:pt idx="11509">
                  <c:v>102242</c:v>
                </c:pt>
                <c:pt idx="11510">
                  <c:v>102245</c:v>
                </c:pt>
                <c:pt idx="11511">
                  <c:v>102248</c:v>
                </c:pt>
                <c:pt idx="11512">
                  <c:v>102255</c:v>
                </c:pt>
                <c:pt idx="11513">
                  <c:v>102256</c:v>
                </c:pt>
                <c:pt idx="11514">
                  <c:v>102257</c:v>
                </c:pt>
                <c:pt idx="11515">
                  <c:v>102261</c:v>
                </c:pt>
                <c:pt idx="11516">
                  <c:v>102270</c:v>
                </c:pt>
                <c:pt idx="11517">
                  <c:v>102271</c:v>
                </c:pt>
                <c:pt idx="11518">
                  <c:v>102274</c:v>
                </c:pt>
                <c:pt idx="11519">
                  <c:v>102275</c:v>
                </c:pt>
                <c:pt idx="11520">
                  <c:v>102276</c:v>
                </c:pt>
                <c:pt idx="11521">
                  <c:v>102277</c:v>
                </c:pt>
                <c:pt idx="11522">
                  <c:v>102278</c:v>
                </c:pt>
                <c:pt idx="11523">
                  <c:v>102279</c:v>
                </c:pt>
                <c:pt idx="11524">
                  <c:v>102281</c:v>
                </c:pt>
                <c:pt idx="11525">
                  <c:v>102285</c:v>
                </c:pt>
                <c:pt idx="11526">
                  <c:v>102286</c:v>
                </c:pt>
                <c:pt idx="11527">
                  <c:v>102288</c:v>
                </c:pt>
                <c:pt idx="11528">
                  <c:v>102293</c:v>
                </c:pt>
                <c:pt idx="11529">
                  <c:v>102295</c:v>
                </c:pt>
                <c:pt idx="11530">
                  <c:v>102296</c:v>
                </c:pt>
                <c:pt idx="11531">
                  <c:v>102297</c:v>
                </c:pt>
                <c:pt idx="11532">
                  <c:v>102298</c:v>
                </c:pt>
                <c:pt idx="11533">
                  <c:v>102299</c:v>
                </c:pt>
                <c:pt idx="11534">
                  <c:v>102300</c:v>
                </c:pt>
                <c:pt idx="11535">
                  <c:v>102301</c:v>
                </c:pt>
                <c:pt idx="11536">
                  <c:v>102304</c:v>
                </c:pt>
                <c:pt idx="11537">
                  <c:v>102312</c:v>
                </c:pt>
                <c:pt idx="11538">
                  <c:v>102314</c:v>
                </c:pt>
                <c:pt idx="11539">
                  <c:v>102316</c:v>
                </c:pt>
                <c:pt idx="11540">
                  <c:v>102318</c:v>
                </c:pt>
                <c:pt idx="11541">
                  <c:v>102319</c:v>
                </c:pt>
                <c:pt idx="11542">
                  <c:v>102320</c:v>
                </c:pt>
                <c:pt idx="11543">
                  <c:v>102326</c:v>
                </c:pt>
                <c:pt idx="11544">
                  <c:v>102327</c:v>
                </c:pt>
                <c:pt idx="11545">
                  <c:v>102328</c:v>
                </c:pt>
                <c:pt idx="11546">
                  <c:v>102329</c:v>
                </c:pt>
                <c:pt idx="11547">
                  <c:v>102330</c:v>
                </c:pt>
                <c:pt idx="11548">
                  <c:v>102331</c:v>
                </c:pt>
                <c:pt idx="11549">
                  <c:v>102333</c:v>
                </c:pt>
                <c:pt idx="11550">
                  <c:v>102334</c:v>
                </c:pt>
                <c:pt idx="11551">
                  <c:v>102335</c:v>
                </c:pt>
                <c:pt idx="11552">
                  <c:v>102336</c:v>
                </c:pt>
                <c:pt idx="11553">
                  <c:v>102337</c:v>
                </c:pt>
                <c:pt idx="11554">
                  <c:v>102339</c:v>
                </c:pt>
                <c:pt idx="11555">
                  <c:v>102343</c:v>
                </c:pt>
                <c:pt idx="11556">
                  <c:v>102344</c:v>
                </c:pt>
                <c:pt idx="11557">
                  <c:v>102348</c:v>
                </c:pt>
                <c:pt idx="11558">
                  <c:v>102349</c:v>
                </c:pt>
                <c:pt idx="11559">
                  <c:v>102358</c:v>
                </c:pt>
                <c:pt idx="11560">
                  <c:v>102359</c:v>
                </c:pt>
                <c:pt idx="11561">
                  <c:v>102360</c:v>
                </c:pt>
                <c:pt idx="11562">
                  <c:v>102362</c:v>
                </c:pt>
                <c:pt idx="11563">
                  <c:v>102363</c:v>
                </c:pt>
                <c:pt idx="11564">
                  <c:v>102371</c:v>
                </c:pt>
                <c:pt idx="11565">
                  <c:v>102380</c:v>
                </c:pt>
                <c:pt idx="11566">
                  <c:v>102382</c:v>
                </c:pt>
                <c:pt idx="11567">
                  <c:v>102384</c:v>
                </c:pt>
                <c:pt idx="11568">
                  <c:v>102391</c:v>
                </c:pt>
                <c:pt idx="11569">
                  <c:v>102393</c:v>
                </c:pt>
                <c:pt idx="11570">
                  <c:v>102396</c:v>
                </c:pt>
                <c:pt idx="11571">
                  <c:v>102397</c:v>
                </c:pt>
                <c:pt idx="11572">
                  <c:v>102398</c:v>
                </c:pt>
                <c:pt idx="11573">
                  <c:v>102399</c:v>
                </c:pt>
                <c:pt idx="11574">
                  <c:v>102402</c:v>
                </c:pt>
                <c:pt idx="11575">
                  <c:v>102403</c:v>
                </c:pt>
                <c:pt idx="11576">
                  <c:v>102404</c:v>
                </c:pt>
                <c:pt idx="11577">
                  <c:v>102405</c:v>
                </c:pt>
                <c:pt idx="11578">
                  <c:v>102406</c:v>
                </c:pt>
                <c:pt idx="11579">
                  <c:v>102407</c:v>
                </c:pt>
                <c:pt idx="11580">
                  <c:v>102408</c:v>
                </c:pt>
                <c:pt idx="11581">
                  <c:v>102409</c:v>
                </c:pt>
                <c:pt idx="11582">
                  <c:v>102411</c:v>
                </c:pt>
                <c:pt idx="11583">
                  <c:v>102412</c:v>
                </c:pt>
                <c:pt idx="11584">
                  <c:v>102413</c:v>
                </c:pt>
                <c:pt idx="11585">
                  <c:v>102415</c:v>
                </c:pt>
                <c:pt idx="11586">
                  <c:v>102423</c:v>
                </c:pt>
                <c:pt idx="11587">
                  <c:v>102425</c:v>
                </c:pt>
                <c:pt idx="11588">
                  <c:v>102427</c:v>
                </c:pt>
                <c:pt idx="11589">
                  <c:v>102428</c:v>
                </c:pt>
                <c:pt idx="11590">
                  <c:v>102430</c:v>
                </c:pt>
                <c:pt idx="11591">
                  <c:v>102436</c:v>
                </c:pt>
                <c:pt idx="11592">
                  <c:v>102438</c:v>
                </c:pt>
                <c:pt idx="11593">
                  <c:v>102441</c:v>
                </c:pt>
                <c:pt idx="11594">
                  <c:v>102449</c:v>
                </c:pt>
                <c:pt idx="11595">
                  <c:v>102450</c:v>
                </c:pt>
                <c:pt idx="11596">
                  <c:v>102453</c:v>
                </c:pt>
                <c:pt idx="11597">
                  <c:v>102454</c:v>
                </c:pt>
                <c:pt idx="11598">
                  <c:v>102455</c:v>
                </c:pt>
                <c:pt idx="11599">
                  <c:v>102456</c:v>
                </c:pt>
                <c:pt idx="11600">
                  <c:v>102457</c:v>
                </c:pt>
                <c:pt idx="11601">
                  <c:v>102458</c:v>
                </c:pt>
                <c:pt idx="11602">
                  <c:v>102459</c:v>
                </c:pt>
                <c:pt idx="11603">
                  <c:v>102460</c:v>
                </c:pt>
                <c:pt idx="11604">
                  <c:v>102463</c:v>
                </c:pt>
                <c:pt idx="11605">
                  <c:v>102468</c:v>
                </c:pt>
                <c:pt idx="11606">
                  <c:v>102471</c:v>
                </c:pt>
                <c:pt idx="11607">
                  <c:v>102472</c:v>
                </c:pt>
                <c:pt idx="11608">
                  <c:v>102475</c:v>
                </c:pt>
                <c:pt idx="11609">
                  <c:v>102478</c:v>
                </c:pt>
                <c:pt idx="11610">
                  <c:v>102480</c:v>
                </c:pt>
                <c:pt idx="11611">
                  <c:v>102487</c:v>
                </c:pt>
                <c:pt idx="11612">
                  <c:v>102490</c:v>
                </c:pt>
                <c:pt idx="11613">
                  <c:v>102491</c:v>
                </c:pt>
                <c:pt idx="11614">
                  <c:v>102492</c:v>
                </c:pt>
                <c:pt idx="11615">
                  <c:v>102496</c:v>
                </c:pt>
                <c:pt idx="11616">
                  <c:v>102498</c:v>
                </c:pt>
                <c:pt idx="11617">
                  <c:v>102502</c:v>
                </c:pt>
                <c:pt idx="11618">
                  <c:v>102506</c:v>
                </c:pt>
                <c:pt idx="11619">
                  <c:v>102512</c:v>
                </c:pt>
                <c:pt idx="11620">
                  <c:v>102513</c:v>
                </c:pt>
                <c:pt idx="11621">
                  <c:v>102515</c:v>
                </c:pt>
                <c:pt idx="11622">
                  <c:v>102516</c:v>
                </c:pt>
                <c:pt idx="11623">
                  <c:v>102517</c:v>
                </c:pt>
                <c:pt idx="11624">
                  <c:v>102518</c:v>
                </c:pt>
                <c:pt idx="11625">
                  <c:v>102519</c:v>
                </c:pt>
                <c:pt idx="11626">
                  <c:v>102520</c:v>
                </c:pt>
                <c:pt idx="11627">
                  <c:v>102521</c:v>
                </c:pt>
                <c:pt idx="11628">
                  <c:v>102523</c:v>
                </c:pt>
                <c:pt idx="11629">
                  <c:v>102525</c:v>
                </c:pt>
                <c:pt idx="11630">
                  <c:v>102530</c:v>
                </c:pt>
                <c:pt idx="11631">
                  <c:v>102531</c:v>
                </c:pt>
                <c:pt idx="11632">
                  <c:v>102532</c:v>
                </c:pt>
                <c:pt idx="11633">
                  <c:v>102533</c:v>
                </c:pt>
                <c:pt idx="11634">
                  <c:v>102539</c:v>
                </c:pt>
                <c:pt idx="11635">
                  <c:v>102541</c:v>
                </c:pt>
                <c:pt idx="11636">
                  <c:v>102543</c:v>
                </c:pt>
                <c:pt idx="11637">
                  <c:v>102545</c:v>
                </c:pt>
                <c:pt idx="11638">
                  <c:v>102548</c:v>
                </c:pt>
                <c:pt idx="11639">
                  <c:v>102550</c:v>
                </c:pt>
                <c:pt idx="11640">
                  <c:v>102553</c:v>
                </c:pt>
                <c:pt idx="11641">
                  <c:v>102556</c:v>
                </c:pt>
                <c:pt idx="11642">
                  <c:v>102558</c:v>
                </c:pt>
                <c:pt idx="11643">
                  <c:v>102562</c:v>
                </c:pt>
                <c:pt idx="11644">
                  <c:v>102567</c:v>
                </c:pt>
                <c:pt idx="11645">
                  <c:v>102572</c:v>
                </c:pt>
                <c:pt idx="11646">
                  <c:v>102575</c:v>
                </c:pt>
                <c:pt idx="11647">
                  <c:v>102577</c:v>
                </c:pt>
                <c:pt idx="11648">
                  <c:v>102579</c:v>
                </c:pt>
                <c:pt idx="11649">
                  <c:v>102583</c:v>
                </c:pt>
                <c:pt idx="11650">
                  <c:v>102584</c:v>
                </c:pt>
                <c:pt idx="11651">
                  <c:v>102585</c:v>
                </c:pt>
                <c:pt idx="11652">
                  <c:v>102586</c:v>
                </c:pt>
                <c:pt idx="11653">
                  <c:v>102591</c:v>
                </c:pt>
                <c:pt idx="11654">
                  <c:v>102592</c:v>
                </c:pt>
                <c:pt idx="11655">
                  <c:v>102599</c:v>
                </c:pt>
                <c:pt idx="11656">
                  <c:v>102600</c:v>
                </c:pt>
                <c:pt idx="11657">
                  <c:v>102601</c:v>
                </c:pt>
                <c:pt idx="11658">
                  <c:v>102602</c:v>
                </c:pt>
                <c:pt idx="11659">
                  <c:v>102606</c:v>
                </c:pt>
                <c:pt idx="11660">
                  <c:v>102608</c:v>
                </c:pt>
                <c:pt idx="11661">
                  <c:v>102609</c:v>
                </c:pt>
                <c:pt idx="11662">
                  <c:v>102610</c:v>
                </c:pt>
                <c:pt idx="11663">
                  <c:v>102612</c:v>
                </c:pt>
                <c:pt idx="11664">
                  <c:v>102613</c:v>
                </c:pt>
                <c:pt idx="11665">
                  <c:v>102616</c:v>
                </c:pt>
                <c:pt idx="11666">
                  <c:v>102618</c:v>
                </c:pt>
                <c:pt idx="11667">
                  <c:v>102625</c:v>
                </c:pt>
                <c:pt idx="11668">
                  <c:v>102626</c:v>
                </c:pt>
                <c:pt idx="11669">
                  <c:v>102628</c:v>
                </c:pt>
                <c:pt idx="11670">
                  <c:v>102631</c:v>
                </c:pt>
                <c:pt idx="11671">
                  <c:v>102632</c:v>
                </c:pt>
                <c:pt idx="11672">
                  <c:v>102634</c:v>
                </c:pt>
                <c:pt idx="11673">
                  <c:v>102635</c:v>
                </c:pt>
                <c:pt idx="11674">
                  <c:v>102636</c:v>
                </c:pt>
                <c:pt idx="11675">
                  <c:v>102642</c:v>
                </c:pt>
                <c:pt idx="11676">
                  <c:v>102643</c:v>
                </c:pt>
                <c:pt idx="11677">
                  <c:v>102644</c:v>
                </c:pt>
                <c:pt idx="11678">
                  <c:v>102645</c:v>
                </c:pt>
                <c:pt idx="11679">
                  <c:v>102646</c:v>
                </c:pt>
                <c:pt idx="11680">
                  <c:v>102647</c:v>
                </c:pt>
                <c:pt idx="11681">
                  <c:v>102648</c:v>
                </c:pt>
                <c:pt idx="11682">
                  <c:v>102650</c:v>
                </c:pt>
                <c:pt idx="11683">
                  <c:v>102651</c:v>
                </c:pt>
                <c:pt idx="11684">
                  <c:v>102653</c:v>
                </c:pt>
                <c:pt idx="11685">
                  <c:v>102654</c:v>
                </c:pt>
                <c:pt idx="11686">
                  <c:v>102655</c:v>
                </c:pt>
                <c:pt idx="11687">
                  <c:v>102656</c:v>
                </c:pt>
                <c:pt idx="11688">
                  <c:v>102657</c:v>
                </c:pt>
                <c:pt idx="11689">
                  <c:v>102658</c:v>
                </c:pt>
                <c:pt idx="11690">
                  <c:v>102665</c:v>
                </c:pt>
                <c:pt idx="11691">
                  <c:v>102666</c:v>
                </c:pt>
                <c:pt idx="11692">
                  <c:v>102671</c:v>
                </c:pt>
                <c:pt idx="11693">
                  <c:v>102675</c:v>
                </c:pt>
                <c:pt idx="11694">
                  <c:v>102677</c:v>
                </c:pt>
                <c:pt idx="11695">
                  <c:v>102678</c:v>
                </c:pt>
                <c:pt idx="11696">
                  <c:v>102679</c:v>
                </c:pt>
                <c:pt idx="11697">
                  <c:v>102680</c:v>
                </c:pt>
                <c:pt idx="11698">
                  <c:v>102685</c:v>
                </c:pt>
                <c:pt idx="11699">
                  <c:v>102686</c:v>
                </c:pt>
                <c:pt idx="11700">
                  <c:v>102687</c:v>
                </c:pt>
                <c:pt idx="11701">
                  <c:v>102689</c:v>
                </c:pt>
                <c:pt idx="11702">
                  <c:v>102690</c:v>
                </c:pt>
                <c:pt idx="11703">
                  <c:v>102691</c:v>
                </c:pt>
                <c:pt idx="11704">
                  <c:v>102693</c:v>
                </c:pt>
                <c:pt idx="11705">
                  <c:v>102696</c:v>
                </c:pt>
                <c:pt idx="11706">
                  <c:v>102699</c:v>
                </c:pt>
                <c:pt idx="11707">
                  <c:v>102700</c:v>
                </c:pt>
                <c:pt idx="11708">
                  <c:v>102701</c:v>
                </c:pt>
                <c:pt idx="11709">
                  <c:v>102702</c:v>
                </c:pt>
                <c:pt idx="11710">
                  <c:v>102706</c:v>
                </c:pt>
                <c:pt idx="11711">
                  <c:v>102708</c:v>
                </c:pt>
                <c:pt idx="11712">
                  <c:v>102709</c:v>
                </c:pt>
                <c:pt idx="11713">
                  <c:v>102710</c:v>
                </c:pt>
                <c:pt idx="11714">
                  <c:v>102712</c:v>
                </c:pt>
                <c:pt idx="11715">
                  <c:v>102713</c:v>
                </c:pt>
                <c:pt idx="11716">
                  <c:v>102716</c:v>
                </c:pt>
                <c:pt idx="11717">
                  <c:v>102719</c:v>
                </c:pt>
                <c:pt idx="11718">
                  <c:v>102722</c:v>
                </c:pt>
                <c:pt idx="11719">
                  <c:v>102723</c:v>
                </c:pt>
                <c:pt idx="11720">
                  <c:v>102726</c:v>
                </c:pt>
                <c:pt idx="11721">
                  <c:v>102728</c:v>
                </c:pt>
                <c:pt idx="11722">
                  <c:v>102729</c:v>
                </c:pt>
                <c:pt idx="11723">
                  <c:v>102731</c:v>
                </c:pt>
                <c:pt idx="11724">
                  <c:v>102732</c:v>
                </c:pt>
                <c:pt idx="11725">
                  <c:v>102734</c:v>
                </c:pt>
                <c:pt idx="11726">
                  <c:v>102739</c:v>
                </c:pt>
                <c:pt idx="11727">
                  <c:v>102740</c:v>
                </c:pt>
                <c:pt idx="11728">
                  <c:v>102741</c:v>
                </c:pt>
                <c:pt idx="11729">
                  <c:v>102743</c:v>
                </c:pt>
                <c:pt idx="11730">
                  <c:v>102745</c:v>
                </c:pt>
                <c:pt idx="11731">
                  <c:v>102747</c:v>
                </c:pt>
                <c:pt idx="11732">
                  <c:v>102754</c:v>
                </c:pt>
                <c:pt idx="11733">
                  <c:v>102756</c:v>
                </c:pt>
                <c:pt idx="11734">
                  <c:v>102757</c:v>
                </c:pt>
                <c:pt idx="11735">
                  <c:v>102758</c:v>
                </c:pt>
                <c:pt idx="11736">
                  <c:v>102760</c:v>
                </c:pt>
                <c:pt idx="11737">
                  <c:v>102762</c:v>
                </c:pt>
                <c:pt idx="11738">
                  <c:v>102764</c:v>
                </c:pt>
                <c:pt idx="11739">
                  <c:v>102766</c:v>
                </c:pt>
                <c:pt idx="11740">
                  <c:v>102767</c:v>
                </c:pt>
                <c:pt idx="11741">
                  <c:v>102768</c:v>
                </c:pt>
                <c:pt idx="11742">
                  <c:v>102769</c:v>
                </c:pt>
                <c:pt idx="11743">
                  <c:v>102773</c:v>
                </c:pt>
                <c:pt idx="11744">
                  <c:v>102775</c:v>
                </c:pt>
                <c:pt idx="11745">
                  <c:v>102776</c:v>
                </c:pt>
                <c:pt idx="11746">
                  <c:v>102777</c:v>
                </c:pt>
                <c:pt idx="11747">
                  <c:v>102778</c:v>
                </c:pt>
                <c:pt idx="11748">
                  <c:v>102779</c:v>
                </c:pt>
                <c:pt idx="11749">
                  <c:v>102781</c:v>
                </c:pt>
                <c:pt idx="11750">
                  <c:v>102783</c:v>
                </c:pt>
                <c:pt idx="11751">
                  <c:v>102788</c:v>
                </c:pt>
                <c:pt idx="11752">
                  <c:v>102789</c:v>
                </c:pt>
                <c:pt idx="11753">
                  <c:v>102790</c:v>
                </c:pt>
                <c:pt idx="11754">
                  <c:v>102802</c:v>
                </c:pt>
                <c:pt idx="11755">
                  <c:v>102804</c:v>
                </c:pt>
                <c:pt idx="11756">
                  <c:v>102809</c:v>
                </c:pt>
                <c:pt idx="11757">
                  <c:v>102810</c:v>
                </c:pt>
                <c:pt idx="11758">
                  <c:v>102811</c:v>
                </c:pt>
                <c:pt idx="11759">
                  <c:v>102812</c:v>
                </c:pt>
                <c:pt idx="11760">
                  <c:v>102813</c:v>
                </c:pt>
                <c:pt idx="11761">
                  <c:v>102815</c:v>
                </c:pt>
                <c:pt idx="11762">
                  <c:v>102816</c:v>
                </c:pt>
                <c:pt idx="11763">
                  <c:v>102817</c:v>
                </c:pt>
                <c:pt idx="11764">
                  <c:v>102818</c:v>
                </c:pt>
                <c:pt idx="11765">
                  <c:v>102819</c:v>
                </c:pt>
                <c:pt idx="11766">
                  <c:v>102821</c:v>
                </c:pt>
                <c:pt idx="11767">
                  <c:v>102822</c:v>
                </c:pt>
                <c:pt idx="11768">
                  <c:v>102824</c:v>
                </c:pt>
                <c:pt idx="11769">
                  <c:v>102825</c:v>
                </c:pt>
                <c:pt idx="11770">
                  <c:v>102826</c:v>
                </c:pt>
                <c:pt idx="11771">
                  <c:v>102827</c:v>
                </c:pt>
                <c:pt idx="11772">
                  <c:v>102830</c:v>
                </c:pt>
                <c:pt idx="11773">
                  <c:v>102833</c:v>
                </c:pt>
                <c:pt idx="11774">
                  <c:v>102834</c:v>
                </c:pt>
                <c:pt idx="11775">
                  <c:v>102839</c:v>
                </c:pt>
                <c:pt idx="11776">
                  <c:v>102844</c:v>
                </c:pt>
                <c:pt idx="11777">
                  <c:v>102847</c:v>
                </c:pt>
                <c:pt idx="11778">
                  <c:v>102848</c:v>
                </c:pt>
                <c:pt idx="11779">
                  <c:v>102849</c:v>
                </c:pt>
                <c:pt idx="11780">
                  <c:v>102850</c:v>
                </c:pt>
                <c:pt idx="11781">
                  <c:v>102858</c:v>
                </c:pt>
                <c:pt idx="11782">
                  <c:v>102873</c:v>
                </c:pt>
                <c:pt idx="11783">
                  <c:v>102876</c:v>
                </c:pt>
                <c:pt idx="11784">
                  <c:v>102877</c:v>
                </c:pt>
                <c:pt idx="11785">
                  <c:v>102878</c:v>
                </c:pt>
                <c:pt idx="11786">
                  <c:v>102879</c:v>
                </c:pt>
                <c:pt idx="11787">
                  <c:v>102880</c:v>
                </c:pt>
                <c:pt idx="11788">
                  <c:v>102881</c:v>
                </c:pt>
                <c:pt idx="11789">
                  <c:v>102882</c:v>
                </c:pt>
                <c:pt idx="11790">
                  <c:v>102885</c:v>
                </c:pt>
                <c:pt idx="11791">
                  <c:v>102886</c:v>
                </c:pt>
                <c:pt idx="11792">
                  <c:v>102887</c:v>
                </c:pt>
                <c:pt idx="11793">
                  <c:v>102888</c:v>
                </c:pt>
                <c:pt idx="11794">
                  <c:v>102889</c:v>
                </c:pt>
                <c:pt idx="11795">
                  <c:v>102895</c:v>
                </c:pt>
                <c:pt idx="11796">
                  <c:v>102896</c:v>
                </c:pt>
                <c:pt idx="11797">
                  <c:v>102899</c:v>
                </c:pt>
                <c:pt idx="11798">
                  <c:v>102901</c:v>
                </c:pt>
                <c:pt idx="11799">
                  <c:v>102904</c:v>
                </c:pt>
                <c:pt idx="11800">
                  <c:v>102905</c:v>
                </c:pt>
                <c:pt idx="11801">
                  <c:v>102906</c:v>
                </c:pt>
                <c:pt idx="11802">
                  <c:v>102907</c:v>
                </c:pt>
                <c:pt idx="11803">
                  <c:v>102909</c:v>
                </c:pt>
                <c:pt idx="11804">
                  <c:v>102910</c:v>
                </c:pt>
                <c:pt idx="11805">
                  <c:v>102911</c:v>
                </c:pt>
                <c:pt idx="11806">
                  <c:v>102913</c:v>
                </c:pt>
                <c:pt idx="11807">
                  <c:v>102915</c:v>
                </c:pt>
                <c:pt idx="11808">
                  <c:v>102916</c:v>
                </c:pt>
                <c:pt idx="11809">
                  <c:v>102918</c:v>
                </c:pt>
                <c:pt idx="11810">
                  <c:v>102920</c:v>
                </c:pt>
                <c:pt idx="11811">
                  <c:v>102924</c:v>
                </c:pt>
                <c:pt idx="11812">
                  <c:v>102926</c:v>
                </c:pt>
                <c:pt idx="11813">
                  <c:v>102928</c:v>
                </c:pt>
                <c:pt idx="11814">
                  <c:v>102931</c:v>
                </c:pt>
                <c:pt idx="11815">
                  <c:v>102936</c:v>
                </c:pt>
                <c:pt idx="11816">
                  <c:v>102937</c:v>
                </c:pt>
                <c:pt idx="11817">
                  <c:v>102941</c:v>
                </c:pt>
                <c:pt idx="11818">
                  <c:v>102944</c:v>
                </c:pt>
                <c:pt idx="11819">
                  <c:v>102947</c:v>
                </c:pt>
                <c:pt idx="11820">
                  <c:v>102948</c:v>
                </c:pt>
                <c:pt idx="11821">
                  <c:v>102949</c:v>
                </c:pt>
                <c:pt idx="11822">
                  <c:v>102950</c:v>
                </c:pt>
                <c:pt idx="11823">
                  <c:v>102951</c:v>
                </c:pt>
                <c:pt idx="11824">
                  <c:v>102952</c:v>
                </c:pt>
                <c:pt idx="11825">
                  <c:v>102953</c:v>
                </c:pt>
                <c:pt idx="11826">
                  <c:v>102955</c:v>
                </c:pt>
                <c:pt idx="11827">
                  <c:v>102956</c:v>
                </c:pt>
                <c:pt idx="11828">
                  <c:v>102957</c:v>
                </c:pt>
                <c:pt idx="11829">
                  <c:v>102958</c:v>
                </c:pt>
                <c:pt idx="11830">
                  <c:v>102960</c:v>
                </c:pt>
                <c:pt idx="11831">
                  <c:v>102962</c:v>
                </c:pt>
                <c:pt idx="11832">
                  <c:v>102963</c:v>
                </c:pt>
                <c:pt idx="11833">
                  <c:v>102964</c:v>
                </c:pt>
                <c:pt idx="11834">
                  <c:v>102967</c:v>
                </c:pt>
                <c:pt idx="11835">
                  <c:v>102969</c:v>
                </c:pt>
                <c:pt idx="11836">
                  <c:v>102970</c:v>
                </c:pt>
                <c:pt idx="11837">
                  <c:v>102971</c:v>
                </c:pt>
                <c:pt idx="11838">
                  <c:v>102973</c:v>
                </c:pt>
                <c:pt idx="11839">
                  <c:v>102974</c:v>
                </c:pt>
                <c:pt idx="11840">
                  <c:v>102977</c:v>
                </c:pt>
                <c:pt idx="11841">
                  <c:v>102978</c:v>
                </c:pt>
                <c:pt idx="11842">
                  <c:v>102979</c:v>
                </c:pt>
                <c:pt idx="11843">
                  <c:v>102983</c:v>
                </c:pt>
                <c:pt idx="11844">
                  <c:v>102984</c:v>
                </c:pt>
                <c:pt idx="11845">
                  <c:v>102986</c:v>
                </c:pt>
                <c:pt idx="11846">
                  <c:v>102987</c:v>
                </c:pt>
                <c:pt idx="11847">
                  <c:v>102990</c:v>
                </c:pt>
                <c:pt idx="11848">
                  <c:v>102992</c:v>
                </c:pt>
                <c:pt idx="11849">
                  <c:v>102993</c:v>
                </c:pt>
                <c:pt idx="11850">
                  <c:v>102994</c:v>
                </c:pt>
                <c:pt idx="11851">
                  <c:v>102996</c:v>
                </c:pt>
                <c:pt idx="11852">
                  <c:v>102999</c:v>
                </c:pt>
                <c:pt idx="11853">
                  <c:v>103001</c:v>
                </c:pt>
                <c:pt idx="11854">
                  <c:v>103008</c:v>
                </c:pt>
                <c:pt idx="11855">
                  <c:v>103012</c:v>
                </c:pt>
                <c:pt idx="11856">
                  <c:v>103018</c:v>
                </c:pt>
                <c:pt idx="11857">
                  <c:v>103019</c:v>
                </c:pt>
                <c:pt idx="11858">
                  <c:v>103020</c:v>
                </c:pt>
                <c:pt idx="11859">
                  <c:v>103026</c:v>
                </c:pt>
                <c:pt idx="11860">
                  <c:v>103028</c:v>
                </c:pt>
                <c:pt idx="11861">
                  <c:v>103030</c:v>
                </c:pt>
                <c:pt idx="11862">
                  <c:v>103036</c:v>
                </c:pt>
                <c:pt idx="11863">
                  <c:v>103041</c:v>
                </c:pt>
                <c:pt idx="11864">
                  <c:v>103042</c:v>
                </c:pt>
                <c:pt idx="11865">
                  <c:v>103043</c:v>
                </c:pt>
                <c:pt idx="11866">
                  <c:v>103044</c:v>
                </c:pt>
                <c:pt idx="11867">
                  <c:v>103052</c:v>
                </c:pt>
                <c:pt idx="11868">
                  <c:v>103054</c:v>
                </c:pt>
                <c:pt idx="11869">
                  <c:v>103055</c:v>
                </c:pt>
                <c:pt idx="11870">
                  <c:v>103056</c:v>
                </c:pt>
                <c:pt idx="11871">
                  <c:v>103057</c:v>
                </c:pt>
                <c:pt idx="11872">
                  <c:v>103061</c:v>
                </c:pt>
                <c:pt idx="11873">
                  <c:v>103069</c:v>
                </c:pt>
                <c:pt idx="11874">
                  <c:v>103073</c:v>
                </c:pt>
                <c:pt idx="11875">
                  <c:v>103074</c:v>
                </c:pt>
                <c:pt idx="11876">
                  <c:v>103076</c:v>
                </c:pt>
                <c:pt idx="11877">
                  <c:v>103078</c:v>
                </c:pt>
                <c:pt idx="11878">
                  <c:v>103079</c:v>
                </c:pt>
                <c:pt idx="11879">
                  <c:v>103080</c:v>
                </c:pt>
                <c:pt idx="11880">
                  <c:v>103081</c:v>
                </c:pt>
                <c:pt idx="11881">
                  <c:v>103083</c:v>
                </c:pt>
                <c:pt idx="11882">
                  <c:v>103085</c:v>
                </c:pt>
                <c:pt idx="11883">
                  <c:v>103086</c:v>
                </c:pt>
                <c:pt idx="11884">
                  <c:v>103087</c:v>
                </c:pt>
                <c:pt idx="11885">
                  <c:v>103090</c:v>
                </c:pt>
                <c:pt idx="11886">
                  <c:v>103091</c:v>
                </c:pt>
                <c:pt idx="11887">
                  <c:v>103094</c:v>
                </c:pt>
                <c:pt idx="11888">
                  <c:v>103097</c:v>
                </c:pt>
                <c:pt idx="11889">
                  <c:v>103098</c:v>
                </c:pt>
                <c:pt idx="11890">
                  <c:v>103108</c:v>
                </c:pt>
                <c:pt idx="11891">
                  <c:v>103109</c:v>
                </c:pt>
                <c:pt idx="11892">
                  <c:v>103110</c:v>
                </c:pt>
                <c:pt idx="11893">
                  <c:v>103111</c:v>
                </c:pt>
                <c:pt idx="11894">
                  <c:v>103113</c:v>
                </c:pt>
                <c:pt idx="11895">
                  <c:v>103121</c:v>
                </c:pt>
                <c:pt idx="11896">
                  <c:v>103123</c:v>
                </c:pt>
                <c:pt idx="11897">
                  <c:v>103124</c:v>
                </c:pt>
                <c:pt idx="11898">
                  <c:v>103127</c:v>
                </c:pt>
                <c:pt idx="11899">
                  <c:v>103131</c:v>
                </c:pt>
                <c:pt idx="11900">
                  <c:v>103134</c:v>
                </c:pt>
                <c:pt idx="11901">
                  <c:v>103140</c:v>
                </c:pt>
                <c:pt idx="11902">
                  <c:v>103142</c:v>
                </c:pt>
                <c:pt idx="11903">
                  <c:v>103147</c:v>
                </c:pt>
                <c:pt idx="11904">
                  <c:v>103148</c:v>
                </c:pt>
                <c:pt idx="11905">
                  <c:v>103149</c:v>
                </c:pt>
                <c:pt idx="11906">
                  <c:v>103150</c:v>
                </c:pt>
                <c:pt idx="11907">
                  <c:v>103151</c:v>
                </c:pt>
                <c:pt idx="11908">
                  <c:v>103152</c:v>
                </c:pt>
                <c:pt idx="11909">
                  <c:v>103153</c:v>
                </c:pt>
                <c:pt idx="11910">
                  <c:v>103158</c:v>
                </c:pt>
                <c:pt idx="11911">
                  <c:v>103160</c:v>
                </c:pt>
                <c:pt idx="11912">
                  <c:v>103161</c:v>
                </c:pt>
                <c:pt idx="11913">
                  <c:v>103164</c:v>
                </c:pt>
                <c:pt idx="11914">
                  <c:v>103165</c:v>
                </c:pt>
                <c:pt idx="11915">
                  <c:v>103166</c:v>
                </c:pt>
                <c:pt idx="11916">
                  <c:v>103175</c:v>
                </c:pt>
                <c:pt idx="11917">
                  <c:v>103178</c:v>
                </c:pt>
                <c:pt idx="11918">
                  <c:v>103179</c:v>
                </c:pt>
                <c:pt idx="11919">
                  <c:v>103183</c:v>
                </c:pt>
                <c:pt idx="11920">
                  <c:v>103184</c:v>
                </c:pt>
                <c:pt idx="11921">
                  <c:v>103185</c:v>
                </c:pt>
                <c:pt idx="11922">
                  <c:v>103186</c:v>
                </c:pt>
                <c:pt idx="11923">
                  <c:v>103187</c:v>
                </c:pt>
                <c:pt idx="11924">
                  <c:v>103192</c:v>
                </c:pt>
                <c:pt idx="11925">
                  <c:v>103194</c:v>
                </c:pt>
                <c:pt idx="11926">
                  <c:v>103196</c:v>
                </c:pt>
                <c:pt idx="11927">
                  <c:v>103197</c:v>
                </c:pt>
                <c:pt idx="11928">
                  <c:v>103198</c:v>
                </c:pt>
                <c:pt idx="11929">
                  <c:v>103200</c:v>
                </c:pt>
                <c:pt idx="11930">
                  <c:v>103204</c:v>
                </c:pt>
                <c:pt idx="11931">
                  <c:v>103207</c:v>
                </c:pt>
                <c:pt idx="11932">
                  <c:v>103210</c:v>
                </c:pt>
                <c:pt idx="11933">
                  <c:v>103211</c:v>
                </c:pt>
                <c:pt idx="11934">
                  <c:v>103212</c:v>
                </c:pt>
                <c:pt idx="11935">
                  <c:v>103213</c:v>
                </c:pt>
                <c:pt idx="11936">
                  <c:v>103214</c:v>
                </c:pt>
                <c:pt idx="11937">
                  <c:v>103216</c:v>
                </c:pt>
                <c:pt idx="11938">
                  <c:v>103219</c:v>
                </c:pt>
                <c:pt idx="11939">
                  <c:v>103220</c:v>
                </c:pt>
                <c:pt idx="11940">
                  <c:v>103221</c:v>
                </c:pt>
                <c:pt idx="11941">
                  <c:v>103227</c:v>
                </c:pt>
                <c:pt idx="11942">
                  <c:v>103228</c:v>
                </c:pt>
                <c:pt idx="11943">
                  <c:v>103232</c:v>
                </c:pt>
                <c:pt idx="11944">
                  <c:v>103233</c:v>
                </c:pt>
                <c:pt idx="11945">
                  <c:v>103237</c:v>
                </c:pt>
                <c:pt idx="11946">
                  <c:v>103238</c:v>
                </c:pt>
                <c:pt idx="11947">
                  <c:v>103239</c:v>
                </c:pt>
                <c:pt idx="11948">
                  <c:v>103241</c:v>
                </c:pt>
                <c:pt idx="11949">
                  <c:v>103242</c:v>
                </c:pt>
                <c:pt idx="11950">
                  <c:v>103247</c:v>
                </c:pt>
                <c:pt idx="11951">
                  <c:v>103248</c:v>
                </c:pt>
                <c:pt idx="11952">
                  <c:v>103251</c:v>
                </c:pt>
                <c:pt idx="11953">
                  <c:v>103252</c:v>
                </c:pt>
                <c:pt idx="11954">
                  <c:v>103256</c:v>
                </c:pt>
                <c:pt idx="11955">
                  <c:v>103262</c:v>
                </c:pt>
                <c:pt idx="11956">
                  <c:v>103263</c:v>
                </c:pt>
                <c:pt idx="11957">
                  <c:v>103264</c:v>
                </c:pt>
                <c:pt idx="11958">
                  <c:v>103268</c:v>
                </c:pt>
                <c:pt idx="11959">
                  <c:v>103270</c:v>
                </c:pt>
                <c:pt idx="11960">
                  <c:v>103271</c:v>
                </c:pt>
                <c:pt idx="11961">
                  <c:v>103275</c:v>
                </c:pt>
                <c:pt idx="11962">
                  <c:v>103276</c:v>
                </c:pt>
                <c:pt idx="11963">
                  <c:v>103277</c:v>
                </c:pt>
                <c:pt idx="11964">
                  <c:v>103278</c:v>
                </c:pt>
                <c:pt idx="11965">
                  <c:v>103280</c:v>
                </c:pt>
                <c:pt idx="11966">
                  <c:v>103281</c:v>
                </c:pt>
                <c:pt idx="11967">
                  <c:v>103284</c:v>
                </c:pt>
                <c:pt idx="11968">
                  <c:v>103285</c:v>
                </c:pt>
                <c:pt idx="11969">
                  <c:v>103286</c:v>
                </c:pt>
                <c:pt idx="11970">
                  <c:v>103287</c:v>
                </c:pt>
                <c:pt idx="11971">
                  <c:v>103288</c:v>
                </c:pt>
                <c:pt idx="11972">
                  <c:v>103289</c:v>
                </c:pt>
                <c:pt idx="11973">
                  <c:v>103291</c:v>
                </c:pt>
                <c:pt idx="11974">
                  <c:v>103293</c:v>
                </c:pt>
                <c:pt idx="11975">
                  <c:v>103294</c:v>
                </c:pt>
                <c:pt idx="11976">
                  <c:v>103298</c:v>
                </c:pt>
                <c:pt idx="11977">
                  <c:v>103302</c:v>
                </c:pt>
                <c:pt idx="11978">
                  <c:v>103304</c:v>
                </c:pt>
                <c:pt idx="11979">
                  <c:v>103308</c:v>
                </c:pt>
                <c:pt idx="11980">
                  <c:v>103310</c:v>
                </c:pt>
                <c:pt idx="11981">
                  <c:v>103311</c:v>
                </c:pt>
                <c:pt idx="11982">
                  <c:v>103316</c:v>
                </c:pt>
                <c:pt idx="11983">
                  <c:v>103317</c:v>
                </c:pt>
                <c:pt idx="11984">
                  <c:v>103318</c:v>
                </c:pt>
                <c:pt idx="11985">
                  <c:v>103325</c:v>
                </c:pt>
                <c:pt idx="11986">
                  <c:v>103328</c:v>
                </c:pt>
                <c:pt idx="11987">
                  <c:v>103329</c:v>
                </c:pt>
                <c:pt idx="11988">
                  <c:v>103335</c:v>
                </c:pt>
                <c:pt idx="11989">
                  <c:v>103340</c:v>
                </c:pt>
                <c:pt idx="11990">
                  <c:v>103342</c:v>
                </c:pt>
                <c:pt idx="11991">
                  <c:v>103346</c:v>
                </c:pt>
                <c:pt idx="11992">
                  <c:v>103347</c:v>
                </c:pt>
                <c:pt idx="11993">
                  <c:v>103353</c:v>
                </c:pt>
                <c:pt idx="11994">
                  <c:v>103354</c:v>
                </c:pt>
                <c:pt idx="11995">
                  <c:v>103355</c:v>
                </c:pt>
                <c:pt idx="11996">
                  <c:v>103356</c:v>
                </c:pt>
                <c:pt idx="11997">
                  <c:v>103360</c:v>
                </c:pt>
                <c:pt idx="11998">
                  <c:v>103363</c:v>
                </c:pt>
                <c:pt idx="11999">
                  <c:v>103364</c:v>
                </c:pt>
                <c:pt idx="12000">
                  <c:v>103366</c:v>
                </c:pt>
                <c:pt idx="12001">
                  <c:v>103367</c:v>
                </c:pt>
                <c:pt idx="12002">
                  <c:v>103370</c:v>
                </c:pt>
                <c:pt idx="12003">
                  <c:v>103372</c:v>
                </c:pt>
                <c:pt idx="12004">
                  <c:v>103387</c:v>
                </c:pt>
                <c:pt idx="12005">
                  <c:v>103388</c:v>
                </c:pt>
                <c:pt idx="12006">
                  <c:v>103391</c:v>
                </c:pt>
                <c:pt idx="12007">
                  <c:v>103397</c:v>
                </c:pt>
                <c:pt idx="12008">
                  <c:v>103401</c:v>
                </c:pt>
                <c:pt idx="12009">
                  <c:v>103407</c:v>
                </c:pt>
                <c:pt idx="12010">
                  <c:v>103408</c:v>
                </c:pt>
                <c:pt idx="12011">
                  <c:v>103409</c:v>
                </c:pt>
                <c:pt idx="12012">
                  <c:v>103410</c:v>
                </c:pt>
                <c:pt idx="12013">
                  <c:v>103411</c:v>
                </c:pt>
                <c:pt idx="12014">
                  <c:v>103412</c:v>
                </c:pt>
                <c:pt idx="12015">
                  <c:v>103413</c:v>
                </c:pt>
                <c:pt idx="12016">
                  <c:v>103414</c:v>
                </c:pt>
                <c:pt idx="12017">
                  <c:v>103415</c:v>
                </c:pt>
                <c:pt idx="12018">
                  <c:v>103416</c:v>
                </c:pt>
                <c:pt idx="12019">
                  <c:v>103417</c:v>
                </c:pt>
                <c:pt idx="12020">
                  <c:v>103419</c:v>
                </c:pt>
                <c:pt idx="12021">
                  <c:v>103422</c:v>
                </c:pt>
                <c:pt idx="12022">
                  <c:v>103423</c:v>
                </c:pt>
                <c:pt idx="12023">
                  <c:v>103424</c:v>
                </c:pt>
                <c:pt idx="12024">
                  <c:v>103426</c:v>
                </c:pt>
                <c:pt idx="12025">
                  <c:v>103427</c:v>
                </c:pt>
                <c:pt idx="12026">
                  <c:v>103439</c:v>
                </c:pt>
                <c:pt idx="12027">
                  <c:v>103445</c:v>
                </c:pt>
                <c:pt idx="12028">
                  <c:v>103446</c:v>
                </c:pt>
                <c:pt idx="12029">
                  <c:v>103447</c:v>
                </c:pt>
                <c:pt idx="12030">
                  <c:v>103453</c:v>
                </c:pt>
                <c:pt idx="12031">
                  <c:v>103454</c:v>
                </c:pt>
                <c:pt idx="12032">
                  <c:v>103456</c:v>
                </c:pt>
                <c:pt idx="12033">
                  <c:v>103464</c:v>
                </c:pt>
                <c:pt idx="12034">
                  <c:v>103465</c:v>
                </c:pt>
                <c:pt idx="12035">
                  <c:v>103466</c:v>
                </c:pt>
                <c:pt idx="12036">
                  <c:v>103467</c:v>
                </c:pt>
                <c:pt idx="12037">
                  <c:v>103471</c:v>
                </c:pt>
                <c:pt idx="12038">
                  <c:v>103472</c:v>
                </c:pt>
                <c:pt idx="12039">
                  <c:v>103476</c:v>
                </c:pt>
                <c:pt idx="12040">
                  <c:v>103477</c:v>
                </c:pt>
                <c:pt idx="12041">
                  <c:v>103478</c:v>
                </c:pt>
                <c:pt idx="12042">
                  <c:v>103482</c:v>
                </c:pt>
                <c:pt idx="12043">
                  <c:v>103484</c:v>
                </c:pt>
                <c:pt idx="12044">
                  <c:v>103488</c:v>
                </c:pt>
                <c:pt idx="12045">
                  <c:v>103492</c:v>
                </c:pt>
                <c:pt idx="12046">
                  <c:v>103493</c:v>
                </c:pt>
                <c:pt idx="12047">
                  <c:v>103494</c:v>
                </c:pt>
                <c:pt idx="12048">
                  <c:v>103495</c:v>
                </c:pt>
                <c:pt idx="12049">
                  <c:v>103498</c:v>
                </c:pt>
                <c:pt idx="12050">
                  <c:v>103499</c:v>
                </c:pt>
                <c:pt idx="12051">
                  <c:v>103501</c:v>
                </c:pt>
                <c:pt idx="12052">
                  <c:v>103509</c:v>
                </c:pt>
                <c:pt idx="12053">
                  <c:v>103510</c:v>
                </c:pt>
                <c:pt idx="12054">
                  <c:v>103511</c:v>
                </c:pt>
                <c:pt idx="12055">
                  <c:v>103512</c:v>
                </c:pt>
                <c:pt idx="12056">
                  <c:v>103514</c:v>
                </c:pt>
                <c:pt idx="12057">
                  <c:v>103515</c:v>
                </c:pt>
                <c:pt idx="12058">
                  <c:v>103517</c:v>
                </c:pt>
                <c:pt idx="12059">
                  <c:v>103519</c:v>
                </c:pt>
                <c:pt idx="12060">
                  <c:v>103522</c:v>
                </c:pt>
                <c:pt idx="12061">
                  <c:v>103524</c:v>
                </c:pt>
                <c:pt idx="12062">
                  <c:v>103525</c:v>
                </c:pt>
                <c:pt idx="12063">
                  <c:v>103526</c:v>
                </c:pt>
                <c:pt idx="12064">
                  <c:v>103528</c:v>
                </c:pt>
                <c:pt idx="12065">
                  <c:v>103529</c:v>
                </c:pt>
                <c:pt idx="12066">
                  <c:v>103530</c:v>
                </c:pt>
                <c:pt idx="12067">
                  <c:v>103537</c:v>
                </c:pt>
                <c:pt idx="12068">
                  <c:v>103539</c:v>
                </c:pt>
                <c:pt idx="12069">
                  <c:v>103540</c:v>
                </c:pt>
                <c:pt idx="12070">
                  <c:v>103541</c:v>
                </c:pt>
                <c:pt idx="12071">
                  <c:v>103550</c:v>
                </c:pt>
                <c:pt idx="12072">
                  <c:v>103553</c:v>
                </c:pt>
                <c:pt idx="12073">
                  <c:v>103556</c:v>
                </c:pt>
                <c:pt idx="12074">
                  <c:v>103557</c:v>
                </c:pt>
                <c:pt idx="12075">
                  <c:v>103558</c:v>
                </c:pt>
                <c:pt idx="12076">
                  <c:v>103559</c:v>
                </c:pt>
                <c:pt idx="12077">
                  <c:v>103560</c:v>
                </c:pt>
                <c:pt idx="12078">
                  <c:v>103561</c:v>
                </c:pt>
                <c:pt idx="12079">
                  <c:v>103568</c:v>
                </c:pt>
                <c:pt idx="12080">
                  <c:v>103571</c:v>
                </c:pt>
                <c:pt idx="12081">
                  <c:v>103572</c:v>
                </c:pt>
                <c:pt idx="12082">
                  <c:v>103576</c:v>
                </c:pt>
                <c:pt idx="12083">
                  <c:v>103579</c:v>
                </c:pt>
                <c:pt idx="12084">
                  <c:v>103581</c:v>
                </c:pt>
                <c:pt idx="12085">
                  <c:v>103583</c:v>
                </c:pt>
                <c:pt idx="12086">
                  <c:v>103584</c:v>
                </c:pt>
                <c:pt idx="12087">
                  <c:v>103586</c:v>
                </c:pt>
                <c:pt idx="12088">
                  <c:v>103587</c:v>
                </c:pt>
                <c:pt idx="12089">
                  <c:v>103588</c:v>
                </c:pt>
                <c:pt idx="12090">
                  <c:v>103591</c:v>
                </c:pt>
                <c:pt idx="12091">
                  <c:v>103592</c:v>
                </c:pt>
                <c:pt idx="12092">
                  <c:v>103594</c:v>
                </c:pt>
                <c:pt idx="12093">
                  <c:v>103595</c:v>
                </c:pt>
                <c:pt idx="12094">
                  <c:v>103596</c:v>
                </c:pt>
                <c:pt idx="12095">
                  <c:v>103597</c:v>
                </c:pt>
                <c:pt idx="12096">
                  <c:v>103600</c:v>
                </c:pt>
                <c:pt idx="12097">
                  <c:v>103602</c:v>
                </c:pt>
                <c:pt idx="12098">
                  <c:v>103605</c:v>
                </c:pt>
                <c:pt idx="12099">
                  <c:v>103607</c:v>
                </c:pt>
                <c:pt idx="12100">
                  <c:v>103610</c:v>
                </c:pt>
                <c:pt idx="12101">
                  <c:v>103614</c:v>
                </c:pt>
                <c:pt idx="12102">
                  <c:v>103616</c:v>
                </c:pt>
                <c:pt idx="12103">
                  <c:v>103617</c:v>
                </c:pt>
                <c:pt idx="12104">
                  <c:v>103618</c:v>
                </c:pt>
                <c:pt idx="12105">
                  <c:v>103619</c:v>
                </c:pt>
                <c:pt idx="12106">
                  <c:v>103620</c:v>
                </c:pt>
                <c:pt idx="12107">
                  <c:v>103621</c:v>
                </c:pt>
                <c:pt idx="12108">
                  <c:v>103628</c:v>
                </c:pt>
                <c:pt idx="12109">
                  <c:v>103630</c:v>
                </c:pt>
                <c:pt idx="12110">
                  <c:v>103639</c:v>
                </c:pt>
                <c:pt idx="12111">
                  <c:v>103645</c:v>
                </c:pt>
                <c:pt idx="12112">
                  <c:v>103646</c:v>
                </c:pt>
                <c:pt idx="12113">
                  <c:v>103647</c:v>
                </c:pt>
                <c:pt idx="12114">
                  <c:v>103648</c:v>
                </c:pt>
                <c:pt idx="12115">
                  <c:v>103650</c:v>
                </c:pt>
                <c:pt idx="12116">
                  <c:v>103652</c:v>
                </c:pt>
                <c:pt idx="12117">
                  <c:v>103655</c:v>
                </c:pt>
                <c:pt idx="12118">
                  <c:v>103656</c:v>
                </c:pt>
                <c:pt idx="12119">
                  <c:v>103661</c:v>
                </c:pt>
                <c:pt idx="12120">
                  <c:v>103662</c:v>
                </c:pt>
                <c:pt idx="12121">
                  <c:v>103666</c:v>
                </c:pt>
                <c:pt idx="12122">
                  <c:v>103667</c:v>
                </c:pt>
                <c:pt idx="12123">
                  <c:v>103669</c:v>
                </c:pt>
                <c:pt idx="12124">
                  <c:v>103673</c:v>
                </c:pt>
                <c:pt idx="12125">
                  <c:v>103674</c:v>
                </c:pt>
                <c:pt idx="12126">
                  <c:v>103677</c:v>
                </c:pt>
                <c:pt idx="12127">
                  <c:v>103678</c:v>
                </c:pt>
                <c:pt idx="12128">
                  <c:v>103680</c:v>
                </c:pt>
                <c:pt idx="12129">
                  <c:v>103691</c:v>
                </c:pt>
                <c:pt idx="12130">
                  <c:v>103694</c:v>
                </c:pt>
                <c:pt idx="12131">
                  <c:v>103698</c:v>
                </c:pt>
                <c:pt idx="12132">
                  <c:v>103702</c:v>
                </c:pt>
                <c:pt idx="12133">
                  <c:v>103703</c:v>
                </c:pt>
                <c:pt idx="12134">
                  <c:v>103704</c:v>
                </c:pt>
                <c:pt idx="12135">
                  <c:v>103706</c:v>
                </c:pt>
                <c:pt idx="12136">
                  <c:v>103707</c:v>
                </c:pt>
                <c:pt idx="12137">
                  <c:v>103708</c:v>
                </c:pt>
                <c:pt idx="12138">
                  <c:v>103715</c:v>
                </c:pt>
                <c:pt idx="12139">
                  <c:v>103718</c:v>
                </c:pt>
                <c:pt idx="12140">
                  <c:v>103719</c:v>
                </c:pt>
                <c:pt idx="12141">
                  <c:v>103720</c:v>
                </c:pt>
                <c:pt idx="12142">
                  <c:v>103723</c:v>
                </c:pt>
                <c:pt idx="12143">
                  <c:v>103724</c:v>
                </c:pt>
                <c:pt idx="12144">
                  <c:v>103735</c:v>
                </c:pt>
                <c:pt idx="12145">
                  <c:v>103740</c:v>
                </c:pt>
                <c:pt idx="12146">
                  <c:v>103742</c:v>
                </c:pt>
                <c:pt idx="12147">
                  <c:v>103743</c:v>
                </c:pt>
                <c:pt idx="12148">
                  <c:v>103744</c:v>
                </c:pt>
                <c:pt idx="12149">
                  <c:v>103745</c:v>
                </c:pt>
                <c:pt idx="12150">
                  <c:v>103749</c:v>
                </c:pt>
                <c:pt idx="12151">
                  <c:v>103755</c:v>
                </c:pt>
                <c:pt idx="12152">
                  <c:v>103756</c:v>
                </c:pt>
                <c:pt idx="12153">
                  <c:v>103757</c:v>
                </c:pt>
                <c:pt idx="12154">
                  <c:v>103763</c:v>
                </c:pt>
                <c:pt idx="12155">
                  <c:v>103765</c:v>
                </c:pt>
                <c:pt idx="12156">
                  <c:v>103773</c:v>
                </c:pt>
                <c:pt idx="12157">
                  <c:v>103776</c:v>
                </c:pt>
                <c:pt idx="12158">
                  <c:v>103778</c:v>
                </c:pt>
                <c:pt idx="12159">
                  <c:v>103783</c:v>
                </c:pt>
                <c:pt idx="12160">
                  <c:v>103787</c:v>
                </c:pt>
                <c:pt idx="12161">
                  <c:v>103790</c:v>
                </c:pt>
                <c:pt idx="12162">
                  <c:v>103791</c:v>
                </c:pt>
                <c:pt idx="12163">
                  <c:v>103800</c:v>
                </c:pt>
                <c:pt idx="12164">
                  <c:v>103802</c:v>
                </c:pt>
                <c:pt idx="12165">
                  <c:v>103803</c:v>
                </c:pt>
                <c:pt idx="12166">
                  <c:v>103804</c:v>
                </c:pt>
                <c:pt idx="12167">
                  <c:v>103805</c:v>
                </c:pt>
                <c:pt idx="12168">
                  <c:v>103806</c:v>
                </c:pt>
                <c:pt idx="12169">
                  <c:v>103807</c:v>
                </c:pt>
                <c:pt idx="12170">
                  <c:v>103810</c:v>
                </c:pt>
                <c:pt idx="12171">
                  <c:v>103816</c:v>
                </c:pt>
                <c:pt idx="12172">
                  <c:v>103819</c:v>
                </c:pt>
                <c:pt idx="12173">
                  <c:v>103820</c:v>
                </c:pt>
                <c:pt idx="12174">
                  <c:v>103821</c:v>
                </c:pt>
                <c:pt idx="12175">
                  <c:v>103822</c:v>
                </c:pt>
                <c:pt idx="12176">
                  <c:v>103824</c:v>
                </c:pt>
                <c:pt idx="12177">
                  <c:v>103826</c:v>
                </c:pt>
                <c:pt idx="12178">
                  <c:v>103828</c:v>
                </c:pt>
                <c:pt idx="12179">
                  <c:v>103831</c:v>
                </c:pt>
                <c:pt idx="12180">
                  <c:v>103844</c:v>
                </c:pt>
                <c:pt idx="12181">
                  <c:v>103845</c:v>
                </c:pt>
                <c:pt idx="12182">
                  <c:v>103846</c:v>
                </c:pt>
                <c:pt idx="12183">
                  <c:v>103847</c:v>
                </c:pt>
                <c:pt idx="12184">
                  <c:v>103848</c:v>
                </c:pt>
                <c:pt idx="12185">
                  <c:v>103852</c:v>
                </c:pt>
                <c:pt idx="12186">
                  <c:v>103853</c:v>
                </c:pt>
                <c:pt idx="12187">
                  <c:v>103854</c:v>
                </c:pt>
                <c:pt idx="12188">
                  <c:v>103855</c:v>
                </c:pt>
                <c:pt idx="12189">
                  <c:v>103856</c:v>
                </c:pt>
                <c:pt idx="12190">
                  <c:v>103857</c:v>
                </c:pt>
                <c:pt idx="12191">
                  <c:v>103861</c:v>
                </c:pt>
                <c:pt idx="12192">
                  <c:v>103865</c:v>
                </c:pt>
                <c:pt idx="12193">
                  <c:v>103866</c:v>
                </c:pt>
                <c:pt idx="12194">
                  <c:v>103867</c:v>
                </c:pt>
                <c:pt idx="12195">
                  <c:v>103871</c:v>
                </c:pt>
                <c:pt idx="12196">
                  <c:v>103876</c:v>
                </c:pt>
                <c:pt idx="12197">
                  <c:v>103878</c:v>
                </c:pt>
                <c:pt idx="12198">
                  <c:v>103881</c:v>
                </c:pt>
                <c:pt idx="12199">
                  <c:v>103882</c:v>
                </c:pt>
                <c:pt idx="12200">
                  <c:v>103884</c:v>
                </c:pt>
                <c:pt idx="12201">
                  <c:v>103885</c:v>
                </c:pt>
                <c:pt idx="12202">
                  <c:v>103890</c:v>
                </c:pt>
                <c:pt idx="12203">
                  <c:v>103902</c:v>
                </c:pt>
                <c:pt idx="12204">
                  <c:v>103912</c:v>
                </c:pt>
                <c:pt idx="12205">
                  <c:v>103913</c:v>
                </c:pt>
                <c:pt idx="12206">
                  <c:v>103915</c:v>
                </c:pt>
                <c:pt idx="12207">
                  <c:v>103917</c:v>
                </c:pt>
                <c:pt idx="12208">
                  <c:v>103920</c:v>
                </c:pt>
                <c:pt idx="12209">
                  <c:v>103921</c:v>
                </c:pt>
                <c:pt idx="12210">
                  <c:v>103922</c:v>
                </c:pt>
                <c:pt idx="12211">
                  <c:v>103923</c:v>
                </c:pt>
                <c:pt idx="12212">
                  <c:v>103924</c:v>
                </c:pt>
                <c:pt idx="12213">
                  <c:v>103927</c:v>
                </c:pt>
                <c:pt idx="12214">
                  <c:v>103928</c:v>
                </c:pt>
                <c:pt idx="12215">
                  <c:v>103931</c:v>
                </c:pt>
                <c:pt idx="12216">
                  <c:v>103938</c:v>
                </c:pt>
                <c:pt idx="12217">
                  <c:v>103940</c:v>
                </c:pt>
                <c:pt idx="12218">
                  <c:v>103943</c:v>
                </c:pt>
                <c:pt idx="12219">
                  <c:v>103948</c:v>
                </c:pt>
                <c:pt idx="12220">
                  <c:v>103949</c:v>
                </c:pt>
                <c:pt idx="12221">
                  <c:v>103950</c:v>
                </c:pt>
                <c:pt idx="12222">
                  <c:v>103952</c:v>
                </c:pt>
                <c:pt idx="12223">
                  <c:v>103955</c:v>
                </c:pt>
                <c:pt idx="12224">
                  <c:v>103956</c:v>
                </c:pt>
                <c:pt idx="12225">
                  <c:v>103957</c:v>
                </c:pt>
                <c:pt idx="12226">
                  <c:v>103958</c:v>
                </c:pt>
                <c:pt idx="12227">
                  <c:v>103960</c:v>
                </c:pt>
                <c:pt idx="12228">
                  <c:v>103962</c:v>
                </c:pt>
                <c:pt idx="12229">
                  <c:v>103963</c:v>
                </c:pt>
                <c:pt idx="12230">
                  <c:v>103965</c:v>
                </c:pt>
                <c:pt idx="12231">
                  <c:v>103968</c:v>
                </c:pt>
                <c:pt idx="12232">
                  <c:v>103974</c:v>
                </c:pt>
                <c:pt idx="12233">
                  <c:v>103976</c:v>
                </c:pt>
                <c:pt idx="12234">
                  <c:v>103977</c:v>
                </c:pt>
                <c:pt idx="12235">
                  <c:v>103978</c:v>
                </c:pt>
                <c:pt idx="12236">
                  <c:v>103983</c:v>
                </c:pt>
                <c:pt idx="12237">
                  <c:v>103984</c:v>
                </c:pt>
                <c:pt idx="12238">
                  <c:v>103992</c:v>
                </c:pt>
                <c:pt idx="12239">
                  <c:v>103996</c:v>
                </c:pt>
                <c:pt idx="12240">
                  <c:v>103998</c:v>
                </c:pt>
                <c:pt idx="12241">
                  <c:v>103999</c:v>
                </c:pt>
                <c:pt idx="12242">
                  <c:v>104000</c:v>
                </c:pt>
                <c:pt idx="12243">
                  <c:v>104002</c:v>
                </c:pt>
                <c:pt idx="12244">
                  <c:v>104004</c:v>
                </c:pt>
                <c:pt idx="12245">
                  <c:v>104005</c:v>
                </c:pt>
                <c:pt idx="12246">
                  <c:v>104008</c:v>
                </c:pt>
                <c:pt idx="12247">
                  <c:v>104009</c:v>
                </c:pt>
                <c:pt idx="12248">
                  <c:v>104014</c:v>
                </c:pt>
                <c:pt idx="12249">
                  <c:v>104016</c:v>
                </c:pt>
                <c:pt idx="12250">
                  <c:v>104018</c:v>
                </c:pt>
                <c:pt idx="12251">
                  <c:v>104020</c:v>
                </c:pt>
                <c:pt idx="12252">
                  <c:v>104021</c:v>
                </c:pt>
                <c:pt idx="12253">
                  <c:v>104024</c:v>
                </c:pt>
                <c:pt idx="12254">
                  <c:v>104025</c:v>
                </c:pt>
                <c:pt idx="12255">
                  <c:v>104026</c:v>
                </c:pt>
                <c:pt idx="12256">
                  <c:v>104027</c:v>
                </c:pt>
                <c:pt idx="12257">
                  <c:v>104028</c:v>
                </c:pt>
                <c:pt idx="12258">
                  <c:v>104029</c:v>
                </c:pt>
                <c:pt idx="12259">
                  <c:v>104038</c:v>
                </c:pt>
                <c:pt idx="12260">
                  <c:v>104039</c:v>
                </c:pt>
                <c:pt idx="12261">
                  <c:v>104040</c:v>
                </c:pt>
                <c:pt idx="12262">
                  <c:v>104041</c:v>
                </c:pt>
                <c:pt idx="12263">
                  <c:v>104042</c:v>
                </c:pt>
                <c:pt idx="12264">
                  <c:v>104043</c:v>
                </c:pt>
                <c:pt idx="12265">
                  <c:v>104044</c:v>
                </c:pt>
                <c:pt idx="12266">
                  <c:v>104045</c:v>
                </c:pt>
                <c:pt idx="12267">
                  <c:v>104047</c:v>
                </c:pt>
                <c:pt idx="12268">
                  <c:v>104059</c:v>
                </c:pt>
                <c:pt idx="12269">
                  <c:v>104061</c:v>
                </c:pt>
                <c:pt idx="12270">
                  <c:v>104065</c:v>
                </c:pt>
                <c:pt idx="12271">
                  <c:v>104066</c:v>
                </c:pt>
                <c:pt idx="12272">
                  <c:v>104067</c:v>
                </c:pt>
                <c:pt idx="12273">
                  <c:v>104070</c:v>
                </c:pt>
                <c:pt idx="12274">
                  <c:v>104077</c:v>
                </c:pt>
                <c:pt idx="12275">
                  <c:v>104078</c:v>
                </c:pt>
                <c:pt idx="12276">
                  <c:v>104079</c:v>
                </c:pt>
                <c:pt idx="12277">
                  <c:v>104082</c:v>
                </c:pt>
                <c:pt idx="12278">
                  <c:v>104083</c:v>
                </c:pt>
                <c:pt idx="12279">
                  <c:v>104084</c:v>
                </c:pt>
                <c:pt idx="12280">
                  <c:v>104085</c:v>
                </c:pt>
                <c:pt idx="12281">
                  <c:v>104086</c:v>
                </c:pt>
                <c:pt idx="12282">
                  <c:v>104087</c:v>
                </c:pt>
                <c:pt idx="12283">
                  <c:v>104088</c:v>
                </c:pt>
                <c:pt idx="12284">
                  <c:v>104089</c:v>
                </c:pt>
                <c:pt idx="12285">
                  <c:v>104090</c:v>
                </c:pt>
                <c:pt idx="12286">
                  <c:v>104092</c:v>
                </c:pt>
                <c:pt idx="12287">
                  <c:v>104093</c:v>
                </c:pt>
                <c:pt idx="12288">
                  <c:v>104094</c:v>
                </c:pt>
                <c:pt idx="12289">
                  <c:v>104095</c:v>
                </c:pt>
                <c:pt idx="12290">
                  <c:v>104096</c:v>
                </c:pt>
                <c:pt idx="12291">
                  <c:v>104102</c:v>
                </c:pt>
                <c:pt idx="12292">
                  <c:v>104104</c:v>
                </c:pt>
                <c:pt idx="12293">
                  <c:v>104105</c:v>
                </c:pt>
                <c:pt idx="12294">
                  <c:v>104109</c:v>
                </c:pt>
                <c:pt idx="12295">
                  <c:v>104110</c:v>
                </c:pt>
                <c:pt idx="12296">
                  <c:v>104115</c:v>
                </c:pt>
                <c:pt idx="12297">
                  <c:v>104116</c:v>
                </c:pt>
                <c:pt idx="12298">
                  <c:v>104123</c:v>
                </c:pt>
                <c:pt idx="12299">
                  <c:v>104134</c:v>
                </c:pt>
                <c:pt idx="12300">
                  <c:v>104137</c:v>
                </c:pt>
                <c:pt idx="12301">
                  <c:v>104140</c:v>
                </c:pt>
                <c:pt idx="12302">
                  <c:v>104145</c:v>
                </c:pt>
                <c:pt idx="12303">
                  <c:v>104148</c:v>
                </c:pt>
                <c:pt idx="12304">
                  <c:v>104151</c:v>
                </c:pt>
                <c:pt idx="12305">
                  <c:v>104152</c:v>
                </c:pt>
                <c:pt idx="12306">
                  <c:v>104153</c:v>
                </c:pt>
                <c:pt idx="12307">
                  <c:v>104154</c:v>
                </c:pt>
                <c:pt idx="12308">
                  <c:v>104156</c:v>
                </c:pt>
                <c:pt idx="12309">
                  <c:v>104157</c:v>
                </c:pt>
                <c:pt idx="12310">
                  <c:v>104159</c:v>
                </c:pt>
                <c:pt idx="12311">
                  <c:v>104160</c:v>
                </c:pt>
                <c:pt idx="12312">
                  <c:v>104161</c:v>
                </c:pt>
                <c:pt idx="12313">
                  <c:v>104162</c:v>
                </c:pt>
                <c:pt idx="12314">
                  <c:v>104167</c:v>
                </c:pt>
                <c:pt idx="12315">
                  <c:v>104168</c:v>
                </c:pt>
                <c:pt idx="12316">
                  <c:v>104169</c:v>
                </c:pt>
                <c:pt idx="12317">
                  <c:v>104170</c:v>
                </c:pt>
                <c:pt idx="12318">
                  <c:v>104175</c:v>
                </c:pt>
                <c:pt idx="12319">
                  <c:v>104179</c:v>
                </c:pt>
                <c:pt idx="12320">
                  <c:v>104186</c:v>
                </c:pt>
                <c:pt idx="12321">
                  <c:v>104187</c:v>
                </c:pt>
                <c:pt idx="12322">
                  <c:v>104188</c:v>
                </c:pt>
                <c:pt idx="12323">
                  <c:v>104189</c:v>
                </c:pt>
                <c:pt idx="12324">
                  <c:v>104190</c:v>
                </c:pt>
                <c:pt idx="12325">
                  <c:v>104194</c:v>
                </c:pt>
                <c:pt idx="12326">
                  <c:v>104196</c:v>
                </c:pt>
                <c:pt idx="12327">
                  <c:v>104197</c:v>
                </c:pt>
                <c:pt idx="12328">
                  <c:v>104203</c:v>
                </c:pt>
                <c:pt idx="12329">
                  <c:v>104205</c:v>
                </c:pt>
                <c:pt idx="12330">
                  <c:v>104206</c:v>
                </c:pt>
                <c:pt idx="12331">
                  <c:v>104210</c:v>
                </c:pt>
                <c:pt idx="12332">
                  <c:v>104211</c:v>
                </c:pt>
                <c:pt idx="12333">
                  <c:v>104212</c:v>
                </c:pt>
                <c:pt idx="12334">
                  <c:v>104213</c:v>
                </c:pt>
                <c:pt idx="12335">
                  <c:v>104214</c:v>
                </c:pt>
                <c:pt idx="12336">
                  <c:v>104217</c:v>
                </c:pt>
                <c:pt idx="12337">
                  <c:v>104218</c:v>
                </c:pt>
                <c:pt idx="12338">
                  <c:v>104219</c:v>
                </c:pt>
                <c:pt idx="12339">
                  <c:v>104221</c:v>
                </c:pt>
                <c:pt idx="12340">
                  <c:v>104224</c:v>
                </c:pt>
                <c:pt idx="12341">
                  <c:v>104226</c:v>
                </c:pt>
                <c:pt idx="12342">
                  <c:v>104231</c:v>
                </c:pt>
                <c:pt idx="12343">
                  <c:v>104232</c:v>
                </c:pt>
                <c:pt idx="12344">
                  <c:v>104233</c:v>
                </c:pt>
                <c:pt idx="12345">
                  <c:v>104234</c:v>
                </c:pt>
                <c:pt idx="12346">
                  <c:v>104235</c:v>
                </c:pt>
                <c:pt idx="12347">
                  <c:v>104242</c:v>
                </c:pt>
                <c:pt idx="12348">
                  <c:v>104250</c:v>
                </c:pt>
                <c:pt idx="12349">
                  <c:v>104253</c:v>
                </c:pt>
                <c:pt idx="12350">
                  <c:v>104259</c:v>
                </c:pt>
                <c:pt idx="12351">
                  <c:v>104261</c:v>
                </c:pt>
                <c:pt idx="12352">
                  <c:v>104262</c:v>
                </c:pt>
                <c:pt idx="12353">
                  <c:v>104265</c:v>
                </c:pt>
                <c:pt idx="12354">
                  <c:v>104266</c:v>
                </c:pt>
                <c:pt idx="12355">
                  <c:v>104267</c:v>
                </c:pt>
                <c:pt idx="12356">
                  <c:v>104269</c:v>
                </c:pt>
                <c:pt idx="12357">
                  <c:v>104274</c:v>
                </c:pt>
                <c:pt idx="12358">
                  <c:v>104279</c:v>
                </c:pt>
                <c:pt idx="12359">
                  <c:v>104280</c:v>
                </c:pt>
                <c:pt idx="12360">
                  <c:v>104285</c:v>
                </c:pt>
                <c:pt idx="12361">
                  <c:v>104290</c:v>
                </c:pt>
                <c:pt idx="12362">
                  <c:v>104291</c:v>
                </c:pt>
                <c:pt idx="12363">
                  <c:v>104294</c:v>
                </c:pt>
                <c:pt idx="12364">
                  <c:v>104295</c:v>
                </c:pt>
                <c:pt idx="12365">
                  <c:v>104296</c:v>
                </c:pt>
                <c:pt idx="12366">
                  <c:v>104298</c:v>
                </c:pt>
                <c:pt idx="12367">
                  <c:v>104299</c:v>
                </c:pt>
                <c:pt idx="12368">
                  <c:v>104300</c:v>
                </c:pt>
                <c:pt idx="12369">
                  <c:v>104302</c:v>
                </c:pt>
                <c:pt idx="12370">
                  <c:v>104303</c:v>
                </c:pt>
                <c:pt idx="12371">
                  <c:v>104304</c:v>
                </c:pt>
                <c:pt idx="12372">
                  <c:v>104306</c:v>
                </c:pt>
                <c:pt idx="12373">
                  <c:v>104311</c:v>
                </c:pt>
                <c:pt idx="12374">
                  <c:v>104315</c:v>
                </c:pt>
                <c:pt idx="12375">
                  <c:v>104316</c:v>
                </c:pt>
                <c:pt idx="12376">
                  <c:v>104318</c:v>
                </c:pt>
                <c:pt idx="12377">
                  <c:v>104320</c:v>
                </c:pt>
                <c:pt idx="12378">
                  <c:v>104332</c:v>
                </c:pt>
                <c:pt idx="12379">
                  <c:v>104333</c:v>
                </c:pt>
                <c:pt idx="12380">
                  <c:v>104335</c:v>
                </c:pt>
                <c:pt idx="12381">
                  <c:v>104336</c:v>
                </c:pt>
                <c:pt idx="12382">
                  <c:v>104338</c:v>
                </c:pt>
                <c:pt idx="12383">
                  <c:v>104339</c:v>
                </c:pt>
                <c:pt idx="12384">
                  <c:v>104341</c:v>
                </c:pt>
                <c:pt idx="12385">
                  <c:v>104343</c:v>
                </c:pt>
                <c:pt idx="12386">
                  <c:v>104344</c:v>
                </c:pt>
                <c:pt idx="12387">
                  <c:v>104345</c:v>
                </c:pt>
                <c:pt idx="12388">
                  <c:v>104346</c:v>
                </c:pt>
                <c:pt idx="12389">
                  <c:v>104347</c:v>
                </c:pt>
                <c:pt idx="12390">
                  <c:v>104348</c:v>
                </c:pt>
                <c:pt idx="12391">
                  <c:v>104352</c:v>
                </c:pt>
                <c:pt idx="12392">
                  <c:v>104355</c:v>
                </c:pt>
                <c:pt idx="12393">
                  <c:v>104358</c:v>
                </c:pt>
                <c:pt idx="12394">
                  <c:v>104359</c:v>
                </c:pt>
                <c:pt idx="12395">
                  <c:v>104360</c:v>
                </c:pt>
                <c:pt idx="12396">
                  <c:v>104361</c:v>
                </c:pt>
                <c:pt idx="12397">
                  <c:v>104363</c:v>
                </c:pt>
                <c:pt idx="12398">
                  <c:v>104365</c:v>
                </c:pt>
                <c:pt idx="12399">
                  <c:v>104366</c:v>
                </c:pt>
                <c:pt idx="12400">
                  <c:v>104379</c:v>
                </c:pt>
                <c:pt idx="12401">
                  <c:v>104385</c:v>
                </c:pt>
                <c:pt idx="12402">
                  <c:v>104389</c:v>
                </c:pt>
                <c:pt idx="12403">
                  <c:v>104391</c:v>
                </c:pt>
                <c:pt idx="12404">
                  <c:v>104394</c:v>
                </c:pt>
                <c:pt idx="12405">
                  <c:v>104399</c:v>
                </c:pt>
                <c:pt idx="12406">
                  <c:v>104401</c:v>
                </c:pt>
                <c:pt idx="12407">
                  <c:v>104404</c:v>
                </c:pt>
                <c:pt idx="12408">
                  <c:v>104405</c:v>
                </c:pt>
                <c:pt idx="12409">
                  <c:v>104407</c:v>
                </c:pt>
                <c:pt idx="12410">
                  <c:v>104408</c:v>
                </c:pt>
                <c:pt idx="12411">
                  <c:v>104410</c:v>
                </c:pt>
                <c:pt idx="12412">
                  <c:v>104411</c:v>
                </c:pt>
                <c:pt idx="12413">
                  <c:v>104412</c:v>
                </c:pt>
                <c:pt idx="12414">
                  <c:v>104420</c:v>
                </c:pt>
                <c:pt idx="12415">
                  <c:v>104421</c:v>
                </c:pt>
                <c:pt idx="12416">
                  <c:v>104423</c:v>
                </c:pt>
                <c:pt idx="12417">
                  <c:v>104430</c:v>
                </c:pt>
                <c:pt idx="12418">
                  <c:v>104432</c:v>
                </c:pt>
                <c:pt idx="12419">
                  <c:v>104433</c:v>
                </c:pt>
                <c:pt idx="12420">
                  <c:v>104434</c:v>
                </c:pt>
                <c:pt idx="12421">
                  <c:v>104441</c:v>
                </c:pt>
                <c:pt idx="12422">
                  <c:v>104442</c:v>
                </c:pt>
                <c:pt idx="12423">
                  <c:v>104449</c:v>
                </c:pt>
                <c:pt idx="12424">
                  <c:v>104451</c:v>
                </c:pt>
                <c:pt idx="12425">
                  <c:v>104452</c:v>
                </c:pt>
                <c:pt idx="12426">
                  <c:v>104455</c:v>
                </c:pt>
                <c:pt idx="12427">
                  <c:v>104456</c:v>
                </c:pt>
                <c:pt idx="12428">
                  <c:v>104459</c:v>
                </c:pt>
                <c:pt idx="12429">
                  <c:v>104460</c:v>
                </c:pt>
                <c:pt idx="12430">
                  <c:v>104461</c:v>
                </c:pt>
                <c:pt idx="12431">
                  <c:v>104464</c:v>
                </c:pt>
                <c:pt idx="12432">
                  <c:v>104465</c:v>
                </c:pt>
                <c:pt idx="12433">
                  <c:v>104466</c:v>
                </c:pt>
                <c:pt idx="12434">
                  <c:v>104468</c:v>
                </c:pt>
                <c:pt idx="12435">
                  <c:v>104469</c:v>
                </c:pt>
                <c:pt idx="12436">
                  <c:v>104472</c:v>
                </c:pt>
                <c:pt idx="12437">
                  <c:v>104475</c:v>
                </c:pt>
                <c:pt idx="12438">
                  <c:v>104480</c:v>
                </c:pt>
                <c:pt idx="12439">
                  <c:v>104481</c:v>
                </c:pt>
                <c:pt idx="12440">
                  <c:v>104482</c:v>
                </c:pt>
                <c:pt idx="12441">
                  <c:v>104483</c:v>
                </c:pt>
                <c:pt idx="12442">
                  <c:v>104488</c:v>
                </c:pt>
                <c:pt idx="12443">
                  <c:v>104491</c:v>
                </c:pt>
                <c:pt idx="12444">
                  <c:v>104492</c:v>
                </c:pt>
                <c:pt idx="12445">
                  <c:v>104494</c:v>
                </c:pt>
                <c:pt idx="12446">
                  <c:v>104499</c:v>
                </c:pt>
                <c:pt idx="12447">
                  <c:v>104501</c:v>
                </c:pt>
                <c:pt idx="12448">
                  <c:v>104502</c:v>
                </c:pt>
                <c:pt idx="12449">
                  <c:v>104503</c:v>
                </c:pt>
                <c:pt idx="12450">
                  <c:v>104504</c:v>
                </c:pt>
                <c:pt idx="12451">
                  <c:v>104505</c:v>
                </c:pt>
                <c:pt idx="12452">
                  <c:v>104506</c:v>
                </c:pt>
                <c:pt idx="12453">
                  <c:v>104507</c:v>
                </c:pt>
                <c:pt idx="12454">
                  <c:v>104509</c:v>
                </c:pt>
                <c:pt idx="12455">
                  <c:v>104510</c:v>
                </c:pt>
                <c:pt idx="12456">
                  <c:v>104512</c:v>
                </c:pt>
                <c:pt idx="12457">
                  <c:v>104513</c:v>
                </c:pt>
                <c:pt idx="12458">
                  <c:v>104514</c:v>
                </c:pt>
                <c:pt idx="12459">
                  <c:v>104515</c:v>
                </c:pt>
                <c:pt idx="12460">
                  <c:v>104520</c:v>
                </c:pt>
                <c:pt idx="12461">
                  <c:v>104521</c:v>
                </c:pt>
                <c:pt idx="12462">
                  <c:v>104525</c:v>
                </c:pt>
                <c:pt idx="12463">
                  <c:v>104528</c:v>
                </c:pt>
                <c:pt idx="12464">
                  <c:v>104530</c:v>
                </c:pt>
                <c:pt idx="12465">
                  <c:v>104532</c:v>
                </c:pt>
                <c:pt idx="12466">
                  <c:v>104535</c:v>
                </c:pt>
                <c:pt idx="12467">
                  <c:v>104536</c:v>
                </c:pt>
                <c:pt idx="12468">
                  <c:v>104537</c:v>
                </c:pt>
                <c:pt idx="12469">
                  <c:v>104538</c:v>
                </c:pt>
                <c:pt idx="12470">
                  <c:v>104539</c:v>
                </c:pt>
                <c:pt idx="12471">
                  <c:v>104542</c:v>
                </c:pt>
                <c:pt idx="12472">
                  <c:v>104547</c:v>
                </c:pt>
                <c:pt idx="12473">
                  <c:v>104550</c:v>
                </c:pt>
                <c:pt idx="12474">
                  <c:v>104566</c:v>
                </c:pt>
                <c:pt idx="12475">
                  <c:v>104567</c:v>
                </c:pt>
                <c:pt idx="12476">
                  <c:v>104568</c:v>
                </c:pt>
                <c:pt idx="12477">
                  <c:v>104569</c:v>
                </c:pt>
                <c:pt idx="12478">
                  <c:v>104571</c:v>
                </c:pt>
                <c:pt idx="12479">
                  <c:v>104572</c:v>
                </c:pt>
                <c:pt idx="12480">
                  <c:v>104573</c:v>
                </c:pt>
                <c:pt idx="12481">
                  <c:v>104574</c:v>
                </c:pt>
                <c:pt idx="12482">
                  <c:v>104575</c:v>
                </c:pt>
                <c:pt idx="12483">
                  <c:v>104577</c:v>
                </c:pt>
                <c:pt idx="12484">
                  <c:v>104582</c:v>
                </c:pt>
                <c:pt idx="12485">
                  <c:v>104583</c:v>
                </c:pt>
                <c:pt idx="12486">
                  <c:v>104584</c:v>
                </c:pt>
                <c:pt idx="12487">
                  <c:v>104587</c:v>
                </c:pt>
                <c:pt idx="12488">
                  <c:v>104594</c:v>
                </c:pt>
                <c:pt idx="12489">
                  <c:v>104598</c:v>
                </c:pt>
                <c:pt idx="12490">
                  <c:v>104600</c:v>
                </c:pt>
                <c:pt idx="12491">
                  <c:v>104601</c:v>
                </c:pt>
                <c:pt idx="12492">
                  <c:v>104602</c:v>
                </c:pt>
                <c:pt idx="12493">
                  <c:v>104603</c:v>
                </c:pt>
                <c:pt idx="12494">
                  <c:v>104604</c:v>
                </c:pt>
                <c:pt idx="12495">
                  <c:v>104607</c:v>
                </c:pt>
                <c:pt idx="12496">
                  <c:v>104614</c:v>
                </c:pt>
                <c:pt idx="12497">
                  <c:v>104618</c:v>
                </c:pt>
                <c:pt idx="12498">
                  <c:v>104621</c:v>
                </c:pt>
                <c:pt idx="12499">
                  <c:v>104625</c:v>
                </c:pt>
                <c:pt idx="12500">
                  <c:v>104631</c:v>
                </c:pt>
                <c:pt idx="12501">
                  <c:v>104632</c:v>
                </c:pt>
                <c:pt idx="12502">
                  <c:v>104633</c:v>
                </c:pt>
                <c:pt idx="12503">
                  <c:v>104634</c:v>
                </c:pt>
                <c:pt idx="12504">
                  <c:v>104636</c:v>
                </c:pt>
                <c:pt idx="12505">
                  <c:v>104637</c:v>
                </c:pt>
                <c:pt idx="12506">
                  <c:v>104638</c:v>
                </c:pt>
                <c:pt idx="12507">
                  <c:v>104639</c:v>
                </c:pt>
                <c:pt idx="12508">
                  <c:v>104643</c:v>
                </c:pt>
                <c:pt idx="12509">
                  <c:v>104644</c:v>
                </c:pt>
                <c:pt idx="12510">
                  <c:v>104645</c:v>
                </c:pt>
                <c:pt idx="12511">
                  <c:v>104646</c:v>
                </c:pt>
                <c:pt idx="12512">
                  <c:v>104647</c:v>
                </c:pt>
                <c:pt idx="12513">
                  <c:v>104648</c:v>
                </c:pt>
                <c:pt idx="12514">
                  <c:v>104649</c:v>
                </c:pt>
                <c:pt idx="12515">
                  <c:v>104650</c:v>
                </c:pt>
                <c:pt idx="12516">
                  <c:v>104651</c:v>
                </c:pt>
                <c:pt idx="12517">
                  <c:v>104652</c:v>
                </c:pt>
                <c:pt idx="12518">
                  <c:v>104653</c:v>
                </c:pt>
                <c:pt idx="12519">
                  <c:v>104654</c:v>
                </c:pt>
                <c:pt idx="12520">
                  <c:v>104655</c:v>
                </c:pt>
                <c:pt idx="12521">
                  <c:v>104658</c:v>
                </c:pt>
                <c:pt idx="12522">
                  <c:v>104660</c:v>
                </c:pt>
                <c:pt idx="12523">
                  <c:v>104661</c:v>
                </c:pt>
                <c:pt idx="12524">
                  <c:v>104662</c:v>
                </c:pt>
                <c:pt idx="12525">
                  <c:v>104663</c:v>
                </c:pt>
                <c:pt idx="12526">
                  <c:v>104664</c:v>
                </c:pt>
                <c:pt idx="12527">
                  <c:v>104665</c:v>
                </c:pt>
                <c:pt idx="12528">
                  <c:v>104666</c:v>
                </c:pt>
                <c:pt idx="12529">
                  <c:v>104668</c:v>
                </c:pt>
                <c:pt idx="12530">
                  <c:v>104669</c:v>
                </c:pt>
                <c:pt idx="12531">
                  <c:v>104670</c:v>
                </c:pt>
                <c:pt idx="12532">
                  <c:v>104673</c:v>
                </c:pt>
                <c:pt idx="12533">
                  <c:v>104677</c:v>
                </c:pt>
                <c:pt idx="12534">
                  <c:v>104678</c:v>
                </c:pt>
                <c:pt idx="12535">
                  <c:v>104679</c:v>
                </c:pt>
                <c:pt idx="12536">
                  <c:v>104680</c:v>
                </c:pt>
                <c:pt idx="12537">
                  <c:v>104681</c:v>
                </c:pt>
                <c:pt idx="12538">
                  <c:v>104683</c:v>
                </c:pt>
                <c:pt idx="12539">
                  <c:v>104684</c:v>
                </c:pt>
                <c:pt idx="12540">
                  <c:v>104686</c:v>
                </c:pt>
                <c:pt idx="12541">
                  <c:v>104689</c:v>
                </c:pt>
                <c:pt idx="12542">
                  <c:v>104694</c:v>
                </c:pt>
                <c:pt idx="12543">
                  <c:v>104695</c:v>
                </c:pt>
                <c:pt idx="12544">
                  <c:v>104697</c:v>
                </c:pt>
                <c:pt idx="12545">
                  <c:v>104699</c:v>
                </c:pt>
                <c:pt idx="12546">
                  <c:v>104701</c:v>
                </c:pt>
                <c:pt idx="12547">
                  <c:v>104702</c:v>
                </c:pt>
                <c:pt idx="12548">
                  <c:v>104706</c:v>
                </c:pt>
                <c:pt idx="12549">
                  <c:v>104708</c:v>
                </c:pt>
                <c:pt idx="12550">
                  <c:v>104711</c:v>
                </c:pt>
                <c:pt idx="12551">
                  <c:v>104712</c:v>
                </c:pt>
                <c:pt idx="12552">
                  <c:v>104713</c:v>
                </c:pt>
                <c:pt idx="12553">
                  <c:v>104714</c:v>
                </c:pt>
                <c:pt idx="12554">
                  <c:v>104715</c:v>
                </c:pt>
                <c:pt idx="12555">
                  <c:v>104716</c:v>
                </c:pt>
                <c:pt idx="12556">
                  <c:v>104719</c:v>
                </c:pt>
                <c:pt idx="12557">
                  <c:v>104721</c:v>
                </c:pt>
                <c:pt idx="12558">
                  <c:v>104723</c:v>
                </c:pt>
                <c:pt idx="12559">
                  <c:v>104725</c:v>
                </c:pt>
                <c:pt idx="12560">
                  <c:v>104726</c:v>
                </c:pt>
                <c:pt idx="12561">
                  <c:v>104727</c:v>
                </c:pt>
                <c:pt idx="12562">
                  <c:v>104730</c:v>
                </c:pt>
                <c:pt idx="12563">
                  <c:v>104732</c:v>
                </c:pt>
                <c:pt idx="12564">
                  <c:v>104734</c:v>
                </c:pt>
                <c:pt idx="12565">
                  <c:v>104735</c:v>
                </c:pt>
                <c:pt idx="12566">
                  <c:v>104738</c:v>
                </c:pt>
                <c:pt idx="12567">
                  <c:v>104739</c:v>
                </c:pt>
                <c:pt idx="12568">
                  <c:v>104740</c:v>
                </c:pt>
                <c:pt idx="12569">
                  <c:v>104741</c:v>
                </c:pt>
                <c:pt idx="12570">
                  <c:v>104742</c:v>
                </c:pt>
                <c:pt idx="12571">
                  <c:v>104743</c:v>
                </c:pt>
                <c:pt idx="12572">
                  <c:v>104744</c:v>
                </c:pt>
                <c:pt idx="12573">
                  <c:v>104751</c:v>
                </c:pt>
                <c:pt idx="12574">
                  <c:v>104752</c:v>
                </c:pt>
                <c:pt idx="12575">
                  <c:v>104754</c:v>
                </c:pt>
                <c:pt idx="12576">
                  <c:v>104756</c:v>
                </c:pt>
                <c:pt idx="12577">
                  <c:v>104758</c:v>
                </c:pt>
                <c:pt idx="12578">
                  <c:v>104759</c:v>
                </c:pt>
                <c:pt idx="12579">
                  <c:v>104763</c:v>
                </c:pt>
                <c:pt idx="12580">
                  <c:v>104764</c:v>
                </c:pt>
                <c:pt idx="12581">
                  <c:v>104768</c:v>
                </c:pt>
                <c:pt idx="12582">
                  <c:v>104769</c:v>
                </c:pt>
                <c:pt idx="12583">
                  <c:v>104770</c:v>
                </c:pt>
                <c:pt idx="12584">
                  <c:v>104775</c:v>
                </c:pt>
                <c:pt idx="12585">
                  <c:v>104776</c:v>
                </c:pt>
                <c:pt idx="12586">
                  <c:v>104777</c:v>
                </c:pt>
                <c:pt idx="12587">
                  <c:v>104779</c:v>
                </c:pt>
                <c:pt idx="12588">
                  <c:v>104785</c:v>
                </c:pt>
                <c:pt idx="12589">
                  <c:v>104786</c:v>
                </c:pt>
                <c:pt idx="12590">
                  <c:v>104789</c:v>
                </c:pt>
                <c:pt idx="12591">
                  <c:v>104793</c:v>
                </c:pt>
                <c:pt idx="12592">
                  <c:v>104796</c:v>
                </c:pt>
                <c:pt idx="12593">
                  <c:v>104797</c:v>
                </c:pt>
                <c:pt idx="12594">
                  <c:v>104798</c:v>
                </c:pt>
                <c:pt idx="12595">
                  <c:v>104800</c:v>
                </c:pt>
                <c:pt idx="12596">
                  <c:v>104805</c:v>
                </c:pt>
                <c:pt idx="12597">
                  <c:v>104809</c:v>
                </c:pt>
                <c:pt idx="12598">
                  <c:v>104812</c:v>
                </c:pt>
                <c:pt idx="12599">
                  <c:v>104815</c:v>
                </c:pt>
                <c:pt idx="12600">
                  <c:v>104816</c:v>
                </c:pt>
                <c:pt idx="12601">
                  <c:v>104817</c:v>
                </c:pt>
                <c:pt idx="12602">
                  <c:v>104818</c:v>
                </c:pt>
                <c:pt idx="12603">
                  <c:v>104820</c:v>
                </c:pt>
                <c:pt idx="12604">
                  <c:v>104821</c:v>
                </c:pt>
                <c:pt idx="12605">
                  <c:v>104824</c:v>
                </c:pt>
                <c:pt idx="12606">
                  <c:v>104825</c:v>
                </c:pt>
                <c:pt idx="12607">
                  <c:v>104827</c:v>
                </c:pt>
                <c:pt idx="12608">
                  <c:v>104830</c:v>
                </c:pt>
                <c:pt idx="12609">
                  <c:v>104832</c:v>
                </c:pt>
                <c:pt idx="12610">
                  <c:v>104834</c:v>
                </c:pt>
                <c:pt idx="12611">
                  <c:v>104835</c:v>
                </c:pt>
                <c:pt idx="12612">
                  <c:v>104836</c:v>
                </c:pt>
                <c:pt idx="12613">
                  <c:v>104837</c:v>
                </c:pt>
                <c:pt idx="12614">
                  <c:v>104838</c:v>
                </c:pt>
                <c:pt idx="12615">
                  <c:v>104839</c:v>
                </c:pt>
                <c:pt idx="12616">
                  <c:v>104843</c:v>
                </c:pt>
                <c:pt idx="12617">
                  <c:v>104844</c:v>
                </c:pt>
                <c:pt idx="12618">
                  <c:v>104850</c:v>
                </c:pt>
                <c:pt idx="12619">
                  <c:v>104852</c:v>
                </c:pt>
                <c:pt idx="12620">
                  <c:v>104854</c:v>
                </c:pt>
                <c:pt idx="12621">
                  <c:v>104855</c:v>
                </c:pt>
                <c:pt idx="12622">
                  <c:v>104857</c:v>
                </c:pt>
                <c:pt idx="12623">
                  <c:v>104858</c:v>
                </c:pt>
                <c:pt idx="12624">
                  <c:v>104859</c:v>
                </c:pt>
                <c:pt idx="12625">
                  <c:v>104861</c:v>
                </c:pt>
                <c:pt idx="12626">
                  <c:v>104863</c:v>
                </c:pt>
                <c:pt idx="12627">
                  <c:v>104865</c:v>
                </c:pt>
                <c:pt idx="12628">
                  <c:v>104871</c:v>
                </c:pt>
                <c:pt idx="12629">
                  <c:v>104872</c:v>
                </c:pt>
                <c:pt idx="12630">
                  <c:v>104876</c:v>
                </c:pt>
                <c:pt idx="12631">
                  <c:v>104877</c:v>
                </c:pt>
                <c:pt idx="12632">
                  <c:v>104878</c:v>
                </c:pt>
                <c:pt idx="12633">
                  <c:v>104879</c:v>
                </c:pt>
                <c:pt idx="12634">
                  <c:v>104880</c:v>
                </c:pt>
                <c:pt idx="12635">
                  <c:v>104886</c:v>
                </c:pt>
                <c:pt idx="12636">
                  <c:v>104887</c:v>
                </c:pt>
                <c:pt idx="12637">
                  <c:v>104888</c:v>
                </c:pt>
                <c:pt idx="12638">
                  <c:v>104891</c:v>
                </c:pt>
                <c:pt idx="12639">
                  <c:v>104892</c:v>
                </c:pt>
                <c:pt idx="12640">
                  <c:v>104898</c:v>
                </c:pt>
                <c:pt idx="12641">
                  <c:v>104901</c:v>
                </c:pt>
                <c:pt idx="12642">
                  <c:v>104904</c:v>
                </c:pt>
                <c:pt idx="12643">
                  <c:v>104909</c:v>
                </c:pt>
                <c:pt idx="12644">
                  <c:v>104910</c:v>
                </c:pt>
                <c:pt idx="12645">
                  <c:v>104911</c:v>
                </c:pt>
                <c:pt idx="12646">
                  <c:v>104913</c:v>
                </c:pt>
                <c:pt idx="12647">
                  <c:v>104920</c:v>
                </c:pt>
                <c:pt idx="12648">
                  <c:v>104921</c:v>
                </c:pt>
                <c:pt idx="12649">
                  <c:v>104923</c:v>
                </c:pt>
                <c:pt idx="12650">
                  <c:v>104926</c:v>
                </c:pt>
                <c:pt idx="12651">
                  <c:v>104929</c:v>
                </c:pt>
                <c:pt idx="12652">
                  <c:v>104930</c:v>
                </c:pt>
                <c:pt idx="12653">
                  <c:v>104933</c:v>
                </c:pt>
                <c:pt idx="12654">
                  <c:v>104938</c:v>
                </c:pt>
                <c:pt idx="12655">
                  <c:v>104939</c:v>
                </c:pt>
                <c:pt idx="12656">
                  <c:v>104940</c:v>
                </c:pt>
                <c:pt idx="12657">
                  <c:v>104942</c:v>
                </c:pt>
                <c:pt idx="12658">
                  <c:v>104943</c:v>
                </c:pt>
                <c:pt idx="12659">
                  <c:v>104949</c:v>
                </c:pt>
                <c:pt idx="12660">
                  <c:v>104950</c:v>
                </c:pt>
                <c:pt idx="12661">
                  <c:v>104951</c:v>
                </c:pt>
                <c:pt idx="12662">
                  <c:v>104952</c:v>
                </c:pt>
                <c:pt idx="12663">
                  <c:v>104953</c:v>
                </c:pt>
                <c:pt idx="12664">
                  <c:v>104954</c:v>
                </c:pt>
                <c:pt idx="12665">
                  <c:v>104956</c:v>
                </c:pt>
                <c:pt idx="12666">
                  <c:v>104958</c:v>
                </c:pt>
                <c:pt idx="12667">
                  <c:v>104960</c:v>
                </c:pt>
                <c:pt idx="12668">
                  <c:v>104963</c:v>
                </c:pt>
                <c:pt idx="12669">
                  <c:v>104970</c:v>
                </c:pt>
                <c:pt idx="12670">
                  <c:v>104972</c:v>
                </c:pt>
                <c:pt idx="12671">
                  <c:v>104976</c:v>
                </c:pt>
                <c:pt idx="12672">
                  <c:v>104980</c:v>
                </c:pt>
                <c:pt idx="12673">
                  <c:v>104981</c:v>
                </c:pt>
                <c:pt idx="12674">
                  <c:v>104982</c:v>
                </c:pt>
                <c:pt idx="12675">
                  <c:v>104985</c:v>
                </c:pt>
                <c:pt idx="12676">
                  <c:v>104988</c:v>
                </c:pt>
                <c:pt idx="12677">
                  <c:v>104990</c:v>
                </c:pt>
                <c:pt idx="12678">
                  <c:v>104998</c:v>
                </c:pt>
                <c:pt idx="12679">
                  <c:v>104999</c:v>
                </c:pt>
                <c:pt idx="12680">
                  <c:v>105000</c:v>
                </c:pt>
                <c:pt idx="12681">
                  <c:v>105003</c:v>
                </c:pt>
                <c:pt idx="12682">
                  <c:v>105004</c:v>
                </c:pt>
                <c:pt idx="12683">
                  <c:v>105014</c:v>
                </c:pt>
                <c:pt idx="12684">
                  <c:v>105017</c:v>
                </c:pt>
                <c:pt idx="12685">
                  <c:v>105019</c:v>
                </c:pt>
                <c:pt idx="12686">
                  <c:v>105020</c:v>
                </c:pt>
                <c:pt idx="12687">
                  <c:v>105021</c:v>
                </c:pt>
                <c:pt idx="12688">
                  <c:v>105023</c:v>
                </c:pt>
                <c:pt idx="12689">
                  <c:v>105025</c:v>
                </c:pt>
                <c:pt idx="12690">
                  <c:v>105028</c:v>
                </c:pt>
                <c:pt idx="12691">
                  <c:v>105029</c:v>
                </c:pt>
                <c:pt idx="12692">
                  <c:v>105034</c:v>
                </c:pt>
                <c:pt idx="12693">
                  <c:v>105037</c:v>
                </c:pt>
                <c:pt idx="12694">
                  <c:v>105041</c:v>
                </c:pt>
                <c:pt idx="12695">
                  <c:v>105043</c:v>
                </c:pt>
                <c:pt idx="12696">
                  <c:v>105047</c:v>
                </c:pt>
                <c:pt idx="12697">
                  <c:v>105048</c:v>
                </c:pt>
                <c:pt idx="12698">
                  <c:v>105050</c:v>
                </c:pt>
                <c:pt idx="12699">
                  <c:v>105051</c:v>
                </c:pt>
                <c:pt idx="12700">
                  <c:v>105052</c:v>
                </c:pt>
                <c:pt idx="12701">
                  <c:v>105058</c:v>
                </c:pt>
                <c:pt idx="12702">
                  <c:v>105059</c:v>
                </c:pt>
                <c:pt idx="12703">
                  <c:v>105064</c:v>
                </c:pt>
                <c:pt idx="12704">
                  <c:v>105069</c:v>
                </c:pt>
                <c:pt idx="12705">
                  <c:v>105071</c:v>
                </c:pt>
                <c:pt idx="12706">
                  <c:v>105072</c:v>
                </c:pt>
                <c:pt idx="12707">
                  <c:v>105073</c:v>
                </c:pt>
                <c:pt idx="12708">
                  <c:v>105074</c:v>
                </c:pt>
                <c:pt idx="12709">
                  <c:v>105077</c:v>
                </c:pt>
                <c:pt idx="12710">
                  <c:v>105078</c:v>
                </c:pt>
                <c:pt idx="12711">
                  <c:v>105079</c:v>
                </c:pt>
                <c:pt idx="12712">
                  <c:v>105080</c:v>
                </c:pt>
                <c:pt idx="12713">
                  <c:v>105082</c:v>
                </c:pt>
                <c:pt idx="12714">
                  <c:v>105086</c:v>
                </c:pt>
                <c:pt idx="12715">
                  <c:v>105098</c:v>
                </c:pt>
                <c:pt idx="12716">
                  <c:v>105101</c:v>
                </c:pt>
                <c:pt idx="12717">
                  <c:v>105102</c:v>
                </c:pt>
                <c:pt idx="12718">
                  <c:v>105108</c:v>
                </c:pt>
                <c:pt idx="12719">
                  <c:v>105112</c:v>
                </c:pt>
                <c:pt idx="12720">
                  <c:v>105113</c:v>
                </c:pt>
                <c:pt idx="12721">
                  <c:v>105114</c:v>
                </c:pt>
                <c:pt idx="12722">
                  <c:v>105115</c:v>
                </c:pt>
                <c:pt idx="12723">
                  <c:v>105116</c:v>
                </c:pt>
                <c:pt idx="12724">
                  <c:v>105117</c:v>
                </c:pt>
                <c:pt idx="12725">
                  <c:v>105118</c:v>
                </c:pt>
                <c:pt idx="12726">
                  <c:v>105120</c:v>
                </c:pt>
                <c:pt idx="12727">
                  <c:v>105123</c:v>
                </c:pt>
                <c:pt idx="12728">
                  <c:v>105125</c:v>
                </c:pt>
                <c:pt idx="12729">
                  <c:v>105127</c:v>
                </c:pt>
                <c:pt idx="12730">
                  <c:v>105130</c:v>
                </c:pt>
                <c:pt idx="12731">
                  <c:v>105133</c:v>
                </c:pt>
                <c:pt idx="12732">
                  <c:v>105138</c:v>
                </c:pt>
                <c:pt idx="12733">
                  <c:v>105142</c:v>
                </c:pt>
                <c:pt idx="12734">
                  <c:v>105143</c:v>
                </c:pt>
                <c:pt idx="12735">
                  <c:v>105146</c:v>
                </c:pt>
                <c:pt idx="12736">
                  <c:v>105147</c:v>
                </c:pt>
                <c:pt idx="12737">
                  <c:v>105148</c:v>
                </c:pt>
                <c:pt idx="12738">
                  <c:v>105149</c:v>
                </c:pt>
                <c:pt idx="12739">
                  <c:v>105152</c:v>
                </c:pt>
                <c:pt idx="12740">
                  <c:v>105157</c:v>
                </c:pt>
                <c:pt idx="12741">
                  <c:v>105161</c:v>
                </c:pt>
                <c:pt idx="12742">
                  <c:v>105165</c:v>
                </c:pt>
                <c:pt idx="12743">
                  <c:v>105166</c:v>
                </c:pt>
                <c:pt idx="12744">
                  <c:v>105167</c:v>
                </c:pt>
                <c:pt idx="12745">
                  <c:v>105173</c:v>
                </c:pt>
                <c:pt idx="12746">
                  <c:v>105177</c:v>
                </c:pt>
                <c:pt idx="12747">
                  <c:v>105180</c:v>
                </c:pt>
                <c:pt idx="12748">
                  <c:v>105181</c:v>
                </c:pt>
                <c:pt idx="12749">
                  <c:v>105182</c:v>
                </c:pt>
                <c:pt idx="12750">
                  <c:v>105183</c:v>
                </c:pt>
                <c:pt idx="12751">
                  <c:v>105184</c:v>
                </c:pt>
                <c:pt idx="12752">
                  <c:v>105187</c:v>
                </c:pt>
                <c:pt idx="12753">
                  <c:v>105188</c:v>
                </c:pt>
                <c:pt idx="12754">
                  <c:v>105190</c:v>
                </c:pt>
                <c:pt idx="12755">
                  <c:v>105193</c:v>
                </c:pt>
                <c:pt idx="12756">
                  <c:v>105194</c:v>
                </c:pt>
                <c:pt idx="12757">
                  <c:v>105196</c:v>
                </c:pt>
                <c:pt idx="12758">
                  <c:v>105198</c:v>
                </c:pt>
                <c:pt idx="12759">
                  <c:v>105202</c:v>
                </c:pt>
                <c:pt idx="12760">
                  <c:v>105206</c:v>
                </c:pt>
                <c:pt idx="12761">
                  <c:v>105207</c:v>
                </c:pt>
                <c:pt idx="12762">
                  <c:v>105211</c:v>
                </c:pt>
                <c:pt idx="12763">
                  <c:v>105212</c:v>
                </c:pt>
                <c:pt idx="12764">
                  <c:v>105213</c:v>
                </c:pt>
                <c:pt idx="12765">
                  <c:v>105214</c:v>
                </c:pt>
                <c:pt idx="12766">
                  <c:v>105220</c:v>
                </c:pt>
                <c:pt idx="12767">
                  <c:v>105222</c:v>
                </c:pt>
                <c:pt idx="12768">
                  <c:v>105224</c:v>
                </c:pt>
                <c:pt idx="12769">
                  <c:v>105231</c:v>
                </c:pt>
                <c:pt idx="12770">
                  <c:v>105233</c:v>
                </c:pt>
                <c:pt idx="12771">
                  <c:v>105234</c:v>
                </c:pt>
                <c:pt idx="12772">
                  <c:v>105235</c:v>
                </c:pt>
                <c:pt idx="12773">
                  <c:v>105236</c:v>
                </c:pt>
                <c:pt idx="12774">
                  <c:v>105237</c:v>
                </c:pt>
                <c:pt idx="12775">
                  <c:v>105243</c:v>
                </c:pt>
                <c:pt idx="12776">
                  <c:v>105244</c:v>
                </c:pt>
                <c:pt idx="12777">
                  <c:v>105248</c:v>
                </c:pt>
                <c:pt idx="12778">
                  <c:v>105250</c:v>
                </c:pt>
                <c:pt idx="12779">
                  <c:v>105254</c:v>
                </c:pt>
                <c:pt idx="12780">
                  <c:v>105255</c:v>
                </c:pt>
                <c:pt idx="12781">
                  <c:v>105260</c:v>
                </c:pt>
                <c:pt idx="12782">
                  <c:v>105261</c:v>
                </c:pt>
                <c:pt idx="12783">
                  <c:v>105262</c:v>
                </c:pt>
                <c:pt idx="12784">
                  <c:v>105264</c:v>
                </c:pt>
                <c:pt idx="12785">
                  <c:v>105266</c:v>
                </c:pt>
                <c:pt idx="12786">
                  <c:v>105267</c:v>
                </c:pt>
                <c:pt idx="12787">
                  <c:v>105268</c:v>
                </c:pt>
                <c:pt idx="12788">
                  <c:v>105271</c:v>
                </c:pt>
                <c:pt idx="12789">
                  <c:v>105275</c:v>
                </c:pt>
                <c:pt idx="12790">
                  <c:v>105276</c:v>
                </c:pt>
                <c:pt idx="12791">
                  <c:v>105277</c:v>
                </c:pt>
                <c:pt idx="12792">
                  <c:v>105278</c:v>
                </c:pt>
                <c:pt idx="12793">
                  <c:v>105279</c:v>
                </c:pt>
                <c:pt idx="12794">
                  <c:v>105283</c:v>
                </c:pt>
                <c:pt idx="12795">
                  <c:v>105284</c:v>
                </c:pt>
                <c:pt idx="12796">
                  <c:v>105286</c:v>
                </c:pt>
                <c:pt idx="12797">
                  <c:v>105287</c:v>
                </c:pt>
                <c:pt idx="12798">
                  <c:v>105289</c:v>
                </c:pt>
                <c:pt idx="12799">
                  <c:v>105290</c:v>
                </c:pt>
                <c:pt idx="12800">
                  <c:v>105291</c:v>
                </c:pt>
                <c:pt idx="12801">
                  <c:v>105296</c:v>
                </c:pt>
                <c:pt idx="12802">
                  <c:v>105297</c:v>
                </c:pt>
                <c:pt idx="12803">
                  <c:v>105298</c:v>
                </c:pt>
                <c:pt idx="12804">
                  <c:v>105303</c:v>
                </c:pt>
                <c:pt idx="12805">
                  <c:v>105306</c:v>
                </c:pt>
                <c:pt idx="12806">
                  <c:v>105312</c:v>
                </c:pt>
                <c:pt idx="12807">
                  <c:v>105313</c:v>
                </c:pt>
                <c:pt idx="12808">
                  <c:v>105318</c:v>
                </c:pt>
                <c:pt idx="12809">
                  <c:v>105324</c:v>
                </c:pt>
                <c:pt idx="12810">
                  <c:v>105326</c:v>
                </c:pt>
                <c:pt idx="12811">
                  <c:v>105327</c:v>
                </c:pt>
                <c:pt idx="12812">
                  <c:v>105329</c:v>
                </c:pt>
                <c:pt idx="12813">
                  <c:v>105330</c:v>
                </c:pt>
                <c:pt idx="12814">
                  <c:v>105332</c:v>
                </c:pt>
                <c:pt idx="12815">
                  <c:v>105333</c:v>
                </c:pt>
                <c:pt idx="12816">
                  <c:v>105336</c:v>
                </c:pt>
                <c:pt idx="12817">
                  <c:v>105339</c:v>
                </c:pt>
                <c:pt idx="12818">
                  <c:v>105343</c:v>
                </c:pt>
                <c:pt idx="12819">
                  <c:v>105345</c:v>
                </c:pt>
                <c:pt idx="12820">
                  <c:v>105351</c:v>
                </c:pt>
                <c:pt idx="12821">
                  <c:v>105352</c:v>
                </c:pt>
                <c:pt idx="12822">
                  <c:v>105357</c:v>
                </c:pt>
                <c:pt idx="12823">
                  <c:v>105362</c:v>
                </c:pt>
                <c:pt idx="12824">
                  <c:v>105363</c:v>
                </c:pt>
                <c:pt idx="12825">
                  <c:v>105364</c:v>
                </c:pt>
                <c:pt idx="12826">
                  <c:v>105365</c:v>
                </c:pt>
                <c:pt idx="12827">
                  <c:v>105366</c:v>
                </c:pt>
                <c:pt idx="12828">
                  <c:v>105368</c:v>
                </c:pt>
                <c:pt idx="12829">
                  <c:v>105369</c:v>
                </c:pt>
                <c:pt idx="12830">
                  <c:v>105370</c:v>
                </c:pt>
                <c:pt idx="12831">
                  <c:v>105371</c:v>
                </c:pt>
                <c:pt idx="12832">
                  <c:v>105372</c:v>
                </c:pt>
                <c:pt idx="12833">
                  <c:v>105376</c:v>
                </c:pt>
                <c:pt idx="12834">
                  <c:v>105379</c:v>
                </c:pt>
                <c:pt idx="12835">
                  <c:v>105380</c:v>
                </c:pt>
                <c:pt idx="12836">
                  <c:v>105384</c:v>
                </c:pt>
                <c:pt idx="12837">
                  <c:v>105386</c:v>
                </c:pt>
                <c:pt idx="12838">
                  <c:v>105387</c:v>
                </c:pt>
                <c:pt idx="12839">
                  <c:v>105396</c:v>
                </c:pt>
                <c:pt idx="12840">
                  <c:v>105397</c:v>
                </c:pt>
                <c:pt idx="12841">
                  <c:v>105401</c:v>
                </c:pt>
                <c:pt idx="12842">
                  <c:v>105402</c:v>
                </c:pt>
                <c:pt idx="12843">
                  <c:v>105404</c:v>
                </c:pt>
                <c:pt idx="12844">
                  <c:v>105405</c:v>
                </c:pt>
                <c:pt idx="12845">
                  <c:v>105410</c:v>
                </c:pt>
                <c:pt idx="12846">
                  <c:v>105415</c:v>
                </c:pt>
                <c:pt idx="12847">
                  <c:v>105417</c:v>
                </c:pt>
                <c:pt idx="12848">
                  <c:v>105419</c:v>
                </c:pt>
                <c:pt idx="12849">
                  <c:v>105420</c:v>
                </c:pt>
                <c:pt idx="12850">
                  <c:v>105426</c:v>
                </c:pt>
                <c:pt idx="12851">
                  <c:v>105431</c:v>
                </c:pt>
                <c:pt idx="12852">
                  <c:v>105434</c:v>
                </c:pt>
                <c:pt idx="12853">
                  <c:v>105436</c:v>
                </c:pt>
                <c:pt idx="12854">
                  <c:v>105442</c:v>
                </c:pt>
                <c:pt idx="12855">
                  <c:v>105443</c:v>
                </c:pt>
                <c:pt idx="12856">
                  <c:v>105445</c:v>
                </c:pt>
                <c:pt idx="12857">
                  <c:v>105446</c:v>
                </c:pt>
                <c:pt idx="12858">
                  <c:v>105447</c:v>
                </c:pt>
                <c:pt idx="12859">
                  <c:v>105449</c:v>
                </c:pt>
                <c:pt idx="12860">
                  <c:v>105452</c:v>
                </c:pt>
                <c:pt idx="12861">
                  <c:v>105453</c:v>
                </c:pt>
                <c:pt idx="12862">
                  <c:v>105455</c:v>
                </c:pt>
                <c:pt idx="12863">
                  <c:v>105456</c:v>
                </c:pt>
                <c:pt idx="12864">
                  <c:v>105457</c:v>
                </c:pt>
                <c:pt idx="12865">
                  <c:v>105459</c:v>
                </c:pt>
                <c:pt idx="12866">
                  <c:v>105460</c:v>
                </c:pt>
                <c:pt idx="12867">
                  <c:v>105462</c:v>
                </c:pt>
                <c:pt idx="12868">
                  <c:v>105463</c:v>
                </c:pt>
                <c:pt idx="12869">
                  <c:v>105464</c:v>
                </c:pt>
                <c:pt idx="12870">
                  <c:v>105467</c:v>
                </c:pt>
                <c:pt idx="12871">
                  <c:v>105468</c:v>
                </c:pt>
                <c:pt idx="12872">
                  <c:v>105471</c:v>
                </c:pt>
                <c:pt idx="12873">
                  <c:v>105475</c:v>
                </c:pt>
                <c:pt idx="12874">
                  <c:v>105476</c:v>
                </c:pt>
                <c:pt idx="12875">
                  <c:v>105477</c:v>
                </c:pt>
                <c:pt idx="12876">
                  <c:v>105478</c:v>
                </c:pt>
                <c:pt idx="12877">
                  <c:v>105484</c:v>
                </c:pt>
                <c:pt idx="12878">
                  <c:v>105490</c:v>
                </c:pt>
                <c:pt idx="12879">
                  <c:v>105495</c:v>
                </c:pt>
                <c:pt idx="12880">
                  <c:v>105499</c:v>
                </c:pt>
                <c:pt idx="12881">
                  <c:v>105503</c:v>
                </c:pt>
                <c:pt idx="12882">
                  <c:v>105504</c:v>
                </c:pt>
                <c:pt idx="12883">
                  <c:v>105506</c:v>
                </c:pt>
                <c:pt idx="12884">
                  <c:v>105507</c:v>
                </c:pt>
                <c:pt idx="12885">
                  <c:v>105510</c:v>
                </c:pt>
                <c:pt idx="12886">
                  <c:v>105513</c:v>
                </c:pt>
                <c:pt idx="12887">
                  <c:v>105515</c:v>
                </c:pt>
                <c:pt idx="12888">
                  <c:v>105516</c:v>
                </c:pt>
                <c:pt idx="12889">
                  <c:v>105517</c:v>
                </c:pt>
                <c:pt idx="12890">
                  <c:v>105518</c:v>
                </c:pt>
                <c:pt idx="12891">
                  <c:v>105519</c:v>
                </c:pt>
                <c:pt idx="12892">
                  <c:v>105520</c:v>
                </c:pt>
                <c:pt idx="12893">
                  <c:v>105521</c:v>
                </c:pt>
                <c:pt idx="12894">
                  <c:v>105524</c:v>
                </c:pt>
                <c:pt idx="12895">
                  <c:v>105525</c:v>
                </c:pt>
                <c:pt idx="12896">
                  <c:v>105530</c:v>
                </c:pt>
                <c:pt idx="12897">
                  <c:v>105532</c:v>
                </c:pt>
                <c:pt idx="12898">
                  <c:v>105533</c:v>
                </c:pt>
                <c:pt idx="12899">
                  <c:v>105534</c:v>
                </c:pt>
                <c:pt idx="12900">
                  <c:v>105535</c:v>
                </c:pt>
                <c:pt idx="12901">
                  <c:v>105536</c:v>
                </c:pt>
                <c:pt idx="12902">
                  <c:v>105537</c:v>
                </c:pt>
                <c:pt idx="12903">
                  <c:v>105538</c:v>
                </c:pt>
                <c:pt idx="12904">
                  <c:v>105539</c:v>
                </c:pt>
                <c:pt idx="12905">
                  <c:v>105540</c:v>
                </c:pt>
                <c:pt idx="12906">
                  <c:v>105544</c:v>
                </c:pt>
                <c:pt idx="12907">
                  <c:v>105546</c:v>
                </c:pt>
                <c:pt idx="12908">
                  <c:v>105547</c:v>
                </c:pt>
                <c:pt idx="12909">
                  <c:v>105548</c:v>
                </c:pt>
                <c:pt idx="12910">
                  <c:v>105549</c:v>
                </c:pt>
                <c:pt idx="12911">
                  <c:v>105553</c:v>
                </c:pt>
                <c:pt idx="12912">
                  <c:v>105564</c:v>
                </c:pt>
                <c:pt idx="12913">
                  <c:v>105567</c:v>
                </c:pt>
                <c:pt idx="12914">
                  <c:v>105568</c:v>
                </c:pt>
                <c:pt idx="12915">
                  <c:v>105569</c:v>
                </c:pt>
                <c:pt idx="12916">
                  <c:v>105570</c:v>
                </c:pt>
                <c:pt idx="12917">
                  <c:v>105571</c:v>
                </c:pt>
                <c:pt idx="12918">
                  <c:v>105572</c:v>
                </c:pt>
                <c:pt idx="12919">
                  <c:v>105573</c:v>
                </c:pt>
                <c:pt idx="12920">
                  <c:v>105576</c:v>
                </c:pt>
                <c:pt idx="12921">
                  <c:v>105577</c:v>
                </c:pt>
                <c:pt idx="12922">
                  <c:v>105578</c:v>
                </c:pt>
                <c:pt idx="12923">
                  <c:v>105579</c:v>
                </c:pt>
                <c:pt idx="12924">
                  <c:v>105580</c:v>
                </c:pt>
                <c:pt idx="12925">
                  <c:v>105581</c:v>
                </c:pt>
                <c:pt idx="12926">
                  <c:v>105583</c:v>
                </c:pt>
                <c:pt idx="12927">
                  <c:v>105585</c:v>
                </c:pt>
                <c:pt idx="12928">
                  <c:v>105587</c:v>
                </c:pt>
                <c:pt idx="12929">
                  <c:v>105588</c:v>
                </c:pt>
                <c:pt idx="12930">
                  <c:v>105590</c:v>
                </c:pt>
                <c:pt idx="12931">
                  <c:v>105593</c:v>
                </c:pt>
                <c:pt idx="12932">
                  <c:v>105597</c:v>
                </c:pt>
                <c:pt idx="12933">
                  <c:v>105608</c:v>
                </c:pt>
                <c:pt idx="12934">
                  <c:v>105609</c:v>
                </c:pt>
                <c:pt idx="12935">
                  <c:v>105610</c:v>
                </c:pt>
                <c:pt idx="12936">
                  <c:v>105611</c:v>
                </c:pt>
                <c:pt idx="12937">
                  <c:v>105614</c:v>
                </c:pt>
                <c:pt idx="12938">
                  <c:v>105616</c:v>
                </c:pt>
                <c:pt idx="12939">
                  <c:v>105618</c:v>
                </c:pt>
                <c:pt idx="12940">
                  <c:v>105620</c:v>
                </c:pt>
                <c:pt idx="12941">
                  <c:v>105623</c:v>
                </c:pt>
                <c:pt idx="12942">
                  <c:v>105627</c:v>
                </c:pt>
                <c:pt idx="12943">
                  <c:v>105628</c:v>
                </c:pt>
                <c:pt idx="12944">
                  <c:v>105630</c:v>
                </c:pt>
                <c:pt idx="12945">
                  <c:v>105632</c:v>
                </c:pt>
                <c:pt idx="12946">
                  <c:v>105634</c:v>
                </c:pt>
                <c:pt idx="12947">
                  <c:v>105636</c:v>
                </c:pt>
                <c:pt idx="12948">
                  <c:v>105646</c:v>
                </c:pt>
                <c:pt idx="12949">
                  <c:v>105648</c:v>
                </c:pt>
                <c:pt idx="12950">
                  <c:v>105649</c:v>
                </c:pt>
                <c:pt idx="12951">
                  <c:v>105650</c:v>
                </c:pt>
                <c:pt idx="12952">
                  <c:v>105652</c:v>
                </c:pt>
                <c:pt idx="12953">
                  <c:v>105654</c:v>
                </c:pt>
                <c:pt idx="12954">
                  <c:v>105656</c:v>
                </c:pt>
                <c:pt idx="12955">
                  <c:v>105657</c:v>
                </c:pt>
                <c:pt idx="12956">
                  <c:v>105658</c:v>
                </c:pt>
                <c:pt idx="12957">
                  <c:v>105661</c:v>
                </c:pt>
                <c:pt idx="12958">
                  <c:v>105664</c:v>
                </c:pt>
                <c:pt idx="12959">
                  <c:v>105668</c:v>
                </c:pt>
                <c:pt idx="12960">
                  <c:v>105671</c:v>
                </c:pt>
                <c:pt idx="12961">
                  <c:v>105673</c:v>
                </c:pt>
                <c:pt idx="12962">
                  <c:v>105674</c:v>
                </c:pt>
                <c:pt idx="12963">
                  <c:v>105675</c:v>
                </c:pt>
                <c:pt idx="12964">
                  <c:v>105678</c:v>
                </c:pt>
                <c:pt idx="12965">
                  <c:v>105680</c:v>
                </c:pt>
                <c:pt idx="12966">
                  <c:v>105681</c:v>
                </c:pt>
                <c:pt idx="12967">
                  <c:v>105691</c:v>
                </c:pt>
                <c:pt idx="12968">
                  <c:v>105693</c:v>
                </c:pt>
                <c:pt idx="12969">
                  <c:v>105694</c:v>
                </c:pt>
                <c:pt idx="12970">
                  <c:v>105700</c:v>
                </c:pt>
                <c:pt idx="12971">
                  <c:v>105702</c:v>
                </c:pt>
                <c:pt idx="12972">
                  <c:v>105705</c:v>
                </c:pt>
                <c:pt idx="12973">
                  <c:v>105706</c:v>
                </c:pt>
                <c:pt idx="12974">
                  <c:v>105707</c:v>
                </c:pt>
                <c:pt idx="12975">
                  <c:v>105708</c:v>
                </c:pt>
                <c:pt idx="12976">
                  <c:v>105709</c:v>
                </c:pt>
                <c:pt idx="12977">
                  <c:v>105716</c:v>
                </c:pt>
                <c:pt idx="12978">
                  <c:v>105718</c:v>
                </c:pt>
                <c:pt idx="12979">
                  <c:v>105721</c:v>
                </c:pt>
                <c:pt idx="12980">
                  <c:v>105722</c:v>
                </c:pt>
                <c:pt idx="12981">
                  <c:v>105729</c:v>
                </c:pt>
                <c:pt idx="12982">
                  <c:v>105730</c:v>
                </c:pt>
                <c:pt idx="12983">
                  <c:v>105731</c:v>
                </c:pt>
                <c:pt idx="12984">
                  <c:v>105732</c:v>
                </c:pt>
                <c:pt idx="12985">
                  <c:v>105734</c:v>
                </c:pt>
                <c:pt idx="12986">
                  <c:v>105735</c:v>
                </c:pt>
                <c:pt idx="12987">
                  <c:v>105736</c:v>
                </c:pt>
                <c:pt idx="12988">
                  <c:v>105740</c:v>
                </c:pt>
                <c:pt idx="12989">
                  <c:v>105750</c:v>
                </c:pt>
                <c:pt idx="12990">
                  <c:v>105756</c:v>
                </c:pt>
                <c:pt idx="12991">
                  <c:v>105758</c:v>
                </c:pt>
                <c:pt idx="12992">
                  <c:v>105759</c:v>
                </c:pt>
                <c:pt idx="12993">
                  <c:v>105761</c:v>
                </c:pt>
                <c:pt idx="12994">
                  <c:v>105764</c:v>
                </c:pt>
                <c:pt idx="12995">
                  <c:v>105765</c:v>
                </c:pt>
                <c:pt idx="12996">
                  <c:v>105767</c:v>
                </c:pt>
                <c:pt idx="12997">
                  <c:v>105768</c:v>
                </c:pt>
                <c:pt idx="12998">
                  <c:v>105771</c:v>
                </c:pt>
                <c:pt idx="12999">
                  <c:v>105773</c:v>
                </c:pt>
                <c:pt idx="13000">
                  <c:v>105775</c:v>
                </c:pt>
                <c:pt idx="13001">
                  <c:v>105777</c:v>
                </c:pt>
                <c:pt idx="13002">
                  <c:v>105781</c:v>
                </c:pt>
                <c:pt idx="13003">
                  <c:v>105792</c:v>
                </c:pt>
                <c:pt idx="13004">
                  <c:v>105802</c:v>
                </c:pt>
                <c:pt idx="13005">
                  <c:v>105808</c:v>
                </c:pt>
                <c:pt idx="13006">
                  <c:v>105811</c:v>
                </c:pt>
                <c:pt idx="13007">
                  <c:v>105812</c:v>
                </c:pt>
                <c:pt idx="13008">
                  <c:v>105816</c:v>
                </c:pt>
                <c:pt idx="13009">
                  <c:v>105819</c:v>
                </c:pt>
                <c:pt idx="13010">
                  <c:v>105820</c:v>
                </c:pt>
                <c:pt idx="13011">
                  <c:v>105821</c:v>
                </c:pt>
                <c:pt idx="13012">
                  <c:v>105822</c:v>
                </c:pt>
                <c:pt idx="13013">
                  <c:v>105824</c:v>
                </c:pt>
                <c:pt idx="13014">
                  <c:v>105828</c:v>
                </c:pt>
                <c:pt idx="13015">
                  <c:v>105835</c:v>
                </c:pt>
                <c:pt idx="13016">
                  <c:v>105836</c:v>
                </c:pt>
                <c:pt idx="13017">
                  <c:v>105837</c:v>
                </c:pt>
                <c:pt idx="13018">
                  <c:v>105838</c:v>
                </c:pt>
                <c:pt idx="13019">
                  <c:v>105841</c:v>
                </c:pt>
                <c:pt idx="13020">
                  <c:v>105842</c:v>
                </c:pt>
                <c:pt idx="13021">
                  <c:v>105847</c:v>
                </c:pt>
                <c:pt idx="13022">
                  <c:v>105849</c:v>
                </c:pt>
                <c:pt idx="13023">
                  <c:v>105850</c:v>
                </c:pt>
                <c:pt idx="13024">
                  <c:v>105851</c:v>
                </c:pt>
                <c:pt idx="13025">
                  <c:v>105855</c:v>
                </c:pt>
                <c:pt idx="13026">
                  <c:v>105859</c:v>
                </c:pt>
                <c:pt idx="13027">
                  <c:v>105860</c:v>
                </c:pt>
                <c:pt idx="13028">
                  <c:v>105862</c:v>
                </c:pt>
                <c:pt idx="13029">
                  <c:v>105869</c:v>
                </c:pt>
                <c:pt idx="13030">
                  <c:v>105872</c:v>
                </c:pt>
                <c:pt idx="13031">
                  <c:v>105874</c:v>
                </c:pt>
                <c:pt idx="13032">
                  <c:v>105875</c:v>
                </c:pt>
                <c:pt idx="13033">
                  <c:v>105876</c:v>
                </c:pt>
                <c:pt idx="13034">
                  <c:v>105877</c:v>
                </c:pt>
                <c:pt idx="13035">
                  <c:v>105878</c:v>
                </c:pt>
                <c:pt idx="13036">
                  <c:v>105879</c:v>
                </c:pt>
                <c:pt idx="13037">
                  <c:v>105881</c:v>
                </c:pt>
                <c:pt idx="13038">
                  <c:v>105898</c:v>
                </c:pt>
                <c:pt idx="13039">
                  <c:v>105900</c:v>
                </c:pt>
                <c:pt idx="13040">
                  <c:v>105903</c:v>
                </c:pt>
                <c:pt idx="13041">
                  <c:v>105904</c:v>
                </c:pt>
                <c:pt idx="13042">
                  <c:v>105906</c:v>
                </c:pt>
                <c:pt idx="13043">
                  <c:v>105909</c:v>
                </c:pt>
                <c:pt idx="13044">
                  <c:v>105914</c:v>
                </c:pt>
                <c:pt idx="13045">
                  <c:v>105919</c:v>
                </c:pt>
                <c:pt idx="13046">
                  <c:v>105921</c:v>
                </c:pt>
                <c:pt idx="13047">
                  <c:v>105922</c:v>
                </c:pt>
                <c:pt idx="13048">
                  <c:v>105926</c:v>
                </c:pt>
                <c:pt idx="13049">
                  <c:v>105928</c:v>
                </c:pt>
                <c:pt idx="13050">
                  <c:v>105929</c:v>
                </c:pt>
                <c:pt idx="13051">
                  <c:v>105930</c:v>
                </c:pt>
                <c:pt idx="13052">
                  <c:v>105931</c:v>
                </c:pt>
                <c:pt idx="13053">
                  <c:v>105932</c:v>
                </c:pt>
                <c:pt idx="13054">
                  <c:v>105936</c:v>
                </c:pt>
                <c:pt idx="13055">
                  <c:v>105940</c:v>
                </c:pt>
                <c:pt idx="13056">
                  <c:v>105941</c:v>
                </c:pt>
                <c:pt idx="13057">
                  <c:v>105943</c:v>
                </c:pt>
                <c:pt idx="13058">
                  <c:v>105948</c:v>
                </c:pt>
                <c:pt idx="13059">
                  <c:v>105949</c:v>
                </c:pt>
                <c:pt idx="13060">
                  <c:v>105950</c:v>
                </c:pt>
                <c:pt idx="13061">
                  <c:v>105951</c:v>
                </c:pt>
                <c:pt idx="13062">
                  <c:v>105959</c:v>
                </c:pt>
                <c:pt idx="13063">
                  <c:v>105962</c:v>
                </c:pt>
                <c:pt idx="13064">
                  <c:v>105964</c:v>
                </c:pt>
                <c:pt idx="13065">
                  <c:v>105966</c:v>
                </c:pt>
                <c:pt idx="13066">
                  <c:v>105967</c:v>
                </c:pt>
                <c:pt idx="13067">
                  <c:v>105970</c:v>
                </c:pt>
                <c:pt idx="13068">
                  <c:v>105977</c:v>
                </c:pt>
                <c:pt idx="13069">
                  <c:v>105979</c:v>
                </c:pt>
                <c:pt idx="13070">
                  <c:v>105981</c:v>
                </c:pt>
                <c:pt idx="13071">
                  <c:v>105985</c:v>
                </c:pt>
                <c:pt idx="13072">
                  <c:v>105986</c:v>
                </c:pt>
                <c:pt idx="13073">
                  <c:v>105989</c:v>
                </c:pt>
                <c:pt idx="13074">
                  <c:v>105998</c:v>
                </c:pt>
                <c:pt idx="13075">
                  <c:v>105999</c:v>
                </c:pt>
                <c:pt idx="13076">
                  <c:v>106001</c:v>
                </c:pt>
                <c:pt idx="13077">
                  <c:v>106002</c:v>
                </c:pt>
                <c:pt idx="13078">
                  <c:v>106003</c:v>
                </c:pt>
                <c:pt idx="13079">
                  <c:v>106004</c:v>
                </c:pt>
                <c:pt idx="13080">
                  <c:v>106007</c:v>
                </c:pt>
                <c:pt idx="13081">
                  <c:v>106009</c:v>
                </c:pt>
                <c:pt idx="13082">
                  <c:v>106012</c:v>
                </c:pt>
                <c:pt idx="13083">
                  <c:v>106013</c:v>
                </c:pt>
                <c:pt idx="13084">
                  <c:v>106014</c:v>
                </c:pt>
                <c:pt idx="13085">
                  <c:v>106015</c:v>
                </c:pt>
                <c:pt idx="13086">
                  <c:v>106016</c:v>
                </c:pt>
                <c:pt idx="13087">
                  <c:v>106017</c:v>
                </c:pt>
                <c:pt idx="13088">
                  <c:v>106020</c:v>
                </c:pt>
                <c:pt idx="13089">
                  <c:v>106022</c:v>
                </c:pt>
                <c:pt idx="13090">
                  <c:v>106025</c:v>
                </c:pt>
                <c:pt idx="13091">
                  <c:v>106026</c:v>
                </c:pt>
                <c:pt idx="13092">
                  <c:v>106030</c:v>
                </c:pt>
                <c:pt idx="13093">
                  <c:v>106031</c:v>
                </c:pt>
                <c:pt idx="13094">
                  <c:v>106032</c:v>
                </c:pt>
                <c:pt idx="13095">
                  <c:v>106044</c:v>
                </c:pt>
                <c:pt idx="13096">
                  <c:v>106045</c:v>
                </c:pt>
                <c:pt idx="13097">
                  <c:v>106046</c:v>
                </c:pt>
                <c:pt idx="13098">
                  <c:v>106047</c:v>
                </c:pt>
                <c:pt idx="13099">
                  <c:v>106050</c:v>
                </c:pt>
                <c:pt idx="13100">
                  <c:v>106051</c:v>
                </c:pt>
                <c:pt idx="13101">
                  <c:v>106052</c:v>
                </c:pt>
                <c:pt idx="13102">
                  <c:v>106062</c:v>
                </c:pt>
                <c:pt idx="13103">
                  <c:v>106065</c:v>
                </c:pt>
                <c:pt idx="13104">
                  <c:v>106066</c:v>
                </c:pt>
                <c:pt idx="13105">
                  <c:v>106068</c:v>
                </c:pt>
                <c:pt idx="13106">
                  <c:v>106069</c:v>
                </c:pt>
                <c:pt idx="13107">
                  <c:v>106070</c:v>
                </c:pt>
                <c:pt idx="13108">
                  <c:v>106072</c:v>
                </c:pt>
                <c:pt idx="13109">
                  <c:v>106073</c:v>
                </c:pt>
                <c:pt idx="13110">
                  <c:v>106074</c:v>
                </c:pt>
                <c:pt idx="13111">
                  <c:v>106078</c:v>
                </c:pt>
                <c:pt idx="13112">
                  <c:v>106080</c:v>
                </c:pt>
                <c:pt idx="13113">
                  <c:v>106085</c:v>
                </c:pt>
                <c:pt idx="13114">
                  <c:v>106086</c:v>
                </c:pt>
                <c:pt idx="13115">
                  <c:v>106087</c:v>
                </c:pt>
                <c:pt idx="13116">
                  <c:v>106089</c:v>
                </c:pt>
                <c:pt idx="13117">
                  <c:v>106093</c:v>
                </c:pt>
                <c:pt idx="13118">
                  <c:v>106097</c:v>
                </c:pt>
                <c:pt idx="13119">
                  <c:v>106100</c:v>
                </c:pt>
                <c:pt idx="13120">
                  <c:v>106103</c:v>
                </c:pt>
                <c:pt idx="13121">
                  <c:v>106104</c:v>
                </c:pt>
                <c:pt idx="13122">
                  <c:v>106105</c:v>
                </c:pt>
                <c:pt idx="13123">
                  <c:v>106107</c:v>
                </c:pt>
                <c:pt idx="13124">
                  <c:v>106116</c:v>
                </c:pt>
                <c:pt idx="13125">
                  <c:v>106117</c:v>
                </c:pt>
                <c:pt idx="13126">
                  <c:v>106118</c:v>
                </c:pt>
                <c:pt idx="13127">
                  <c:v>106119</c:v>
                </c:pt>
                <c:pt idx="13128">
                  <c:v>106120</c:v>
                </c:pt>
                <c:pt idx="13129">
                  <c:v>106125</c:v>
                </c:pt>
                <c:pt idx="13130">
                  <c:v>106129</c:v>
                </c:pt>
                <c:pt idx="13131">
                  <c:v>106131</c:v>
                </c:pt>
                <c:pt idx="13132">
                  <c:v>106133</c:v>
                </c:pt>
                <c:pt idx="13133">
                  <c:v>106139</c:v>
                </c:pt>
                <c:pt idx="13134">
                  <c:v>106140</c:v>
                </c:pt>
                <c:pt idx="13135">
                  <c:v>106142</c:v>
                </c:pt>
                <c:pt idx="13136">
                  <c:v>106143</c:v>
                </c:pt>
                <c:pt idx="13137">
                  <c:v>106144</c:v>
                </c:pt>
                <c:pt idx="13138">
                  <c:v>106145</c:v>
                </c:pt>
                <c:pt idx="13139">
                  <c:v>106146</c:v>
                </c:pt>
                <c:pt idx="13140">
                  <c:v>106147</c:v>
                </c:pt>
                <c:pt idx="13141">
                  <c:v>106148</c:v>
                </c:pt>
                <c:pt idx="13142">
                  <c:v>106152</c:v>
                </c:pt>
                <c:pt idx="13143">
                  <c:v>106153</c:v>
                </c:pt>
                <c:pt idx="13144">
                  <c:v>106158</c:v>
                </c:pt>
                <c:pt idx="13145">
                  <c:v>106164</c:v>
                </c:pt>
                <c:pt idx="13146">
                  <c:v>106167</c:v>
                </c:pt>
                <c:pt idx="13147">
                  <c:v>106168</c:v>
                </c:pt>
                <c:pt idx="13148">
                  <c:v>106169</c:v>
                </c:pt>
                <c:pt idx="13149">
                  <c:v>106176</c:v>
                </c:pt>
                <c:pt idx="13150">
                  <c:v>106177</c:v>
                </c:pt>
                <c:pt idx="13151">
                  <c:v>106178</c:v>
                </c:pt>
                <c:pt idx="13152">
                  <c:v>106183</c:v>
                </c:pt>
                <c:pt idx="13153">
                  <c:v>106188</c:v>
                </c:pt>
                <c:pt idx="13154">
                  <c:v>106191</c:v>
                </c:pt>
                <c:pt idx="13155">
                  <c:v>106192</c:v>
                </c:pt>
                <c:pt idx="13156">
                  <c:v>106196</c:v>
                </c:pt>
                <c:pt idx="13157">
                  <c:v>106201</c:v>
                </c:pt>
                <c:pt idx="13158">
                  <c:v>106204</c:v>
                </c:pt>
                <c:pt idx="13159">
                  <c:v>106205</c:v>
                </c:pt>
                <c:pt idx="13160">
                  <c:v>106206</c:v>
                </c:pt>
                <c:pt idx="13161">
                  <c:v>106207</c:v>
                </c:pt>
                <c:pt idx="13162">
                  <c:v>106210</c:v>
                </c:pt>
                <c:pt idx="13163">
                  <c:v>106211</c:v>
                </c:pt>
                <c:pt idx="13164">
                  <c:v>106212</c:v>
                </c:pt>
                <c:pt idx="13165">
                  <c:v>106213</c:v>
                </c:pt>
                <c:pt idx="13166">
                  <c:v>106214</c:v>
                </c:pt>
                <c:pt idx="13167">
                  <c:v>106215</c:v>
                </c:pt>
                <c:pt idx="13168">
                  <c:v>106217</c:v>
                </c:pt>
                <c:pt idx="13169">
                  <c:v>106219</c:v>
                </c:pt>
                <c:pt idx="13170">
                  <c:v>106220</c:v>
                </c:pt>
                <c:pt idx="13171">
                  <c:v>106221</c:v>
                </c:pt>
                <c:pt idx="13172">
                  <c:v>106222</c:v>
                </c:pt>
                <c:pt idx="13173">
                  <c:v>106228</c:v>
                </c:pt>
                <c:pt idx="13174">
                  <c:v>106229</c:v>
                </c:pt>
                <c:pt idx="13175">
                  <c:v>106230</c:v>
                </c:pt>
                <c:pt idx="13176">
                  <c:v>106234</c:v>
                </c:pt>
                <c:pt idx="13177">
                  <c:v>106235</c:v>
                </c:pt>
                <c:pt idx="13178">
                  <c:v>106236</c:v>
                </c:pt>
                <c:pt idx="13179">
                  <c:v>106237</c:v>
                </c:pt>
                <c:pt idx="13180">
                  <c:v>106245</c:v>
                </c:pt>
                <c:pt idx="13181">
                  <c:v>106247</c:v>
                </c:pt>
                <c:pt idx="13182">
                  <c:v>106249</c:v>
                </c:pt>
                <c:pt idx="13183">
                  <c:v>106252</c:v>
                </c:pt>
                <c:pt idx="13184">
                  <c:v>106253</c:v>
                </c:pt>
                <c:pt idx="13185">
                  <c:v>106255</c:v>
                </c:pt>
                <c:pt idx="13186">
                  <c:v>106261</c:v>
                </c:pt>
                <c:pt idx="13187">
                  <c:v>106262</c:v>
                </c:pt>
                <c:pt idx="13188">
                  <c:v>106264</c:v>
                </c:pt>
                <c:pt idx="13189">
                  <c:v>106267</c:v>
                </c:pt>
                <c:pt idx="13190">
                  <c:v>106268</c:v>
                </c:pt>
                <c:pt idx="13191">
                  <c:v>106269</c:v>
                </c:pt>
                <c:pt idx="13192">
                  <c:v>106274</c:v>
                </c:pt>
                <c:pt idx="13193">
                  <c:v>106275</c:v>
                </c:pt>
                <c:pt idx="13194">
                  <c:v>106276</c:v>
                </c:pt>
                <c:pt idx="13195">
                  <c:v>106282</c:v>
                </c:pt>
                <c:pt idx="13196">
                  <c:v>106283</c:v>
                </c:pt>
                <c:pt idx="13197">
                  <c:v>106284</c:v>
                </c:pt>
                <c:pt idx="13198">
                  <c:v>106285</c:v>
                </c:pt>
                <c:pt idx="13199">
                  <c:v>106288</c:v>
                </c:pt>
                <c:pt idx="13200">
                  <c:v>106294</c:v>
                </c:pt>
                <c:pt idx="13201">
                  <c:v>106295</c:v>
                </c:pt>
                <c:pt idx="13202">
                  <c:v>106296</c:v>
                </c:pt>
                <c:pt idx="13203">
                  <c:v>106297</c:v>
                </c:pt>
                <c:pt idx="13204">
                  <c:v>106298</c:v>
                </c:pt>
                <c:pt idx="13205">
                  <c:v>106299</c:v>
                </c:pt>
                <c:pt idx="13206">
                  <c:v>106300</c:v>
                </c:pt>
                <c:pt idx="13207">
                  <c:v>106304</c:v>
                </c:pt>
                <c:pt idx="13208">
                  <c:v>106307</c:v>
                </c:pt>
                <c:pt idx="13209">
                  <c:v>106308</c:v>
                </c:pt>
                <c:pt idx="13210">
                  <c:v>106313</c:v>
                </c:pt>
                <c:pt idx="13211">
                  <c:v>106317</c:v>
                </c:pt>
                <c:pt idx="13212">
                  <c:v>106319</c:v>
                </c:pt>
                <c:pt idx="13213">
                  <c:v>106323</c:v>
                </c:pt>
                <c:pt idx="13214">
                  <c:v>106324</c:v>
                </c:pt>
                <c:pt idx="13215">
                  <c:v>106325</c:v>
                </c:pt>
                <c:pt idx="13216">
                  <c:v>106328</c:v>
                </c:pt>
                <c:pt idx="13217">
                  <c:v>106337</c:v>
                </c:pt>
                <c:pt idx="13218">
                  <c:v>106340</c:v>
                </c:pt>
                <c:pt idx="13219">
                  <c:v>106342</c:v>
                </c:pt>
                <c:pt idx="13220">
                  <c:v>106343</c:v>
                </c:pt>
                <c:pt idx="13221">
                  <c:v>106344</c:v>
                </c:pt>
                <c:pt idx="13222">
                  <c:v>106347</c:v>
                </c:pt>
                <c:pt idx="13223">
                  <c:v>106349</c:v>
                </c:pt>
                <c:pt idx="13224">
                  <c:v>106350</c:v>
                </c:pt>
                <c:pt idx="13225">
                  <c:v>106351</c:v>
                </c:pt>
                <c:pt idx="13226">
                  <c:v>106352</c:v>
                </c:pt>
                <c:pt idx="13227">
                  <c:v>106356</c:v>
                </c:pt>
                <c:pt idx="13228">
                  <c:v>106364</c:v>
                </c:pt>
                <c:pt idx="13229">
                  <c:v>106367</c:v>
                </c:pt>
                <c:pt idx="13230">
                  <c:v>106368</c:v>
                </c:pt>
                <c:pt idx="13231">
                  <c:v>106369</c:v>
                </c:pt>
                <c:pt idx="13232">
                  <c:v>106371</c:v>
                </c:pt>
                <c:pt idx="13233">
                  <c:v>106376</c:v>
                </c:pt>
                <c:pt idx="13234">
                  <c:v>106377</c:v>
                </c:pt>
                <c:pt idx="13235">
                  <c:v>106379</c:v>
                </c:pt>
                <c:pt idx="13236">
                  <c:v>106380</c:v>
                </c:pt>
                <c:pt idx="13237">
                  <c:v>106381</c:v>
                </c:pt>
                <c:pt idx="13238">
                  <c:v>106382</c:v>
                </c:pt>
                <c:pt idx="13239">
                  <c:v>106390</c:v>
                </c:pt>
                <c:pt idx="13240">
                  <c:v>106391</c:v>
                </c:pt>
                <c:pt idx="13241">
                  <c:v>106392</c:v>
                </c:pt>
                <c:pt idx="13242">
                  <c:v>106393</c:v>
                </c:pt>
                <c:pt idx="13243">
                  <c:v>106394</c:v>
                </c:pt>
                <c:pt idx="13244">
                  <c:v>106396</c:v>
                </c:pt>
                <c:pt idx="13245">
                  <c:v>106397</c:v>
                </c:pt>
                <c:pt idx="13246">
                  <c:v>106401</c:v>
                </c:pt>
                <c:pt idx="13247">
                  <c:v>106402</c:v>
                </c:pt>
                <c:pt idx="13248">
                  <c:v>106403</c:v>
                </c:pt>
                <c:pt idx="13249">
                  <c:v>106404</c:v>
                </c:pt>
                <c:pt idx="13250">
                  <c:v>106407</c:v>
                </c:pt>
                <c:pt idx="13251">
                  <c:v>106412</c:v>
                </c:pt>
                <c:pt idx="13252">
                  <c:v>106413</c:v>
                </c:pt>
                <c:pt idx="13253">
                  <c:v>106417</c:v>
                </c:pt>
                <c:pt idx="13254">
                  <c:v>106421</c:v>
                </c:pt>
                <c:pt idx="13255">
                  <c:v>106422</c:v>
                </c:pt>
                <c:pt idx="13256">
                  <c:v>106424</c:v>
                </c:pt>
                <c:pt idx="13257">
                  <c:v>106425</c:v>
                </c:pt>
                <c:pt idx="13258">
                  <c:v>106428</c:v>
                </c:pt>
                <c:pt idx="13259">
                  <c:v>106429</c:v>
                </c:pt>
                <c:pt idx="13260">
                  <c:v>106442</c:v>
                </c:pt>
                <c:pt idx="13261">
                  <c:v>106443</c:v>
                </c:pt>
                <c:pt idx="13262">
                  <c:v>106448</c:v>
                </c:pt>
                <c:pt idx="13263">
                  <c:v>106452</c:v>
                </c:pt>
                <c:pt idx="13264">
                  <c:v>106453</c:v>
                </c:pt>
                <c:pt idx="13265">
                  <c:v>106454</c:v>
                </c:pt>
                <c:pt idx="13266">
                  <c:v>106457</c:v>
                </c:pt>
                <c:pt idx="13267">
                  <c:v>106461</c:v>
                </c:pt>
                <c:pt idx="13268">
                  <c:v>106468</c:v>
                </c:pt>
                <c:pt idx="13269">
                  <c:v>106469</c:v>
                </c:pt>
                <c:pt idx="13270">
                  <c:v>106474</c:v>
                </c:pt>
                <c:pt idx="13271">
                  <c:v>106475</c:v>
                </c:pt>
                <c:pt idx="13272">
                  <c:v>106476</c:v>
                </c:pt>
                <c:pt idx="13273">
                  <c:v>106477</c:v>
                </c:pt>
                <c:pt idx="13274">
                  <c:v>106478</c:v>
                </c:pt>
                <c:pt idx="13275">
                  <c:v>106481</c:v>
                </c:pt>
                <c:pt idx="13276">
                  <c:v>106482</c:v>
                </c:pt>
                <c:pt idx="13277">
                  <c:v>106486</c:v>
                </c:pt>
                <c:pt idx="13278">
                  <c:v>106487</c:v>
                </c:pt>
                <c:pt idx="13279">
                  <c:v>106489</c:v>
                </c:pt>
                <c:pt idx="13280">
                  <c:v>106491</c:v>
                </c:pt>
                <c:pt idx="13281">
                  <c:v>106496</c:v>
                </c:pt>
                <c:pt idx="13282">
                  <c:v>106498</c:v>
                </c:pt>
                <c:pt idx="13283">
                  <c:v>106504</c:v>
                </c:pt>
                <c:pt idx="13284">
                  <c:v>106506</c:v>
                </c:pt>
                <c:pt idx="13285">
                  <c:v>106511</c:v>
                </c:pt>
                <c:pt idx="13286">
                  <c:v>106513</c:v>
                </c:pt>
                <c:pt idx="13287">
                  <c:v>106514</c:v>
                </c:pt>
                <c:pt idx="13288">
                  <c:v>106520</c:v>
                </c:pt>
                <c:pt idx="13289">
                  <c:v>106521</c:v>
                </c:pt>
                <c:pt idx="13290">
                  <c:v>106522</c:v>
                </c:pt>
                <c:pt idx="13291">
                  <c:v>106526</c:v>
                </c:pt>
                <c:pt idx="13292">
                  <c:v>106527</c:v>
                </c:pt>
                <c:pt idx="13293">
                  <c:v>106528</c:v>
                </c:pt>
                <c:pt idx="13294">
                  <c:v>106529</c:v>
                </c:pt>
                <c:pt idx="13295">
                  <c:v>106530</c:v>
                </c:pt>
                <c:pt idx="13296">
                  <c:v>106531</c:v>
                </c:pt>
                <c:pt idx="13297">
                  <c:v>106532</c:v>
                </c:pt>
                <c:pt idx="13298">
                  <c:v>106534</c:v>
                </c:pt>
                <c:pt idx="13299">
                  <c:v>106535</c:v>
                </c:pt>
                <c:pt idx="13300">
                  <c:v>106536</c:v>
                </c:pt>
                <c:pt idx="13301">
                  <c:v>106539</c:v>
                </c:pt>
                <c:pt idx="13302">
                  <c:v>106540</c:v>
                </c:pt>
                <c:pt idx="13303">
                  <c:v>106542</c:v>
                </c:pt>
                <c:pt idx="13304">
                  <c:v>106543</c:v>
                </c:pt>
                <c:pt idx="13305">
                  <c:v>106544</c:v>
                </c:pt>
                <c:pt idx="13306">
                  <c:v>106555</c:v>
                </c:pt>
                <c:pt idx="13307">
                  <c:v>106556</c:v>
                </c:pt>
                <c:pt idx="13308">
                  <c:v>106557</c:v>
                </c:pt>
                <c:pt idx="13309">
                  <c:v>106558</c:v>
                </c:pt>
                <c:pt idx="13310">
                  <c:v>106559</c:v>
                </c:pt>
                <c:pt idx="13311">
                  <c:v>106560</c:v>
                </c:pt>
                <c:pt idx="13312">
                  <c:v>106561</c:v>
                </c:pt>
                <c:pt idx="13313">
                  <c:v>106564</c:v>
                </c:pt>
                <c:pt idx="13314">
                  <c:v>106566</c:v>
                </c:pt>
                <c:pt idx="13315">
                  <c:v>106568</c:v>
                </c:pt>
                <c:pt idx="13316">
                  <c:v>106569</c:v>
                </c:pt>
                <c:pt idx="13317">
                  <c:v>106570</c:v>
                </c:pt>
                <c:pt idx="13318">
                  <c:v>106572</c:v>
                </c:pt>
                <c:pt idx="13319">
                  <c:v>106573</c:v>
                </c:pt>
                <c:pt idx="13320">
                  <c:v>106575</c:v>
                </c:pt>
                <c:pt idx="13321">
                  <c:v>106579</c:v>
                </c:pt>
                <c:pt idx="13322">
                  <c:v>106585</c:v>
                </c:pt>
                <c:pt idx="13323">
                  <c:v>106586</c:v>
                </c:pt>
                <c:pt idx="13324">
                  <c:v>106589</c:v>
                </c:pt>
                <c:pt idx="13325">
                  <c:v>106591</c:v>
                </c:pt>
                <c:pt idx="13326">
                  <c:v>106593</c:v>
                </c:pt>
                <c:pt idx="13327">
                  <c:v>106595</c:v>
                </c:pt>
                <c:pt idx="13328">
                  <c:v>106596</c:v>
                </c:pt>
                <c:pt idx="13329">
                  <c:v>106597</c:v>
                </c:pt>
                <c:pt idx="13330">
                  <c:v>106598</c:v>
                </c:pt>
                <c:pt idx="13331">
                  <c:v>106600</c:v>
                </c:pt>
                <c:pt idx="13332">
                  <c:v>106601</c:v>
                </c:pt>
                <c:pt idx="13333">
                  <c:v>106602</c:v>
                </c:pt>
                <c:pt idx="13334">
                  <c:v>106603</c:v>
                </c:pt>
                <c:pt idx="13335">
                  <c:v>106605</c:v>
                </c:pt>
                <c:pt idx="13336">
                  <c:v>106606</c:v>
                </c:pt>
                <c:pt idx="13337">
                  <c:v>106608</c:v>
                </c:pt>
                <c:pt idx="13338">
                  <c:v>106609</c:v>
                </c:pt>
                <c:pt idx="13339">
                  <c:v>106616</c:v>
                </c:pt>
                <c:pt idx="13340">
                  <c:v>106618</c:v>
                </c:pt>
                <c:pt idx="13341">
                  <c:v>106620</c:v>
                </c:pt>
                <c:pt idx="13342">
                  <c:v>106622</c:v>
                </c:pt>
                <c:pt idx="13343">
                  <c:v>106623</c:v>
                </c:pt>
                <c:pt idx="13344">
                  <c:v>106624</c:v>
                </c:pt>
                <c:pt idx="13345">
                  <c:v>106640</c:v>
                </c:pt>
                <c:pt idx="13346">
                  <c:v>106642</c:v>
                </c:pt>
                <c:pt idx="13347">
                  <c:v>106645</c:v>
                </c:pt>
                <c:pt idx="13348">
                  <c:v>106647</c:v>
                </c:pt>
                <c:pt idx="13349">
                  <c:v>106650</c:v>
                </c:pt>
                <c:pt idx="13350">
                  <c:v>106655</c:v>
                </c:pt>
                <c:pt idx="13351">
                  <c:v>106659</c:v>
                </c:pt>
                <c:pt idx="13352">
                  <c:v>106660</c:v>
                </c:pt>
                <c:pt idx="13353">
                  <c:v>106661</c:v>
                </c:pt>
                <c:pt idx="13354">
                  <c:v>106667</c:v>
                </c:pt>
                <c:pt idx="13355">
                  <c:v>106668</c:v>
                </c:pt>
                <c:pt idx="13356">
                  <c:v>106670</c:v>
                </c:pt>
                <c:pt idx="13357">
                  <c:v>106672</c:v>
                </c:pt>
                <c:pt idx="13358">
                  <c:v>106673</c:v>
                </c:pt>
                <c:pt idx="13359">
                  <c:v>106676</c:v>
                </c:pt>
                <c:pt idx="13360">
                  <c:v>106677</c:v>
                </c:pt>
                <c:pt idx="13361">
                  <c:v>106678</c:v>
                </c:pt>
                <c:pt idx="13362">
                  <c:v>106679</c:v>
                </c:pt>
                <c:pt idx="13363">
                  <c:v>106680</c:v>
                </c:pt>
                <c:pt idx="13364">
                  <c:v>106681</c:v>
                </c:pt>
                <c:pt idx="13365">
                  <c:v>106683</c:v>
                </c:pt>
                <c:pt idx="13366">
                  <c:v>106686</c:v>
                </c:pt>
                <c:pt idx="13367">
                  <c:v>106691</c:v>
                </c:pt>
                <c:pt idx="13368">
                  <c:v>106692</c:v>
                </c:pt>
                <c:pt idx="13369">
                  <c:v>106695</c:v>
                </c:pt>
                <c:pt idx="13370">
                  <c:v>106696</c:v>
                </c:pt>
                <c:pt idx="13371">
                  <c:v>106697</c:v>
                </c:pt>
                <c:pt idx="13372">
                  <c:v>106706</c:v>
                </c:pt>
                <c:pt idx="13373">
                  <c:v>106711</c:v>
                </c:pt>
                <c:pt idx="13374">
                  <c:v>106714</c:v>
                </c:pt>
                <c:pt idx="13375">
                  <c:v>106715</c:v>
                </c:pt>
                <c:pt idx="13376">
                  <c:v>106716</c:v>
                </c:pt>
                <c:pt idx="13377">
                  <c:v>106717</c:v>
                </c:pt>
                <c:pt idx="13378">
                  <c:v>106718</c:v>
                </c:pt>
                <c:pt idx="13379">
                  <c:v>106719</c:v>
                </c:pt>
                <c:pt idx="13380">
                  <c:v>106720</c:v>
                </c:pt>
                <c:pt idx="13381">
                  <c:v>106721</c:v>
                </c:pt>
                <c:pt idx="13382">
                  <c:v>106725</c:v>
                </c:pt>
                <c:pt idx="13383">
                  <c:v>106729</c:v>
                </c:pt>
                <c:pt idx="13384">
                  <c:v>106732</c:v>
                </c:pt>
                <c:pt idx="13385">
                  <c:v>106733</c:v>
                </c:pt>
                <c:pt idx="13386">
                  <c:v>106735</c:v>
                </c:pt>
                <c:pt idx="13387">
                  <c:v>106736</c:v>
                </c:pt>
                <c:pt idx="13388">
                  <c:v>106738</c:v>
                </c:pt>
                <c:pt idx="13389">
                  <c:v>106739</c:v>
                </c:pt>
                <c:pt idx="13390">
                  <c:v>106740</c:v>
                </c:pt>
                <c:pt idx="13391">
                  <c:v>106741</c:v>
                </c:pt>
                <c:pt idx="13392">
                  <c:v>106742</c:v>
                </c:pt>
                <c:pt idx="13393">
                  <c:v>106747</c:v>
                </c:pt>
                <c:pt idx="13394">
                  <c:v>106750</c:v>
                </c:pt>
                <c:pt idx="13395">
                  <c:v>106751</c:v>
                </c:pt>
                <c:pt idx="13396">
                  <c:v>106752</c:v>
                </c:pt>
                <c:pt idx="13397">
                  <c:v>106757</c:v>
                </c:pt>
                <c:pt idx="13398">
                  <c:v>106760</c:v>
                </c:pt>
                <c:pt idx="13399">
                  <c:v>106765</c:v>
                </c:pt>
                <c:pt idx="13400">
                  <c:v>106767</c:v>
                </c:pt>
                <c:pt idx="13401">
                  <c:v>106768</c:v>
                </c:pt>
                <c:pt idx="13402">
                  <c:v>106771</c:v>
                </c:pt>
                <c:pt idx="13403">
                  <c:v>106775</c:v>
                </c:pt>
                <c:pt idx="13404">
                  <c:v>106776</c:v>
                </c:pt>
                <c:pt idx="13405">
                  <c:v>106777</c:v>
                </c:pt>
                <c:pt idx="13406">
                  <c:v>106778</c:v>
                </c:pt>
                <c:pt idx="13407">
                  <c:v>106779</c:v>
                </c:pt>
                <c:pt idx="13408">
                  <c:v>106780</c:v>
                </c:pt>
                <c:pt idx="13409">
                  <c:v>106784</c:v>
                </c:pt>
                <c:pt idx="13410">
                  <c:v>106785</c:v>
                </c:pt>
                <c:pt idx="13411">
                  <c:v>106788</c:v>
                </c:pt>
                <c:pt idx="13412">
                  <c:v>106789</c:v>
                </c:pt>
                <c:pt idx="13413">
                  <c:v>106791</c:v>
                </c:pt>
                <c:pt idx="13414">
                  <c:v>106792</c:v>
                </c:pt>
                <c:pt idx="13415">
                  <c:v>106795</c:v>
                </c:pt>
                <c:pt idx="13416">
                  <c:v>106797</c:v>
                </c:pt>
                <c:pt idx="13417">
                  <c:v>106798</c:v>
                </c:pt>
                <c:pt idx="13418">
                  <c:v>106799</c:v>
                </c:pt>
                <c:pt idx="13419">
                  <c:v>106800</c:v>
                </c:pt>
                <c:pt idx="13420">
                  <c:v>106802</c:v>
                </c:pt>
                <c:pt idx="13421">
                  <c:v>106803</c:v>
                </c:pt>
                <c:pt idx="13422">
                  <c:v>106804</c:v>
                </c:pt>
                <c:pt idx="13423">
                  <c:v>106805</c:v>
                </c:pt>
                <c:pt idx="13424">
                  <c:v>106807</c:v>
                </c:pt>
                <c:pt idx="13425">
                  <c:v>106808</c:v>
                </c:pt>
                <c:pt idx="13426">
                  <c:v>106809</c:v>
                </c:pt>
                <c:pt idx="13427">
                  <c:v>106810</c:v>
                </c:pt>
                <c:pt idx="13428">
                  <c:v>106811</c:v>
                </c:pt>
                <c:pt idx="13429">
                  <c:v>106813</c:v>
                </c:pt>
                <c:pt idx="13430">
                  <c:v>106814</c:v>
                </c:pt>
                <c:pt idx="13431">
                  <c:v>106815</c:v>
                </c:pt>
                <c:pt idx="13432">
                  <c:v>106817</c:v>
                </c:pt>
                <c:pt idx="13433">
                  <c:v>106821</c:v>
                </c:pt>
                <c:pt idx="13434">
                  <c:v>106824</c:v>
                </c:pt>
                <c:pt idx="13435">
                  <c:v>106825</c:v>
                </c:pt>
                <c:pt idx="13436">
                  <c:v>106826</c:v>
                </c:pt>
                <c:pt idx="13437">
                  <c:v>106827</c:v>
                </c:pt>
                <c:pt idx="13438">
                  <c:v>106829</c:v>
                </c:pt>
                <c:pt idx="13439">
                  <c:v>106830</c:v>
                </c:pt>
                <c:pt idx="13440">
                  <c:v>106831</c:v>
                </c:pt>
                <c:pt idx="13441">
                  <c:v>106832</c:v>
                </c:pt>
                <c:pt idx="13442">
                  <c:v>106834</c:v>
                </c:pt>
                <c:pt idx="13443">
                  <c:v>106836</c:v>
                </c:pt>
                <c:pt idx="13444">
                  <c:v>106839</c:v>
                </c:pt>
                <c:pt idx="13445">
                  <c:v>106841</c:v>
                </c:pt>
                <c:pt idx="13446">
                  <c:v>106842</c:v>
                </c:pt>
                <c:pt idx="13447">
                  <c:v>106844</c:v>
                </c:pt>
                <c:pt idx="13448">
                  <c:v>106845</c:v>
                </c:pt>
                <c:pt idx="13449">
                  <c:v>106846</c:v>
                </c:pt>
                <c:pt idx="13450">
                  <c:v>106849</c:v>
                </c:pt>
                <c:pt idx="13451">
                  <c:v>106850</c:v>
                </c:pt>
                <c:pt idx="13452">
                  <c:v>106851</c:v>
                </c:pt>
                <c:pt idx="13453">
                  <c:v>106852</c:v>
                </c:pt>
                <c:pt idx="13454">
                  <c:v>106853</c:v>
                </c:pt>
                <c:pt idx="13455">
                  <c:v>106855</c:v>
                </c:pt>
                <c:pt idx="13456">
                  <c:v>106856</c:v>
                </c:pt>
                <c:pt idx="13457">
                  <c:v>106857</c:v>
                </c:pt>
                <c:pt idx="13458">
                  <c:v>106859</c:v>
                </c:pt>
                <c:pt idx="13459">
                  <c:v>106861</c:v>
                </c:pt>
                <c:pt idx="13460">
                  <c:v>106862</c:v>
                </c:pt>
                <c:pt idx="13461">
                  <c:v>106864</c:v>
                </c:pt>
                <c:pt idx="13462">
                  <c:v>106869</c:v>
                </c:pt>
                <c:pt idx="13463">
                  <c:v>106870</c:v>
                </c:pt>
                <c:pt idx="13464">
                  <c:v>106872</c:v>
                </c:pt>
                <c:pt idx="13465">
                  <c:v>106876</c:v>
                </c:pt>
                <c:pt idx="13466">
                  <c:v>106880</c:v>
                </c:pt>
                <c:pt idx="13467">
                  <c:v>106881</c:v>
                </c:pt>
                <c:pt idx="13468">
                  <c:v>106884</c:v>
                </c:pt>
                <c:pt idx="13469">
                  <c:v>106885</c:v>
                </c:pt>
                <c:pt idx="13470">
                  <c:v>106886</c:v>
                </c:pt>
                <c:pt idx="13471">
                  <c:v>106888</c:v>
                </c:pt>
                <c:pt idx="13472">
                  <c:v>106890</c:v>
                </c:pt>
                <c:pt idx="13473">
                  <c:v>106893</c:v>
                </c:pt>
                <c:pt idx="13474">
                  <c:v>106900</c:v>
                </c:pt>
                <c:pt idx="13475">
                  <c:v>106902</c:v>
                </c:pt>
                <c:pt idx="13476">
                  <c:v>106906</c:v>
                </c:pt>
                <c:pt idx="13477">
                  <c:v>106907</c:v>
                </c:pt>
                <c:pt idx="13478">
                  <c:v>106908</c:v>
                </c:pt>
                <c:pt idx="13479">
                  <c:v>106911</c:v>
                </c:pt>
                <c:pt idx="13480">
                  <c:v>106914</c:v>
                </c:pt>
                <c:pt idx="13481">
                  <c:v>106915</c:v>
                </c:pt>
                <c:pt idx="13482">
                  <c:v>106919</c:v>
                </c:pt>
                <c:pt idx="13483">
                  <c:v>106921</c:v>
                </c:pt>
                <c:pt idx="13484">
                  <c:v>106923</c:v>
                </c:pt>
                <c:pt idx="13485">
                  <c:v>106924</c:v>
                </c:pt>
                <c:pt idx="13486">
                  <c:v>106925</c:v>
                </c:pt>
                <c:pt idx="13487">
                  <c:v>106926</c:v>
                </c:pt>
                <c:pt idx="13488">
                  <c:v>106935</c:v>
                </c:pt>
                <c:pt idx="13489">
                  <c:v>106936</c:v>
                </c:pt>
                <c:pt idx="13490">
                  <c:v>106939</c:v>
                </c:pt>
                <c:pt idx="13491">
                  <c:v>106940</c:v>
                </c:pt>
                <c:pt idx="13492">
                  <c:v>106944</c:v>
                </c:pt>
                <c:pt idx="13493">
                  <c:v>106945</c:v>
                </c:pt>
                <c:pt idx="13494">
                  <c:v>106947</c:v>
                </c:pt>
                <c:pt idx="13495">
                  <c:v>106950</c:v>
                </c:pt>
                <c:pt idx="13496">
                  <c:v>106951</c:v>
                </c:pt>
                <c:pt idx="13497">
                  <c:v>106956</c:v>
                </c:pt>
                <c:pt idx="13498">
                  <c:v>106963</c:v>
                </c:pt>
                <c:pt idx="13499">
                  <c:v>106965</c:v>
                </c:pt>
                <c:pt idx="13500">
                  <c:v>106966</c:v>
                </c:pt>
                <c:pt idx="13501">
                  <c:v>106967</c:v>
                </c:pt>
                <c:pt idx="13502">
                  <c:v>106968</c:v>
                </c:pt>
                <c:pt idx="13503">
                  <c:v>106969</c:v>
                </c:pt>
                <c:pt idx="13504">
                  <c:v>106970</c:v>
                </c:pt>
                <c:pt idx="13505">
                  <c:v>106971</c:v>
                </c:pt>
                <c:pt idx="13506">
                  <c:v>106974</c:v>
                </c:pt>
                <c:pt idx="13507">
                  <c:v>106976</c:v>
                </c:pt>
                <c:pt idx="13508">
                  <c:v>106980</c:v>
                </c:pt>
                <c:pt idx="13509">
                  <c:v>106985</c:v>
                </c:pt>
                <c:pt idx="13510">
                  <c:v>106989</c:v>
                </c:pt>
                <c:pt idx="13511">
                  <c:v>106992</c:v>
                </c:pt>
                <c:pt idx="13512">
                  <c:v>106994</c:v>
                </c:pt>
                <c:pt idx="13513">
                  <c:v>106995</c:v>
                </c:pt>
                <c:pt idx="13514">
                  <c:v>106996</c:v>
                </c:pt>
                <c:pt idx="13515">
                  <c:v>106998</c:v>
                </c:pt>
                <c:pt idx="13516">
                  <c:v>107000</c:v>
                </c:pt>
                <c:pt idx="13517">
                  <c:v>107003</c:v>
                </c:pt>
                <c:pt idx="13518">
                  <c:v>107004</c:v>
                </c:pt>
                <c:pt idx="13519">
                  <c:v>107008</c:v>
                </c:pt>
                <c:pt idx="13520">
                  <c:v>107011</c:v>
                </c:pt>
                <c:pt idx="13521">
                  <c:v>107014</c:v>
                </c:pt>
                <c:pt idx="13522">
                  <c:v>107017</c:v>
                </c:pt>
                <c:pt idx="13523">
                  <c:v>107018</c:v>
                </c:pt>
                <c:pt idx="13524">
                  <c:v>107030</c:v>
                </c:pt>
                <c:pt idx="13525">
                  <c:v>107031</c:v>
                </c:pt>
                <c:pt idx="13526">
                  <c:v>107032</c:v>
                </c:pt>
                <c:pt idx="13527">
                  <c:v>107033</c:v>
                </c:pt>
                <c:pt idx="13528">
                  <c:v>107035</c:v>
                </c:pt>
                <c:pt idx="13529">
                  <c:v>107037</c:v>
                </c:pt>
                <c:pt idx="13530">
                  <c:v>107038</c:v>
                </c:pt>
                <c:pt idx="13531">
                  <c:v>107041</c:v>
                </c:pt>
                <c:pt idx="13532">
                  <c:v>107042</c:v>
                </c:pt>
                <c:pt idx="13533">
                  <c:v>107047</c:v>
                </c:pt>
                <c:pt idx="13534">
                  <c:v>107053</c:v>
                </c:pt>
                <c:pt idx="13535">
                  <c:v>107062</c:v>
                </c:pt>
                <c:pt idx="13536">
                  <c:v>107063</c:v>
                </c:pt>
                <c:pt idx="13537">
                  <c:v>107066</c:v>
                </c:pt>
                <c:pt idx="13538">
                  <c:v>107073</c:v>
                </c:pt>
                <c:pt idx="13539">
                  <c:v>107077</c:v>
                </c:pt>
                <c:pt idx="13540">
                  <c:v>107079</c:v>
                </c:pt>
                <c:pt idx="13541">
                  <c:v>107081</c:v>
                </c:pt>
                <c:pt idx="13542">
                  <c:v>107083</c:v>
                </c:pt>
                <c:pt idx="13543">
                  <c:v>107085</c:v>
                </c:pt>
                <c:pt idx="13544">
                  <c:v>107087</c:v>
                </c:pt>
                <c:pt idx="13545">
                  <c:v>107088</c:v>
                </c:pt>
                <c:pt idx="13546">
                  <c:v>107089</c:v>
                </c:pt>
                <c:pt idx="13547">
                  <c:v>107090</c:v>
                </c:pt>
                <c:pt idx="13548">
                  <c:v>107091</c:v>
                </c:pt>
                <c:pt idx="13549">
                  <c:v>107095</c:v>
                </c:pt>
                <c:pt idx="13550">
                  <c:v>107096</c:v>
                </c:pt>
                <c:pt idx="13551">
                  <c:v>107099</c:v>
                </c:pt>
                <c:pt idx="13552">
                  <c:v>107102</c:v>
                </c:pt>
                <c:pt idx="13553">
                  <c:v>107104</c:v>
                </c:pt>
                <c:pt idx="13554">
                  <c:v>107108</c:v>
                </c:pt>
                <c:pt idx="13555">
                  <c:v>107121</c:v>
                </c:pt>
                <c:pt idx="13556">
                  <c:v>107122</c:v>
                </c:pt>
                <c:pt idx="13557">
                  <c:v>107123</c:v>
                </c:pt>
                <c:pt idx="13558">
                  <c:v>107124</c:v>
                </c:pt>
                <c:pt idx="13559">
                  <c:v>107125</c:v>
                </c:pt>
                <c:pt idx="13560">
                  <c:v>107132</c:v>
                </c:pt>
                <c:pt idx="13561">
                  <c:v>107134</c:v>
                </c:pt>
                <c:pt idx="13562">
                  <c:v>107135</c:v>
                </c:pt>
                <c:pt idx="13563">
                  <c:v>107139</c:v>
                </c:pt>
                <c:pt idx="13564">
                  <c:v>107140</c:v>
                </c:pt>
                <c:pt idx="13565">
                  <c:v>107144</c:v>
                </c:pt>
                <c:pt idx="13566">
                  <c:v>107146</c:v>
                </c:pt>
                <c:pt idx="13567">
                  <c:v>107153</c:v>
                </c:pt>
                <c:pt idx="13568">
                  <c:v>107154</c:v>
                </c:pt>
                <c:pt idx="13569">
                  <c:v>107159</c:v>
                </c:pt>
                <c:pt idx="13570">
                  <c:v>107160</c:v>
                </c:pt>
                <c:pt idx="13571">
                  <c:v>107161</c:v>
                </c:pt>
                <c:pt idx="13572">
                  <c:v>107164</c:v>
                </c:pt>
                <c:pt idx="13573">
                  <c:v>107165</c:v>
                </c:pt>
                <c:pt idx="13574">
                  <c:v>107169</c:v>
                </c:pt>
                <c:pt idx="13575">
                  <c:v>107170</c:v>
                </c:pt>
                <c:pt idx="13576">
                  <c:v>107173</c:v>
                </c:pt>
                <c:pt idx="13577">
                  <c:v>107174</c:v>
                </c:pt>
                <c:pt idx="13578">
                  <c:v>107175</c:v>
                </c:pt>
                <c:pt idx="13579">
                  <c:v>107177</c:v>
                </c:pt>
                <c:pt idx="13580">
                  <c:v>107179</c:v>
                </c:pt>
                <c:pt idx="13581">
                  <c:v>107181</c:v>
                </c:pt>
                <c:pt idx="13582">
                  <c:v>107182</c:v>
                </c:pt>
                <c:pt idx="13583">
                  <c:v>107188</c:v>
                </c:pt>
                <c:pt idx="13584">
                  <c:v>107192</c:v>
                </c:pt>
                <c:pt idx="13585">
                  <c:v>107195</c:v>
                </c:pt>
                <c:pt idx="13586">
                  <c:v>107198</c:v>
                </c:pt>
                <c:pt idx="13587">
                  <c:v>107205</c:v>
                </c:pt>
                <c:pt idx="13588">
                  <c:v>107207</c:v>
                </c:pt>
                <c:pt idx="13589">
                  <c:v>107212</c:v>
                </c:pt>
                <c:pt idx="13590">
                  <c:v>107213</c:v>
                </c:pt>
                <c:pt idx="13591">
                  <c:v>107218</c:v>
                </c:pt>
                <c:pt idx="13592">
                  <c:v>107221</c:v>
                </c:pt>
                <c:pt idx="13593">
                  <c:v>107222</c:v>
                </c:pt>
                <c:pt idx="13594">
                  <c:v>107224</c:v>
                </c:pt>
                <c:pt idx="13595">
                  <c:v>107225</c:v>
                </c:pt>
                <c:pt idx="13596">
                  <c:v>107226</c:v>
                </c:pt>
                <c:pt idx="13597">
                  <c:v>107227</c:v>
                </c:pt>
                <c:pt idx="13598">
                  <c:v>107228</c:v>
                </c:pt>
                <c:pt idx="13599">
                  <c:v>107229</c:v>
                </c:pt>
                <c:pt idx="13600">
                  <c:v>107230</c:v>
                </c:pt>
                <c:pt idx="13601">
                  <c:v>107232</c:v>
                </c:pt>
                <c:pt idx="13602">
                  <c:v>107237</c:v>
                </c:pt>
                <c:pt idx="13603">
                  <c:v>107239</c:v>
                </c:pt>
                <c:pt idx="13604">
                  <c:v>107244</c:v>
                </c:pt>
                <c:pt idx="13605">
                  <c:v>107245</c:v>
                </c:pt>
                <c:pt idx="13606">
                  <c:v>107246</c:v>
                </c:pt>
                <c:pt idx="13607">
                  <c:v>107248</c:v>
                </c:pt>
                <c:pt idx="13608">
                  <c:v>107254</c:v>
                </c:pt>
                <c:pt idx="13609">
                  <c:v>107256</c:v>
                </c:pt>
                <c:pt idx="13610">
                  <c:v>107260</c:v>
                </c:pt>
                <c:pt idx="13611">
                  <c:v>107263</c:v>
                </c:pt>
                <c:pt idx="13612">
                  <c:v>107264</c:v>
                </c:pt>
                <c:pt idx="13613">
                  <c:v>107266</c:v>
                </c:pt>
                <c:pt idx="13614">
                  <c:v>107268</c:v>
                </c:pt>
                <c:pt idx="13615">
                  <c:v>107271</c:v>
                </c:pt>
                <c:pt idx="13616">
                  <c:v>107273</c:v>
                </c:pt>
                <c:pt idx="13617">
                  <c:v>107274</c:v>
                </c:pt>
                <c:pt idx="13618">
                  <c:v>107276</c:v>
                </c:pt>
                <c:pt idx="13619">
                  <c:v>107277</c:v>
                </c:pt>
                <c:pt idx="13620">
                  <c:v>107278</c:v>
                </c:pt>
                <c:pt idx="13621">
                  <c:v>107279</c:v>
                </c:pt>
                <c:pt idx="13622">
                  <c:v>107280</c:v>
                </c:pt>
                <c:pt idx="13623">
                  <c:v>107282</c:v>
                </c:pt>
                <c:pt idx="13624">
                  <c:v>107284</c:v>
                </c:pt>
                <c:pt idx="13625">
                  <c:v>107285</c:v>
                </c:pt>
                <c:pt idx="13626">
                  <c:v>107290</c:v>
                </c:pt>
                <c:pt idx="13627">
                  <c:v>107292</c:v>
                </c:pt>
                <c:pt idx="13628">
                  <c:v>107293</c:v>
                </c:pt>
                <c:pt idx="13629">
                  <c:v>107294</c:v>
                </c:pt>
                <c:pt idx="13630">
                  <c:v>107295</c:v>
                </c:pt>
                <c:pt idx="13631">
                  <c:v>107298</c:v>
                </c:pt>
                <c:pt idx="13632">
                  <c:v>107299</c:v>
                </c:pt>
                <c:pt idx="13633">
                  <c:v>107301</c:v>
                </c:pt>
                <c:pt idx="13634">
                  <c:v>107302</c:v>
                </c:pt>
                <c:pt idx="13635">
                  <c:v>107304</c:v>
                </c:pt>
                <c:pt idx="13636">
                  <c:v>107305</c:v>
                </c:pt>
                <c:pt idx="13637">
                  <c:v>107306</c:v>
                </c:pt>
                <c:pt idx="13638">
                  <c:v>107313</c:v>
                </c:pt>
                <c:pt idx="13639">
                  <c:v>107317</c:v>
                </c:pt>
                <c:pt idx="13640">
                  <c:v>107318</c:v>
                </c:pt>
                <c:pt idx="13641">
                  <c:v>107319</c:v>
                </c:pt>
                <c:pt idx="13642">
                  <c:v>107321</c:v>
                </c:pt>
                <c:pt idx="13643">
                  <c:v>107322</c:v>
                </c:pt>
                <c:pt idx="13644">
                  <c:v>107324</c:v>
                </c:pt>
                <c:pt idx="13645">
                  <c:v>107327</c:v>
                </c:pt>
                <c:pt idx="13646">
                  <c:v>107332</c:v>
                </c:pt>
                <c:pt idx="13647">
                  <c:v>107335</c:v>
                </c:pt>
                <c:pt idx="13648">
                  <c:v>107338</c:v>
                </c:pt>
                <c:pt idx="13649">
                  <c:v>107342</c:v>
                </c:pt>
                <c:pt idx="13650">
                  <c:v>107344</c:v>
                </c:pt>
                <c:pt idx="13651">
                  <c:v>107345</c:v>
                </c:pt>
                <c:pt idx="13652">
                  <c:v>107350</c:v>
                </c:pt>
                <c:pt idx="13653">
                  <c:v>107358</c:v>
                </c:pt>
                <c:pt idx="13654">
                  <c:v>107361</c:v>
                </c:pt>
                <c:pt idx="13655">
                  <c:v>107362</c:v>
                </c:pt>
                <c:pt idx="13656">
                  <c:v>107363</c:v>
                </c:pt>
                <c:pt idx="13657">
                  <c:v>107369</c:v>
                </c:pt>
                <c:pt idx="13658">
                  <c:v>107372</c:v>
                </c:pt>
                <c:pt idx="13659">
                  <c:v>107373</c:v>
                </c:pt>
                <c:pt idx="13660">
                  <c:v>107374</c:v>
                </c:pt>
                <c:pt idx="13661">
                  <c:v>107375</c:v>
                </c:pt>
                <c:pt idx="13662">
                  <c:v>107378</c:v>
                </c:pt>
                <c:pt idx="13663">
                  <c:v>107384</c:v>
                </c:pt>
                <c:pt idx="13664">
                  <c:v>107386</c:v>
                </c:pt>
                <c:pt idx="13665">
                  <c:v>107387</c:v>
                </c:pt>
                <c:pt idx="13666">
                  <c:v>107390</c:v>
                </c:pt>
                <c:pt idx="13667">
                  <c:v>107392</c:v>
                </c:pt>
                <c:pt idx="13668">
                  <c:v>107393</c:v>
                </c:pt>
                <c:pt idx="13669">
                  <c:v>107394</c:v>
                </c:pt>
                <c:pt idx="13670">
                  <c:v>107395</c:v>
                </c:pt>
                <c:pt idx="13671">
                  <c:v>107396</c:v>
                </c:pt>
                <c:pt idx="13672">
                  <c:v>107397</c:v>
                </c:pt>
                <c:pt idx="13673">
                  <c:v>107402</c:v>
                </c:pt>
                <c:pt idx="13674">
                  <c:v>107407</c:v>
                </c:pt>
                <c:pt idx="13675">
                  <c:v>107413</c:v>
                </c:pt>
                <c:pt idx="13676">
                  <c:v>107415</c:v>
                </c:pt>
                <c:pt idx="13677">
                  <c:v>107416</c:v>
                </c:pt>
                <c:pt idx="13678">
                  <c:v>107417</c:v>
                </c:pt>
                <c:pt idx="13679">
                  <c:v>107418</c:v>
                </c:pt>
                <c:pt idx="13680">
                  <c:v>107422</c:v>
                </c:pt>
                <c:pt idx="13681">
                  <c:v>107427</c:v>
                </c:pt>
                <c:pt idx="13682">
                  <c:v>107428</c:v>
                </c:pt>
                <c:pt idx="13683">
                  <c:v>107429</c:v>
                </c:pt>
                <c:pt idx="13684">
                  <c:v>107430</c:v>
                </c:pt>
                <c:pt idx="13685">
                  <c:v>107434</c:v>
                </c:pt>
                <c:pt idx="13686">
                  <c:v>107436</c:v>
                </c:pt>
                <c:pt idx="13687">
                  <c:v>107437</c:v>
                </c:pt>
                <c:pt idx="13688">
                  <c:v>107438</c:v>
                </c:pt>
                <c:pt idx="13689">
                  <c:v>107444</c:v>
                </c:pt>
                <c:pt idx="13690">
                  <c:v>107445</c:v>
                </c:pt>
                <c:pt idx="13691">
                  <c:v>107453</c:v>
                </c:pt>
                <c:pt idx="13692">
                  <c:v>107455</c:v>
                </c:pt>
                <c:pt idx="13693">
                  <c:v>107456</c:v>
                </c:pt>
                <c:pt idx="13694">
                  <c:v>107457</c:v>
                </c:pt>
                <c:pt idx="13695">
                  <c:v>107461</c:v>
                </c:pt>
                <c:pt idx="13696">
                  <c:v>107462</c:v>
                </c:pt>
                <c:pt idx="13697">
                  <c:v>107466</c:v>
                </c:pt>
                <c:pt idx="13698">
                  <c:v>107467</c:v>
                </c:pt>
                <c:pt idx="13699">
                  <c:v>107469</c:v>
                </c:pt>
                <c:pt idx="13700">
                  <c:v>107471</c:v>
                </c:pt>
                <c:pt idx="13701">
                  <c:v>107473</c:v>
                </c:pt>
                <c:pt idx="13702">
                  <c:v>107483</c:v>
                </c:pt>
                <c:pt idx="13703">
                  <c:v>107484</c:v>
                </c:pt>
                <c:pt idx="13704">
                  <c:v>107485</c:v>
                </c:pt>
                <c:pt idx="13705">
                  <c:v>107486</c:v>
                </c:pt>
                <c:pt idx="13706">
                  <c:v>107487</c:v>
                </c:pt>
                <c:pt idx="13707">
                  <c:v>107489</c:v>
                </c:pt>
                <c:pt idx="13708">
                  <c:v>107490</c:v>
                </c:pt>
                <c:pt idx="13709">
                  <c:v>107491</c:v>
                </c:pt>
                <c:pt idx="13710">
                  <c:v>107493</c:v>
                </c:pt>
                <c:pt idx="13711">
                  <c:v>107494</c:v>
                </c:pt>
                <c:pt idx="13712">
                  <c:v>107496</c:v>
                </c:pt>
                <c:pt idx="13713">
                  <c:v>107497</c:v>
                </c:pt>
                <c:pt idx="13714">
                  <c:v>107498</c:v>
                </c:pt>
                <c:pt idx="13715">
                  <c:v>107501</c:v>
                </c:pt>
                <c:pt idx="13716">
                  <c:v>107503</c:v>
                </c:pt>
                <c:pt idx="13717">
                  <c:v>107504</c:v>
                </c:pt>
                <c:pt idx="13718">
                  <c:v>107508</c:v>
                </c:pt>
                <c:pt idx="13719">
                  <c:v>107514</c:v>
                </c:pt>
                <c:pt idx="13720">
                  <c:v>107516</c:v>
                </c:pt>
                <c:pt idx="13721">
                  <c:v>107520</c:v>
                </c:pt>
                <c:pt idx="13722">
                  <c:v>107522</c:v>
                </c:pt>
                <c:pt idx="13723">
                  <c:v>107523</c:v>
                </c:pt>
                <c:pt idx="13724">
                  <c:v>107524</c:v>
                </c:pt>
                <c:pt idx="13725">
                  <c:v>107529</c:v>
                </c:pt>
                <c:pt idx="13726">
                  <c:v>107532</c:v>
                </c:pt>
                <c:pt idx="13727">
                  <c:v>107540</c:v>
                </c:pt>
                <c:pt idx="13728">
                  <c:v>107547</c:v>
                </c:pt>
                <c:pt idx="13729">
                  <c:v>107550</c:v>
                </c:pt>
                <c:pt idx="13730">
                  <c:v>107551</c:v>
                </c:pt>
                <c:pt idx="13731">
                  <c:v>107552</c:v>
                </c:pt>
                <c:pt idx="13732">
                  <c:v>107554</c:v>
                </c:pt>
                <c:pt idx="13733">
                  <c:v>107555</c:v>
                </c:pt>
                <c:pt idx="13734">
                  <c:v>107556</c:v>
                </c:pt>
                <c:pt idx="13735">
                  <c:v>107557</c:v>
                </c:pt>
                <c:pt idx="13736">
                  <c:v>107558</c:v>
                </c:pt>
                <c:pt idx="13737">
                  <c:v>107561</c:v>
                </c:pt>
                <c:pt idx="13738">
                  <c:v>107567</c:v>
                </c:pt>
                <c:pt idx="13739">
                  <c:v>107570</c:v>
                </c:pt>
                <c:pt idx="13740">
                  <c:v>107571</c:v>
                </c:pt>
                <c:pt idx="13741">
                  <c:v>107572</c:v>
                </c:pt>
                <c:pt idx="13742">
                  <c:v>107573</c:v>
                </c:pt>
                <c:pt idx="13743">
                  <c:v>107575</c:v>
                </c:pt>
                <c:pt idx="13744">
                  <c:v>107578</c:v>
                </c:pt>
                <c:pt idx="13745">
                  <c:v>107584</c:v>
                </c:pt>
                <c:pt idx="13746">
                  <c:v>107585</c:v>
                </c:pt>
                <c:pt idx="13747">
                  <c:v>107586</c:v>
                </c:pt>
                <c:pt idx="13748">
                  <c:v>107589</c:v>
                </c:pt>
                <c:pt idx="13749">
                  <c:v>107598</c:v>
                </c:pt>
                <c:pt idx="13750">
                  <c:v>107600</c:v>
                </c:pt>
                <c:pt idx="13751">
                  <c:v>107606</c:v>
                </c:pt>
                <c:pt idx="13752">
                  <c:v>107607</c:v>
                </c:pt>
                <c:pt idx="13753">
                  <c:v>107608</c:v>
                </c:pt>
                <c:pt idx="13754">
                  <c:v>107610</c:v>
                </c:pt>
                <c:pt idx="13755">
                  <c:v>107612</c:v>
                </c:pt>
                <c:pt idx="13756">
                  <c:v>107613</c:v>
                </c:pt>
                <c:pt idx="13757">
                  <c:v>107614</c:v>
                </c:pt>
                <c:pt idx="13758">
                  <c:v>107616</c:v>
                </c:pt>
                <c:pt idx="13759">
                  <c:v>107618</c:v>
                </c:pt>
                <c:pt idx="13760">
                  <c:v>107625</c:v>
                </c:pt>
                <c:pt idx="13761">
                  <c:v>107626</c:v>
                </c:pt>
                <c:pt idx="13762">
                  <c:v>107628</c:v>
                </c:pt>
                <c:pt idx="13763">
                  <c:v>107629</c:v>
                </c:pt>
                <c:pt idx="13764">
                  <c:v>107637</c:v>
                </c:pt>
                <c:pt idx="13765">
                  <c:v>107638</c:v>
                </c:pt>
                <c:pt idx="13766">
                  <c:v>107641</c:v>
                </c:pt>
                <c:pt idx="13767">
                  <c:v>107645</c:v>
                </c:pt>
                <c:pt idx="13768">
                  <c:v>107646</c:v>
                </c:pt>
                <c:pt idx="13769">
                  <c:v>107647</c:v>
                </c:pt>
                <c:pt idx="13770">
                  <c:v>107648</c:v>
                </c:pt>
                <c:pt idx="13771">
                  <c:v>107650</c:v>
                </c:pt>
                <c:pt idx="13772">
                  <c:v>107651</c:v>
                </c:pt>
                <c:pt idx="13773">
                  <c:v>107655</c:v>
                </c:pt>
                <c:pt idx="13774">
                  <c:v>107656</c:v>
                </c:pt>
                <c:pt idx="13775">
                  <c:v>107661</c:v>
                </c:pt>
                <c:pt idx="13776">
                  <c:v>107663</c:v>
                </c:pt>
                <c:pt idx="13777">
                  <c:v>107667</c:v>
                </c:pt>
                <c:pt idx="13778">
                  <c:v>107674</c:v>
                </c:pt>
                <c:pt idx="13779">
                  <c:v>107675</c:v>
                </c:pt>
                <c:pt idx="13780">
                  <c:v>107676</c:v>
                </c:pt>
                <c:pt idx="13781">
                  <c:v>107677</c:v>
                </c:pt>
                <c:pt idx="13782">
                  <c:v>107679</c:v>
                </c:pt>
                <c:pt idx="13783">
                  <c:v>107680</c:v>
                </c:pt>
                <c:pt idx="13784">
                  <c:v>107682</c:v>
                </c:pt>
                <c:pt idx="13785">
                  <c:v>107686</c:v>
                </c:pt>
                <c:pt idx="13786">
                  <c:v>107691</c:v>
                </c:pt>
                <c:pt idx="13787">
                  <c:v>107701</c:v>
                </c:pt>
                <c:pt idx="13788">
                  <c:v>107704</c:v>
                </c:pt>
                <c:pt idx="13789">
                  <c:v>107705</c:v>
                </c:pt>
                <c:pt idx="13790">
                  <c:v>107707</c:v>
                </c:pt>
                <c:pt idx="13791">
                  <c:v>107708</c:v>
                </c:pt>
                <c:pt idx="13792">
                  <c:v>107709</c:v>
                </c:pt>
                <c:pt idx="13793">
                  <c:v>107710</c:v>
                </c:pt>
                <c:pt idx="13794">
                  <c:v>107712</c:v>
                </c:pt>
                <c:pt idx="13795">
                  <c:v>107716</c:v>
                </c:pt>
                <c:pt idx="13796">
                  <c:v>107722</c:v>
                </c:pt>
                <c:pt idx="13797">
                  <c:v>107723</c:v>
                </c:pt>
                <c:pt idx="13798">
                  <c:v>107725</c:v>
                </c:pt>
                <c:pt idx="13799">
                  <c:v>107729</c:v>
                </c:pt>
                <c:pt idx="13800">
                  <c:v>107730</c:v>
                </c:pt>
                <c:pt idx="13801">
                  <c:v>107732</c:v>
                </c:pt>
                <c:pt idx="13802">
                  <c:v>107733</c:v>
                </c:pt>
                <c:pt idx="13803">
                  <c:v>107734</c:v>
                </c:pt>
                <c:pt idx="13804">
                  <c:v>107735</c:v>
                </c:pt>
                <c:pt idx="13805">
                  <c:v>107739</c:v>
                </c:pt>
                <c:pt idx="13806">
                  <c:v>107742</c:v>
                </c:pt>
                <c:pt idx="13807">
                  <c:v>107746</c:v>
                </c:pt>
                <c:pt idx="13808">
                  <c:v>107747</c:v>
                </c:pt>
                <c:pt idx="13809">
                  <c:v>107753</c:v>
                </c:pt>
                <c:pt idx="13810">
                  <c:v>107754</c:v>
                </c:pt>
                <c:pt idx="13811">
                  <c:v>107755</c:v>
                </c:pt>
                <c:pt idx="13812">
                  <c:v>107763</c:v>
                </c:pt>
                <c:pt idx="13813">
                  <c:v>107766</c:v>
                </c:pt>
                <c:pt idx="13814">
                  <c:v>107771</c:v>
                </c:pt>
                <c:pt idx="13815">
                  <c:v>107774</c:v>
                </c:pt>
                <c:pt idx="13816">
                  <c:v>107778</c:v>
                </c:pt>
                <c:pt idx="13817">
                  <c:v>107779</c:v>
                </c:pt>
                <c:pt idx="13818">
                  <c:v>107780</c:v>
                </c:pt>
                <c:pt idx="13819">
                  <c:v>107783</c:v>
                </c:pt>
                <c:pt idx="13820">
                  <c:v>107785</c:v>
                </c:pt>
                <c:pt idx="13821">
                  <c:v>107787</c:v>
                </c:pt>
                <c:pt idx="13822">
                  <c:v>107788</c:v>
                </c:pt>
                <c:pt idx="13823">
                  <c:v>107790</c:v>
                </c:pt>
                <c:pt idx="13824">
                  <c:v>107791</c:v>
                </c:pt>
                <c:pt idx="13825">
                  <c:v>107792</c:v>
                </c:pt>
                <c:pt idx="13826">
                  <c:v>107795</c:v>
                </c:pt>
                <c:pt idx="13827">
                  <c:v>107796</c:v>
                </c:pt>
                <c:pt idx="13828">
                  <c:v>107797</c:v>
                </c:pt>
                <c:pt idx="13829">
                  <c:v>107798</c:v>
                </c:pt>
                <c:pt idx="13830">
                  <c:v>107799</c:v>
                </c:pt>
                <c:pt idx="13831">
                  <c:v>107801</c:v>
                </c:pt>
                <c:pt idx="13832">
                  <c:v>107802</c:v>
                </c:pt>
                <c:pt idx="13833">
                  <c:v>107804</c:v>
                </c:pt>
                <c:pt idx="13834">
                  <c:v>107806</c:v>
                </c:pt>
                <c:pt idx="13835">
                  <c:v>107807</c:v>
                </c:pt>
                <c:pt idx="13836">
                  <c:v>107811</c:v>
                </c:pt>
                <c:pt idx="13837">
                  <c:v>107812</c:v>
                </c:pt>
                <c:pt idx="13838">
                  <c:v>107815</c:v>
                </c:pt>
                <c:pt idx="13839">
                  <c:v>107817</c:v>
                </c:pt>
                <c:pt idx="13840">
                  <c:v>107818</c:v>
                </c:pt>
                <c:pt idx="13841">
                  <c:v>107819</c:v>
                </c:pt>
                <c:pt idx="13842">
                  <c:v>107820</c:v>
                </c:pt>
                <c:pt idx="13843">
                  <c:v>107821</c:v>
                </c:pt>
                <c:pt idx="13844">
                  <c:v>107823</c:v>
                </c:pt>
                <c:pt idx="13845">
                  <c:v>107826</c:v>
                </c:pt>
                <c:pt idx="13846">
                  <c:v>107830</c:v>
                </c:pt>
                <c:pt idx="13847">
                  <c:v>107831</c:v>
                </c:pt>
                <c:pt idx="13848">
                  <c:v>107832</c:v>
                </c:pt>
                <c:pt idx="13849">
                  <c:v>107835</c:v>
                </c:pt>
                <c:pt idx="13850">
                  <c:v>107836</c:v>
                </c:pt>
                <c:pt idx="13851">
                  <c:v>107845</c:v>
                </c:pt>
                <c:pt idx="13852">
                  <c:v>107847</c:v>
                </c:pt>
                <c:pt idx="13853">
                  <c:v>107852</c:v>
                </c:pt>
                <c:pt idx="13854">
                  <c:v>107857</c:v>
                </c:pt>
                <c:pt idx="13855">
                  <c:v>107859</c:v>
                </c:pt>
                <c:pt idx="13856">
                  <c:v>107861</c:v>
                </c:pt>
                <c:pt idx="13857">
                  <c:v>107865</c:v>
                </c:pt>
                <c:pt idx="13858">
                  <c:v>107866</c:v>
                </c:pt>
                <c:pt idx="13859">
                  <c:v>107868</c:v>
                </c:pt>
                <c:pt idx="13860">
                  <c:v>107869</c:v>
                </c:pt>
                <c:pt idx="13861">
                  <c:v>107872</c:v>
                </c:pt>
                <c:pt idx="13862">
                  <c:v>107873</c:v>
                </c:pt>
                <c:pt idx="13863">
                  <c:v>107874</c:v>
                </c:pt>
                <c:pt idx="13864">
                  <c:v>107875</c:v>
                </c:pt>
                <c:pt idx="13865">
                  <c:v>107876</c:v>
                </c:pt>
                <c:pt idx="13866">
                  <c:v>107877</c:v>
                </c:pt>
                <c:pt idx="13867">
                  <c:v>107878</c:v>
                </c:pt>
                <c:pt idx="13868">
                  <c:v>107879</c:v>
                </c:pt>
                <c:pt idx="13869">
                  <c:v>107887</c:v>
                </c:pt>
                <c:pt idx="13870">
                  <c:v>107888</c:v>
                </c:pt>
                <c:pt idx="13871">
                  <c:v>107890</c:v>
                </c:pt>
                <c:pt idx="13872">
                  <c:v>107892</c:v>
                </c:pt>
                <c:pt idx="13873">
                  <c:v>107894</c:v>
                </c:pt>
                <c:pt idx="13874">
                  <c:v>107898</c:v>
                </c:pt>
                <c:pt idx="13875">
                  <c:v>107900</c:v>
                </c:pt>
                <c:pt idx="13876">
                  <c:v>107901</c:v>
                </c:pt>
                <c:pt idx="13877">
                  <c:v>107903</c:v>
                </c:pt>
                <c:pt idx="13878">
                  <c:v>107904</c:v>
                </c:pt>
                <c:pt idx="13879">
                  <c:v>107910</c:v>
                </c:pt>
                <c:pt idx="13880">
                  <c:v>107911</c:v>
                </c:pt>
                <c:pt idx="13881">
                  <c:v>107914</c:v>
                </c:pt>
                <c:pt idx="13882">
                  <c:v>107915</c:v>
                </c:pt>
                <c:pt idx="13883">
                  <c:v>107920</c:v>
                </c:pt>
                <c:pt idx="13884">
                  <c:v>107923</c:v>
                </c:pt>
                <c:pt idx="13885">
                  <c:v>107924</c:v>
                </c:pt>
                <c:pt idx="13886">
                  <c:v>107931</c:v>
                </c:pt>
                <c:pt idx="13887">
                  <c:v>107932</c:v>
                </c:pt>
                <c:pt idx="13888">
                  <c:v>107933</c:v>
                </c:pt>
                <c:pt idx="13889">
                  <c:v>107935</c:v>
                </c:pt>
                <c:pt idx="13890">
                  <c:v>107936</c:v>
                </c:pt>
                <c:pt idx="13891">
                  <c:v>107938</c:v>
                </c:pt>
                <c:pt idx="13892">
                  <c:v>107941</c:v>
                </c:pt>
                <c:pt idx="13893">
                  <c:v>107942</c:v>
                </c:pt>
                <c:pt idx="13894">
                  <c:v>107945</c:v>
                </c:pt>
                <c:pt idx="13895">
                  <c:v>107946</c:v>
                </c:pt>
                <c:pt idx="13896">
                  <c:v>107947</c:v>
                </c:pt>
                <c:pt idx="13897">
                  <c:v>107950</c:v>
                </c:pt>
                <c:pt idx="13898">
                  <c:v>107953</c:v>
                </c:pt>
                <c:pt idx="13899">
                  <c:v>107956</c:v>
                </c:pt>
                <c:pt idx="13900">
                  <c:v>107958</c:v>
                </c:pt>
                <c:pt idx="13901">
                  <c:v>107960</c:v>
                </c:pt>
                <c:pt idx="13902">
                  <c:v>107961</c:v>
                </c:pt>
                <c:pt idx="13903">
                  <c:v>107962</c:v>
                </c:pt>
                <c:pt idx="13904">
                  <c:v>107970</c:v>
                </c:pt>
                <c:pt idx="13905">
                  <c:v>107971</c:v>
                </c:pt>
                <c:pt idx="13906">
                  <c:v>107973</c:v>
                </c:pt>
                <c:pt idx="13907">
                  <c:v>107977</c:v>
                </c:pt>
                <c:pt idx="13908">
                  <c:v>107989</c:v>
                </c:pt>
                <c:pt idx="13909">
                  <c:v>107992</c:v>
                </c:pt>
                <c:pt idx="13910">
                  <c:v>107994</c:v>
                </c:pt>
                <c:pt idx="13911">
                  <c:v>107995</c:v>
                </c:pt>
                <c:pt idx="13912">
                  <c:v>107997</c:v>
                </c:pt>
                <c:pt idx="13913">
                  <c:v>107998</c:v>
                </c:pt>
                <c:pt idx="13914">
                  <c:v>107999</c:v>
                </c:pt>
                <c:pt idx="13915">
                  <c:v>108004</c:v>
                </c:pt>
                <c:pt idx="13916">
                  <c:v>108005</c:v>
                </c:pt>
                <c:pt idx="13917">
                  <c:v>108007</c:v>
                </c:pt>
                <c:pt idx="13918">
                  <c:v>108008</c:v>
                </c:pt>
                <c:pt idx="13919">
                  <c:v>108009</c:v>
                </c:pt>
                <c:pt idx="13920">
                  <c:v>108013</c:v>
                </c:pt>
                <c:pt idx="13921">
                  <c:v>108014</c:v>
                </c:pt>
                <c:pt idx="13922">
                  <c:v>108015</c:v>
                </c:pt>
                <c:pt idx="13923">
                  <c:v>108017</c:v>
                </c:pt>
                <c:pt idx="13924">
                  <c:v>108023</c:v>
                </c:pt>
                <c:pt idx="13925">
                  <c:v>108025</c:v>
                </c:pt>
                <c:pt idx="13926">
                  <c:v>108033</c:v>
                </c:pt>
                <c:pt idx="13927">
                  <c:v>108035</c:v>
                </c:pt>
                <c:pt idx="13928">
                  <c:v>108037</c:v>
                </c:pt>
                <c:pt idx="13929">
                  <c:v>108038</c:v>
                </c:pt>
                <c:pt idx="13930">
                  <c:v>108039</c:v>
                </c:pt>
                <c:pt idx="13931">
                  <c:v>108040</c:v>
                </c:pt>
                <c:pt idx="13932">
                  <c:v>108041</c:v>
                </c:pt>
                <c:pt idx="13933">
                  <c:v>108042</c:v>
                </c:pt>
                <c:pt idx="13934">
                  <c:v>108049</c:v>
                </c:pt>
                <c:pt idx="13935">
                  <c:v>108050</c:v>
                </c:pt>
                <c:pt idx="13936">
                  <c:v>108052</c:v>
                </c:pt>
                <c:pt idx="13937">
                  <c:v>108055</c:v>
                </c:pt>
                <c:pt idx="13938">
                  <c:v>108061</c:v>
                </c:pt>
                <c:pt idx="13939">
                  <c:v>108062</c:v>
                </c:pt>
                <c:pt idx="13940">
                  <c:v>108063</c:v>
                </c:pt>
                <c:pt idx="13941">
                  <c:v>108064</c:v>
                </c:pt>
                <c:pt idx="13942">
                  <c:v>108065</c:v>
                </c:pt>
                <c:pt idx="13943">
                  <c:v>108066</c:v>
                </c:pt>
                <c:pt idx="13944">
                  <c:v>108068</c:v>
                </c:pt>
                <c:pt idx="13945">
                  <c:v>108069</c:v>
                </c:pt>
                <c:pt idx="13946">
                  <c:v>108072</c:v>
                </c:pt>
                <c:pt idx="13947">
                  <c:v>108076</c:v>
                </c:pt>
                <c:pt idx="13948">
                  <c:v>108077</c:v>
                </c:pt>
                <c:pt idx="13949">
                  <c:v>108079</c:v>
                </c:pt>
                <c:pt idx="13950">
                  <c:v>108081</c:v>
                </c:pt>
                <c:pt idx="13951">
                  <c:v>108082</c:v>
                </c:pt>
                <c:pt idx="13952">
                  <c:v>108084</c:v>
                </c:pt>
                <c:pt idx="13953">
                  <c:v>108086</c:v>
                </c:pt>
                <c:pt idx="13954">
                  <c:v>108088</c:v>
                </c:pt>
                <c:pt idx="13955">
                  <c:v>108092</c:v>
                </c:pt>
                <c:pt idx="13956">
                  <c:v>108095</c:v>
                </c:pt>
                <c:pt idx="13957">
                  <c:v>108101</c:v>
                </c:pt>
                <c:pt idx="13958">
                  <c:v>108102</c:v>
                </c:pt>
                <c:pt idx="13959">
                  <c:v>108103</c:v>
                </c:pt>
                <c:pt idx="13960">
                  <c:v>108104</c:v>
                </c:pt>
                <c:pt idx="13961">
                  <c:v>108105</c:v>
                </c:pt>
                <c:pt idx="13962">
                  <c:v>108106</c:v>
                </c:pt>
                <c:pt idx="13963">
                  <c:v>108107</c:v>
                </c:pt>
                <c:pt idx="13964">
                  <c:v>108112</c:v>
                </c:pt>
                <c:pt idx="13965">
                  <c:v>108122</c:v>
                </c:pt>
                <c:pt idx="13966">
                  <c:v>108128</c:v>
                </c:pt>
                <c:pt idx="13967">
                  <c:v>108132</c:v>
                </c:pt>
                <c:pt idx="13968">
                  <c:v>108134</c:v>
                </c:pt>
                <c:pt idx="13969">
                  <c:v>108137</c:v>
                </c:pt>
                <c:pt idx="13970">
                  <c:v>108138</c:v>
                </c:pt>
                <c:pt idx="13971">
                  <c:v>108148</c:v>
                </c:pt>
                <c:pt idx="13972">
                  <c:v>108150</c:v>
                </c:pt>
                <c:pt idx="13973">
                  <c:v>108151</c:v>
                </c:pt>
                <c:pt idx="13974">
                  <c:v>108152</c:v>
                </c:pt>
                <c:pt idx="13975">
                  <c:v>108153</c:v>
                </c:pt>
                <c:pt idx="13976">
                  <c:v>108154</c:v>
                </c:pt>
                <c:pt idx="13977">
                  <c:v>108156</c:v>
                </c:pt>
                <c:pt idx="13978">
                  <c:v>108160</c:v>
                </c:pt>
                <c:pt idx="13979">
                  <c:v>108164</c:v>
                </c:pt>
                <c:pt idx="13980">
                  <c:v>108165</c:v>
                </c:pt>
                <c:pt idx="13981">
                  <c:v>108168</c:v>
                </c:pt>
                <c:pt idx="13982">
                  <c:v>108172</c:v>
                </c:pt>
                <c:pt idx="13983">
                  <c:v>108173</c:v>
                </c:pt>
                <c:pt idx="13984">
                  <c:v>108176</c:v>
                </c:pt>
                <c:pt idx="13985">
                  <c:v>108177</c:v>
                </c:pt>
                <c:pt idx="13986">
                  <c:v>108180</c:v>
                </c:pt>
                <c:pt idx="13987">
                  <c:v>108184</c:v>
                </c:pt>
                <c:pt idx="13988">
                  <c:v>108185</c:v>
                </c:pt>
                <c:pt idx="13989">
                  <c:v>108186</c:v>
                </c:pt>
                <c:pt idx="13990">
                  <c:v>108188</c:v>
                </c:pt>
                <c:pt idx="13991">
                  <c:v>108190</c:v>
                </c:pt>
                <c:pt idx="13992">
                  <c:v>108196</c:v>
                </c:pt>
                <c:pt idx="13993">
                  <c:v>108202</c:v>
                </c:pt>
                <c:pt idx="13994">
                  <c:v>108211</c:v>
                </c:pt>
                <c:pt idx="13995">
                  <c:v>108212</c:v>
                </c:pt>
                <c:pt idx="13996">
                  <c:v>108213</c:v>
                </c:pt>
                <c:pt idx="13997">
                  <c:v>108214</c:v>
                </c:pt>
                <c:pt idx="13998">
                  <c:v>108215</c:v>
                </c:pt>
                <c:pt idx="13999">
                  <c:v>108216</c:v>
                </c:pt>
                <c:pt idx="14000">
                  <c:v>108217</c:v>
                </c:pt>
                <c:pt idx="14001">
                  <c:v>108218</c:v>
                </c:pt>
                <c:pt idx="14002">
                  <c:v>108220</c:v>
                </c:pt>
                <c:pt idx="14003">
                  <c:v>108221</c:v>
                </c:pt>
                <c:pt idx="14004">
                  <c:v>108223</c:v>
                </c:pt>
                <c:pt idx="14005">
                  <c:v>108224</c:v>
                </c:pt>
                <c:pt idx="14006">
                  <c:v>108227</c:v>
                </c:pt>
                <c:pt idx="14007">
                  <c:v>108232</c:v>
                </c:pt>
                <c:pt idx="14008">
                  <c:v>108234</c:v>
                </c:pt>
                <c:pt idx="14009">
                  <c:v>108236</c:v>
                </c:pt>
                <c:pt idx="14010">
                  <c:v>108238</c:v>
                </c:pt>
                <c:pt idx="14011">
                  <c:v>108240</c:v>
                </c:pt>
                <c:pt idx="14012">
                  <c:v>108242</c:v>
                </c:pt>
                <c:pt idx="14013">
                  <c:v>108243</c:v>
                </c:pt>
                <c:pt idx="14014">
                  <c:v>108244</c:v>
                </c:pt>
                <c:pt idx="14015">
                  <c:v>108256</c:v>
                </c:pt>
                <c:pt idx="14016">
                  <c:v>108261</c:v>
                </c:pt>
                <c:pt idx="14017">
                  <c:v>108264</c:v>
                </c:pt>
                <c:pt idx="14018">
                  <c:v>108265</c:v>
                </c:pt>
                <c:pt idx="14019">
                  <c:v>108267</c:v>
                </c:pt>
                <c:pt idx="14020">
                  <c:v>108269</c:v>
                </c:pt>
                <c:pt idx="14021">
                  <c:v>108271</c:v>
                </c:pt>
                <c:pt idx="14022">
                  <c:v>108273</c:v>
                </c:pt>
                <c:pt idx="14023">
                  <c:v>108275</c:v>
                </c:pt>
                <c:pt idx="14024">
                  <c:v>108276</c:v>
                </c:pt>
                <c:pt idx="14025">
                  <c:v>108277</c:v>
                </c:pt>
                <c:pt idx="14026">
                  <c:v>108281</c:v>
                </c:pt>
                <c:pt idx="14027">
                  <c:v>108282</c:v>
                </c:pt>
                <c:pt idx="14028">
                  <c:v>108283</c:v>
                </c:pt>
                <c:pt idx="14029">
                  <c:v>108284</c:v>
                </c:pt>
                <c:pt idx="14030">
                  <c:v>108285</c:v>
                </c:pt>
                <c:pt idx="14031">
                  <c:v>108288</c:v>
                </c:pt>
                <c:pt idx="14032">
                  <c:v>108289</c:v>
                </c:pt>
                <c:pt idx="14033">
                  <c:v>108290</c:v>
                </c:pt>
                <c:pt idx="14034">
                  <c:v>108291</c:v>
                </c:pt>
                <c:pt idx="14035">
                  <c:v>108292</c:v>
                </c:pt>
                <c:pt idx="14036">
                  <c:v>108293</c:v>
                </c:pt>
                <c:pt idx="14037">
                  <c:v>108300</c:v>
                </c:pt>
                <c:pt idx="14038">
                  <c:v>108302</c:v>
                </c:pt>
                <c:pt idx="14039">
                  <c:v>108303</c:v>
                </c:pt>
                <c:pt idx="14040">
                  <c:v>108305</c:v>
                </c:pt>
                <c:pt idx="14041">
                  <c:v>108306</c:v>
                </c:pt>
                <c:pt idx="14042">
                  <c:v>108311</c:v>
                </c:pt>
                <c:pt idx="14043">
                  <c:v>108315</c:v>
                </c:pt>
                <c:pt idx="14044">
                  <c:v>108317</c:v>
                </c:pt>
                <c:pt idx="14045">
                  <c:v>108318</c:v>
                </c:pt>
                <c:pt idx="14046">
                  <c:v>108319</c:v>
                </c:pt>
                <c:pt idx="14047">
                  <c:v>108320</c:v>
                </c:pt>
                <c:pt idx="14048">
                  <c:v>108321</c:v>
                </c:pt>
                <c:pt idx="14049">
                  <c:v>108322</c:v>
                </c:pt>
                <c:pt idx="14050">
                  <c:v>108324</c:v>
                </c:pt>
                <c:pt idx="14051">
                  <c:v>108327</c:v>
                </c:pt>
                <c:pt idx="14052">
                  <c:v>108328</c:v>
                </c:pt>
                <c:pt idx="14053">
                  <c:v>108330</c:v>
                </c:pt>
                <c:pt idx="14054">
                  <c:v>108332</c:v>
                </c:pt>
                <c:pt idx="14055">
                  <c:v>108339</c:v>
                </c:pt>
                <c:pt idx="14056">
                  <c:v>108340</c:v>
                </c:pt>
                <c:pt idx="14057">
                  <c:v>108341</c:v>
                </c:pt>
                <c:pt idx="14058">
                  <c:v>108344</c:v>
                </c:pt>
                <c:pt idx="14059">
                  <c:v>108346</c:v>
                </c:pt>
                <c:pt idx="14060">
                  <c:v>108349</c:v>
                </c:pt>
                <c:pt idx="14061">
                  <c:v>108350</c:v>
                </c:pt>
                <c:pt idx="14062">
                  <c:v>108355</c:v>
                </c:pt>
                <c:pt idx="14063">
                  <c:v>108358</c:v>
                </c:pt>
                <c:pt idx="14064">
                  <c:v>108361</c:v>
                </c:pt>
                <c:pt idx="14065">
                  <c:v>108363</c:v>
                </c:pt>
                <c:pt idx="14066">
                  <c:v>108365</c:v>
                </c:pt>
                <c:pt idx="14067">
                  <c:v>108369</c:v>
                </c:pt>
                <c:pt idx="14068">
                  <c:v>108372</c:v>
                </c:pt>
                <c:pt idx="14069">
                  <c:v>108376</c:v>
                </c:pt>
                <c:pt idx="14070">
                  <c:v>108379</c:v>
                </c:pt>
                <c:pt idx="14071">
                  <c:v>108380</c:v>
                </c:pt>
                <c:pt idx="14072">
                  <c:v>108381</c:v>
                </c:pt>
                <c:pt idx="14073">
                  <c:v>108382</c:v>
                </c:pt>
                <c:pt idx="14074">
                  <c:v>108383</c:v>
                </c:pt>
                <c:pt idx="14075">
                  <c:v>108384</c:v>
                </c:pt>
                <c:pt idx="14076">
                  <c:v>108385</c:v>
                </c:pt>
                <c:pt idx="14077">
                  <c:v>108388</c:v>
                </c:pt>
                <c:pt idx="14078">
                  <c:v>108389</c:v>
                </c:pt>
                <c:pt idx="14079">
                  <c:v>108391</c:v>
                </c:pt>
                <c:pt idx="14080">
                  <c:v>108395</c:v>
                </c:pt>
                <c:pt idx="14081">
                  <c:v>108398</c:v>
                </c:pt>
                <c:pt idx="14082">
                  <c:v>108400</c:v>
                </c:pt>
                <c:pt idx="14083">
                  <c:v>108403</c:v>
                </c:pt>
                <c:pt idx="14084">
                  <c:v>108404</c:v>
                </c:pt>
                <c:pt idx="14085">
                  <c:v>108407</c:v>
                </c:pt>
                <c:pt idx="14086">
                  <c:v>108411</c:v>
                </c:pt>
                <c:pt idx="14087">
                  <c:v>108414</c:v>
                </c:pt>
                <c:pt idx="14088">
                  <c:v>108415</c:v>
                </c:pt>
                <c:pt idx="14089">
                  <c:v>108416</c:v>
                </c:pt>
                <c:pt idx="14090">
                  <c:v>108417</c:v>
                </c:pt>
                <c:pt idx="14091">
                  <c:v>108418</c:v>
                </c:pt>
                <c:pt idx="14092">
                  <c:v>108420</c:v>
                </c:pt>
                <c:pt idx="14093">
                  <c:v>108421</c:v>
                </c:pt>
                <c:pt idx="14094">
                  <c:v>108423</c:v>
                </c:pt>
                <c:pt idx="14095">
                  <c:v>108428</c:v>
                </c:pt>
                <c:pt idx="14096">
                  <c:v>108429</c:v>
                </c:pt>
                <c:pt idx="14097">
                  <c:v>108430</c:v>
                </c:pt>
                <c:pt idx="14098">
                  <c:v>108431</c:v>
                </c:pt>
                <c:pt idx="14099">
                  <c:v>108436</c:v>
                </c:pt>
                <c:pt idx="14100">
                  <c:v>108439</c:v>
                </c:pt>
                <c:pt idx="14101">
                  <c:v>108448</c:v>
                </c:pt>
                <c:pt idx="14102">
                  <c:v>108451</c:v>
                </c:pt>
                <c:pt idx="14103">
                  <c:v>108452</c:v>
                </c:pt>
                <c:pt idx="14104">
                  <c:v>108455</c:v>
                </c:pt>
                <c:pt idx="14105">
                  <c:v>108456</c:v>
                </c:pt>
                <c:pt idx="14106">
                  <c:v>108457</c:v>
                </c:pt>
                <c:pt idx="14107">
                  <c:v>108458</c:v>
                </c:pt>
                <c:pt idx="14108">
                  <c:v>108459</c:v>
                </c:pt>
                <c:pt idx="14109">
                  <c:v>108460</c:v>
                </c:pt>
                <c:pt idx="14110">
                  <c:v>108461</c:v>
                </c:pt>
                <c:pt idx="14111">
                  <c:v>108462</c:v>
                </c:pt>
                <c:pt idx="14112">
                  <c:v>108464</c:v>
                </c:pt>
                <c:pt idx="14113">
                  <c:v>108473</c:v>
                </c:pt>
                <c:pt idx="14114">
                  <c:v>108481</c:v>
                </c:pt>
                <c:pt idx="14115">
                  <c:v>108482</c:v>
                </c:pt>
                <c:pt idx="14116">
                  <c:v>108484</c:v>
                </c:pt>
                <c:pt idx="14117">
                  <c:v>108485</c:v>
                </c:pt>
                <c:pt idx="14118">
                  <c:v>108486</c:v>
                </c:pt>
                <c:pt idx="14119">
                  <c:v>108487</c:v>
                </c:pt>
                <c:pt idx="14120">
                  <c:v>108488</c:v>
                </c:pt>
                <c:pt idx="14121">
                  <c:v>108489</c:v>
                </c:pt>
                <c:pt idx="14122">
                  <c:v>108491</c:v>
                </c:pt>
                <c:pt idx="14123">
                  <c:v>108492</c:v>
                </c:pt>
                <c:pt idx="14124">
                  <c:v>108496</c:v>
                </c:pt>
                <c:pt idx="14125">
                  <c:v>108504</c:v>
                </c:pt>
                <c:pt idx="14126">
                  <c:v>108505</c:v>
                </c:pt>
                <c:pt idx="14127">
                  <c:v>108508</c:v>
                </c:pt>
                <c:pt idx="14128">
                  <c:v>108512</c:v>
                </c:pt>
                <c:pt idx="14129">
                  <c:v>108513</c:v>
                </c:pt>
                <c:pt idx="14130">
                  <c:v>108516</c:v>
                </c:pt>
                <c:pt idx="14131">
                  <c:v>108518</c:v>
                </c:pt>
                <c:pt idx="14132">
                  <c:v>108523</c:v>
                </c:pt>
                <c:pt idx="14133">
                  <c:v>108526</c:v>
                </c:pt>
                <c:pt idx="14134">
                  <c:v>108527</c:v>
                </c:pt>
                <c:pt idx="14135">
                  <c:v>108529</c:v>
                </c:pt>
                <c:pt idx="14136">
                  <c:v>108533</c:v>
                </c:pt>
                <c:pt idx="14137">
                  <c:v>108537</c:v>
                </c:pt>
                <c:pt idx="14138">
                  <c:v>108541</c:v>
                </c:pt>
                <c:pt idx="14139">
                  <c:v>108547</c:v>
                </c:pt>
                <c:pt idx="14140">
                  <c:v>108554</c:v>
                </c:pt>
                <c:pt idx="14141">
                  <c:v>108556</c:v>
                </c:pt>
                <c:pt idx="14142">
                  <c:v>108557</c:v>
                </c:pt>
                <c:pt idx="14143">
                  <c:v>108560</c:v>
                </c:pt>
                <c:pt idx="14144">
                  <c:v>108562</c:v>
                </c:pt>
                <c:pt idx="14145">
                  <c:v>108567</c:v>
                </c:pt>
                <c:pt idx="14146">
                  <c:v>108571</c:v>
                </c:pt>
                <c:pt idx="14147">
                  <c:v>108573</c:v>
                </c:pt>
                <c:pt idx="14148">
                  <c:v>108579</c:v>
                </c:pt>
                <c:pt idx="14149">
                  <c:v>108580</c:v>
                </c:pt>
                <c:pt idx="14150">
                  <c:v>108582</c:v>
                </c:pt>
                <c:pt idx="14151">
                  <c:v>108583</c:v>
                </c:pt>
                <c:pt idx="14152">
                  <c:v>108584</c:v>
                </c:pt>
                <c:pt idx="14153">
                  <c:v>108592</c:v>
                </c:pt>
                <c:pt idx="14154">
                  <c:v>108593</c:v>
                </c:pt>
                <c:pt idx="14155">
                  <c:v>108600</c:v>
                </c:pt>
                <c:pt idx="14156">
                  <c:v>108604</c:v>
                </c:pt>
                <c:pt idx="14157">
                  <c:v>108606</c:v>
                </c:pt>
                <c:pt idx="14158">
                  <c:v>108607</c:v>
                </c:pt>
                <c:pt idx="14159">
                  <c:v>108610</c:v>
                </c:pt>
                <c:pt idx="14160">
                  <c:v>108615</c:v>
                </c:pt>
                <c:pt idx="14161">
                  <c:v>108617</c:v>
                </c:pt>
                <c:pt idx="14162">
                  <c:v>108621</c:v>
                </c:pt>
                <c:pt idx="14163">
                  <c:v>108623</c:v>
                </c:pt>
                <c:pt idx="14164">
                  <c:v>108624</c:v>
                </c:pt>
                <c:pt idx="14165">
                  <c:v>108626</c:v>
                </c:pt>
                <c:pt idx="14166">
                  <c:v>108627</c:v>
                </c:pt>
                <c:pt idx="14167">
                  <c:v>108631</c:v>
                </c:pt>
                <c:pt idx="14168">
                  <c:v>108634</c:v>
                </c:pt>
                <c:pt idx="14169">
                  <c:v>108636</c:v>
                </c:pt>
                <c:pt idx="14170">
                  <c:v>108640</c:v>
                </c:pt>
                <c:pt idx="14171">
                  <c:v>108641</c:v>
                </c:pt>
                <c:pt idx="14172">
                  <c:v>108649</c:v>
                </c:pt>
                <c:pt idx="14173">
                  <c:v>108651</c:v>
                </c:pt>
                <c:pt idx="14174">
                  <c:v>108657</c:v>
                </c:pt>
                <c:pt idx="14175">
                  <c:v>108658</c:v>
                </c:pt>
                <c:pt idx="14176">
                  <c:v>108659</c:v>
                </c:pt>
                <c:pt idx="14177">
                  <c:v>108660</c:v>
                </c:pt>
                <c:pt idx="14178">
                  <c:v>108661</c:v>
                </c:pt>
                <c:pt idx="14179">
                  <c:v>108662</c:v>
                </c:pt>
                <c:pt idx="14180">
                  <c:v>108663</c:v>
                </c:pt>
                <c:pt idx="14181">
                  <c:v>108664</c:v>
                </c:pt>
                <c:pt idx="14182">
                  <c:v>108665</c:v>
                </c:pt>
                <c:pt idx="14183">
                  <c:v>108666</c:v>
                </c:pt>
                <c:pt idx="14184">
                  <c:v>108668</c:v>
                </c:pt>
                <c:pt idx="14185">
                  <c:v>108670</c:v>
                </c:pt>
                <c:pt idx="14186">
                  <c:v>108675</c:v>
                </c:pt>
                <c:pt idx="14187">
                  <c:v>108681</c:v>
                </c:pt>
                <c:pt idx="14188">
                  <c:v>108683</c:v>
                </c:pt>
                <c:pt idx="14189">
                  <c:v>108691</c:v>
                </c:pt>
                <c:pt idx="14190">
                  <c:v>108692</c:v>
                </c:pt>
                <c:pt idx="14191">
                  <c:v>108693</c:v>
                </c:pt>
                <c:pt idx="14192">
                  <c:v>108694</c:v>
                </c:pt>
                <c:pt idx="14193">
                  <c:v>108695</c:v>
                </c:pt>
                <c:pt idx="14194">
                  <c:v>108696</c:v>
                </c:pt>
                <c:pt idx="14195">
                  <c:v>108697</c:v>
                </c:pt>
                <c:pt idx="14196">
                  <c:v>108698</c:v>
                </c:pt>
                <c:pt idx="14197">
                  <c:v>108699</c:v>
                </c:pt>
                <c:pt idx="14198">
                  <c:v>108704</c:v>
                </c:pt>
                <c:pt idx="14199">
                  <c:v>108705</c:v>
                </c:pt>
                <c:pt idx="14200">
                  <c:v>108706</c:v>
                </c:pt>
                <c:pt idx="14201">
                  <c:v>108707</c:v>
                </c:pt>
                <c:pt idx="14202">
                  <c:v>108710</c:v>
                </c:pt>
                <c:pt idx="14203">
                  <c:v>108715</c:v>
                </c:pt>
                <c:pt idx="14204">
                  <c:v>108717</c:v>
                </c:pt>
                <c:pt idx="14205">
                  <c:v>108719</c:v>
                </c:pt>
                <c:pt idx="14206">
                  <c:v>108721</c:v>
                </c:pt>
                <c:pt idx="14207">
                  <c:v>108722</c:v>
                </c:pt>
                <c:pt idx="14208">
                  <c:v>108728</c:v>
                </c:pt>
                <c:pt idx="14209">
                  <c:v>108733</c:v>
                </c:pt>
                <c:pt idx="14210">
                  <c:v>108734</c:v>
                </c:pt>
                <c:pt idx="14211">
                  <c:v>108735</c:v>
                </c:pt>
                <c:pt idx="14212">
                  <c:v>108737</c:v>
                </c:pt>
                <c:pt idx="14213">
                  <c:v>108738</c:v>
                </c:pt>
                <c:pt idx="14214">
                  <c:v>108739</c:v>
                </c:pt>
                <c:pt idx="14215">
                  <c:v>108743</c:v>
                </c:pt>
                <c:pt idx="14216">
                  <c:v>108748</c:v>
                </c:pt>
                <c:pt idx="14217">
                  <c:v>108761</c:v>
                </c:pt>
                <c:pt idx="14218">
                  <c:v>108762</c:v>
                </c:pt>
                <c:pt idx="14219">
                  <c:v>108766</c:v>
                </c:pt>
                <c:pt idx="14220">
                  <c:v>108771</c:v>
                </c:pt>
                <c:pt idx="14221">
                  <c:v>108773</c:v>
                </c:pt>
                <c:pt idx="14222">
                  <c:v>108774</c:v>
                </c:pt>
                <c:pt idx="14223">
                  <c:v>108777</c:v>
                </c:pt>
                <c:pt idx="14224">
                  <c:v>108778</c:v>
                </c:pt>
                <c:pt idx="14225">
                  <c:v>108779</c:v>
                </c:pt>
                <c:pt idx="14226">
                  <c:v>108780</c:v>
                </c:pt>
                <c:pt idx="14227">
                  <c:v>108781</c:v>
                </c:pt>
                <c:pt idx="14228">
                  <c:v>108783</c:v>
                </c:pt>
                <c:pt idx="14229">
                  <c:v>108784</c:v>
                </c:pt>
                <c:pt idx="14230">
                  <c:v>108787</c:v>
                </c:pt>
                <c:pt idx="14231">
                  <c:v>108788</c:v>
                </c:pt>
                <c:pt idx="14232">
                  <c:v>108790</c:v>
                </c:pt>
                <c:pt idx="14233">
                  <c:v>108795</c:v>
                </c:pt>
                <c:pt idx="14234">
                  <c:v>108797</c:v>
                </c:pt>
                <c:pt idx="14235">
                  <c:v>108799</c:v>
                </c:pt>
                <c:pt idx="14236">
                  <c:v>108803</c:v>
                </c:pt>
                <c:pt idx="14237">
                  <c:v>108804</c:v>
                </c:pt>
                <c:pt idx="14238">
                  <c:v>108807</c:v>
                </c:pt>
                <c:pt idx="14239">
                  <c:v>108808</c:v>
                </c:pt>
                <c:pt idx="14240">
                  <c:v>108810</c:v>
                </c:pt>
                <c:pt idx="14241">
                  <c:v>108812</c:v>
                </c:pt>
                <c:pt idx="14242">
                  <c:v>108816</c:v>
                </c:pt>
                <c:pt idx="14243">
                  <c:v>108817</c:v>
                </c:pt>
                <c:pt idx="14244">
                  <c:v>108818</c:v>
                </c:pt>
                <c:pt idx="14245">
                  <c:v>108819</c:v>
                </c:pt>
                <c:pt idx="14246">
                  <c:v>108820</c:v>
                </c:pt>
                <c:pt idx="14247">
                  <c:v>108822</c:v>
                </c:pt>
                <c:pt idx="14248">
                  <c:v>108824</c:v>
                </c:pt>
                <c:pt idx="14249">
                  <c:v>108826</c:v>
                </c:pt>
                <c:pt idx="14250">
                  <c:v>108827</c:v>
                </c:pt>
                <c:pt idx="14251">
                  <c:v>108829</c:v>
                </c:pt>
                <c:pt idx="14252">
                  <c:v>108832</c:v>
                </c:pt>
                <c:pt idx="14253">
                  <c:v>108833</c:v>
                </c:pt>
                <c:pt idx="14254">
                  <c:v>108835</c:v>
                </c:pt>
                <c:pt idx="14255">
                  <c:v>108836</c:v>
                </c:pt>
                <c:pt idx="14256">
                  <c:v>108839</c:v>
                </c:pt>
                <c:pt idx="14257">
                  <c:v>108847</c:v>
                </c:pt>
                <c:pt idx="14258">
                  <c:v>108849</c:v>
                </c:pt>
                <c:pt idx="14259">
                  <c:v>108850</c:v>
                </c:pt>
                <c:pt idx="14260">
                  <c:v>108851</c:v>
                </c:pt>
                <c:pt idx="14261">
                  <c:v>108852</c:v>
                </c:pt>
                <c:pt idx="14262">
                  <c:v>108853</c:v>
                </c:pt>
                <c:pt idx="14263">
                  <c:v>108854</c:v>
                </c:pt>
                <c:pt idx="14264">
                  <c:v>108855</c:v>
                </c:pt>
                <c:pt idx="14265">
                  <c:v>108859</c:v>
                </c:pt>
                <c:pt idx="14266">
                  <c:v>108860</c:v>
                </c:pt>
                <c:pt idx="14267">
                  <c:v>108863</c:v>
                </c:pt>
                <c:pt idx="14268">
                  <c:v>108864</c:v>
                </c:pt>
                <c:pt idx="14269">
                  <c:v>108865</c:v>
                </c:pt>
                <c:pt idx="14270">
                  <c:v>108867</c:v>
                </c:pt>
                <c:pt idx="14271">
                  <c:v>108868</c:v>
                </c:pt>
                <c:pt idx="14272">
                  <c:v>108869</c:v>
                </c:pt>
                <c:pt idx="14273">
                  <c:v>108875</c:v>
                </c:pt>
                <c:pt idx="14274">
                  <c:v>108876</c:v>
                </c:pt>
                <c:pt idx="14275">
                  <c:v>108881</c:v>
                </c:pt>
                <c:pt idx="14276">
                  <c:v>108882</c:v>
                </c:pt>
                <c:pt idx="14277">
                  <c:v>108883</c:v>
                </c:pt>
                <c:pt idx="14278">
                  <c:v>108884</c:v>
                </c:pt>
                <c:pt idx="14279">
                  <c:v>108885</c:v>
                </c:pt>
                <c:pt idx="14280">
                  <c:v>108886</c:v>
                </c:pt>
                <c:pt idx="14281">
                  <c:v>108887</c:v>
                </c:pt>
                <c:pt idx="14282">
                  <c:v>108888</c:v>
                </c:pt>
                <c:pt idx="14283">
                  <c:v>108890</c:v>
                </c:pt>
                <c:pt idx="14284">
                  <c:v>108891</c:v>
                </c:pt>
                <c:pt idx="14285">
                  <c:v>108895</c:v>
                </c:pt>
                <c:pt idx="14286">
                  <c:v>108897</c:v>
                </c:pt>
                <c:pt idx="14287">
                  <c:v>108899</c:v>
                </c:pt>
                <c:pt idx="14288">
                  <c:v>108901</c:v>
                </c:pt>
                <c:pt idx="14289">
                  <c:v>108904</c:v>
                </c:pt>
                <c:pt idx="14290">
                  <c:v>108908</c:v>
                </c:pt>
                <c:pt idx="14291">
                  <c:v>108909</c:v>
                </c:pt>
                <c:pt idx="14292">
                  <c:v>108913</c:v>
                </c:pt>
                <c:pt idx="14293">
                  <c:v>108914</c:v>
                </c:pt>
                <c:pt idx="14294">
                  <c:v>108917</c:v>
                </c:pt>
                <c:pt idx="14295">
                  <c:v>108924</c:v>
                </c:pt>
                <c:pt idx="14296">
                  <c:v>108928</c:v>
                </c:pt>
                <c:pt idx="14297">
                  <c:v>108929</c:v>
                </c:pt>
                <c:pt idx="14298">
                  <c:v>108933</c:v>
                </c:pt>
                <c:pt idx="14299">
                  <c:v>108934</c:v>
                </c:pt>
                <c:pt idx="14300">
                  <c:v>108935</c:v>
                </c:pt>
                <c:pt idx="14301">
                  <c:v>108936</c:v>
                </c:pt>
                <c:pt idx="14302">
                  <c:v>108937</c:v>
                </c:pt>
                <c:pt idx="14303">
                  <c:v>108940</c:v>
                </c:pt>
                <c:pt idx="14304">
                  <c:v>108941</c:v>
                </c:pt>
                <c:pt idx="14305">
                  <c:v>108942</c:v>
                </c:pt>
                <c:pt idx="14306">
                  <c:v>108944</c:v>
                </c:pt>
                <c:pt idx="14307">
                  <c:v>108946</c:v>
                </c:pt>
                <c:pt idx="14308">
                  <c:v>108947</c:v>
                </c:pt>
                <c:pt idx="14309">
                  <c:v>108952</c:v>
                </c:pt>
                <c:pt idx="14310">
                  <c:v>108955</c:v>
                </c:pt>
                <c:pt idx="14311">
                  <c:v>108956</c:v>
                </c:pt>
                <c:pt idx="14312">
                  <c:v>108958</c:v>
                </c:pt>
                <c:pt idx="14313">
                  <c:v>108960</c:v>
                </c:pt>
                <c:pt idx="14314">
                  <c:v>108961</c:v>
                </c:pt>
                <c:pt idx="14315">
                  <c:v>108963</c:v>
                </c:pt>
                <c:pt idx="14316">
                  <c:v>108965</c:v>
                </c:pt>
                <c:pt idx="14317">
                  <c:v>108966</c:v>
                </c:pt>
                <c:pt idx="14318">
                  <c:v>108967</c:v>
                </c:pt>
                <c:pt idx="14319">
                  <c:v>108968</c:v>
                </c:pt>
                <c:pt idx="14320">
                  <c:v>108971</c:v>
                </c:pt>
                <c:pt idx="14321">
                  <c:v>108973</c:v>
                </c:pt>
                <c:pt idx="14322">
                  <c:v>108975</c:v>
                </c:pt>
                <c:pt idx="14323">
                  <c:v>108976</c:v>
                </c:pt>
                <c:pt idx="14324">
                  <c:v>108977</c:v>
                </c:pt>
                <c:pt idx="14325">
                  <c:v>108978</c:v>
                </c:pt>
                <c:pt idx="14326">
                  <c:v>108979</c:v>
                </c:pt>
                <c:pt idx="14327">
                  <c:v>108980</c:v>
                </c:pt>
                <c:pt idx="14328">
                  <c:v>108982</c:v>
                </c:pt>
                <c:pt idx="14329">
                  <c:v>108984</c:v>
                </c:pt>
                <c:pt idx="14330">
                  <c:v>108985</c:v>
                </c:pt>
                <c:pt idx="14331">
                  <c:v>108986</c:v>
                </c:pt>
                <c:pt idx="14332">
                  <c:v>108987</c:v>
                </c:pt>
                <c:pt idx="14333">
                  <c:v>108989</c:v>
                </c:pt>
                <c:pt idx="14334">
                  <c:v>108991</c:v>
                </c:pt>
                <c:pt idx="14335">
                  <c:v>108993</c:v>
                </c:pt>
                <c:pt idx="14336">
                  <c:v>108996</c:v>
                </c:pt>
                <c:pt idx="14337">
                  <c:v>108998</c:v>
                </c:pt>
                <c:pt idx="14338">
                  <c:v>109003</c:v>
                </c:pt>
                <c:pt idx="14339">
                  <c:v>109004</c:v>
                </c:pt>
                <c:pt idx="14340">
                  <c:v>109008</c:v>
                </c:pt>
                <c:pt idx="14341">
                  <c:v>109009</c:v>
                </c:pt>
                <c:pt idx="14342">
                  <c:v>109011</c:v>
                </c:pt>
                <c:pt idx="14343">
                  <c:v>109012</c:v>
                </c:pt>
                <c:pt idx="14344">
                  <c:v>109013</c:v>
                </c:pt>
                <c:pt idx="14345">
                  <c:v>109014</c:v>
                </c:pt>
                <c:pt idx="14346">
                  <c:v>109015</c:v>
                </c:pt>
                <c:pt idx="14347">
                  <c:v>109016</c:v>
                </c:pt>
                <c:pt idx="14348">
                  <c:v>109017</c:v>
                </c:pt>
                <c:pt idx="14349">
                  <c:v>109019</c:v>
                </c:pt>
                <c:pt idx="14350">
                  <c:v>109021</c:v>
                </c:pt>
                <c:pt idx="14351">
                  <c:v>109022</c:v>
                </c:pt>
                <c:pt idx="14352">
                  <c:v>109023</c:v>
                </c:pt>
                <c:pt idx="14353">
                  <c:v>109027</c:v>
                </c:pt>
                <c:pt idx="14354">
                  <c:v>109028</c:v>
                </c:pt>
                <c:pt idx="14355">
                  <c:v>109029</c:v>
                </c:pt>
                <c:pt idx="14356">
                  <c:v>109031</c:v>
                </c:pt>
                <c:pt idx="14357">
                  <c:v>109032</c:v>
                </c:pt>
                <c:pt idx="14358">
                  <c:v>109033</c:v>
                </c:pt>
                <c:pt idx="14359">
                  <c:v>109034</c:v>
                </c:pt>
                <c:pt idx="14360">
                  <c:v>109038</c:v>
                </c:pt>
                <c:pt idx="14361">
                  <c:v>109040</c:v>
                </c:pt>
                <c:pt idx="14362">
                  <c:v>109041</c:v>
                </c:pt>
                <c:pt idx="14363">
                  <c:v>109042</c:v>
                </c:pt>
                <c:pt idx="14364">
                  <c:v>109045</c:v>
                </c:pt>
                <c:pt idx="14365">
                  <c:v>109046</c:v>
                </c:pt>
                <c:pt idx="14366">
                  <c:v>109048</c:v>
                </c:pt>
                <c:pt idx="14367">
                  <c:v>109049</c:v>
                </c:pt>
                <c:pt idx="14368">
                  <c:v>109050</c:v>
                </c:pt>
                <c:pt idx="14369">
                  <c:v>109051</c:v>
                </c:pt>
                <c:pt idx="14370">
                  <c:v>109052</c:v>
                </c:pt>
                <c:pt idx="14371">
                  <c:v>109056</c:v>
                </c:pt>
                <c:pt idx="14372">
                  <c:v>109057</c:v>
                </c:pt>
                <c:pt idx="14373">
                  <c:v>109059</c:v>
                </c:pt>
                <c:pt idx="14374">
                  <c:v>109060</c:v>
                </c:pt>
                <c:pt idx="14375">
                  <c:v>109062</c:v>
                </c:pt>
                <c:pt idx="14376">
                  <c:v>109064</c:v>
                </c:pt>
                <c:pt idx="14377">
                  <c:v>109065</c:v>
                </c:pt>
                <c:pt idx="14378">
                  <c:v>109066</c:v>
                </c:pt>
                <c:pt idx="14379">
                  <c:v>109068</c:v>
                </c:pt>
                <c:pt idx="14380">
                  <c:v>109070</c:v>
                </c:pt>
                <c:pt idx="14381">
                  <c:v>109072</c:v>
                </c:pt>
                <c:pt idx="14382">
                  <c:v>109073</c:v>
                </c:pt>
                <c:pt idx="14383">
                  <c:v>109074</c:v>
                </c:pt>
                <c:pt idx="14384">
                  <c:v>109075</c:v>
                </c:pt>
                <c:pt idx="14385">
                  <c:v>109077</c:v>
                </c:pt>
                <c:pt idx="14386">
                  <c:v>109078</c:v>
                </c:pt>
                <c:pt idx="14387">
                  <c:v>109080</c:v>
                </c:pt>
                <c:pt idx="14388">
                  <c:v>109082</c:v>
                </c:pt>
                <c:pt idx="14389">
                  <c:v>109085</c:v>
                </c:pt>
                <c:pt idx="14390">
                  <c:v>109087</c:v>
                </c:pt>
                <c:pt idx="14391">
                  <c:v>109089</c:v>
                </c:pt>
                <c:pt idx="14392">
                  <c:v>109091</c:v>
                </c:pt>
                <c:pt idx="14393">
                  <c:v>109092</c:v>
                </c:pt>
                <c:pt idx="14394">
                  <c:v>109093</c:v>
                </c:pt>
                <c:pt idx="14395">
                  <c:v>109094</c:v>
                </c:pt>
                <c:pt idx="14396">
                  <c:v>109095</c:v>
                </c:pt>
                <c:pt idx="14397">
                  <c:v>109099</c:v>
                </c:pt>
                <c:pt idx="14398">
                  <c:v>109100</c:v>
                </c:pt>
                <c:pt idx="14399">
                  <c:v>109101</c:v>
                </c:pt>
                <c:pt idx="14400">
                  <c:v>109103</c:v>
                </c:pt>
                <c:pt idx="14401">
                  <c:v>109105</c:v>
                </c:pt>
                <c:pt idx="14402">
                  <c:v>109106</c:v>
                </c:pt>
                <c:pt idx="14403">
                  <c:v>109107</c:v>
                </c:pt>
                <c:pt idx="14404">
                  <c:v>109108</c:v>
                </c:pt>
                <c:pt idx="14405">
                  <c:v>109109</c:v>
                </c:pt>
                <c:pt idx="14406">
                  <c:v>109111</c:v>
                </c:pt>
                <c:pt idx="14407">
                  <c:v>109112</c:v>
                </c:pt>
                <c:pt idx="14408">
                  <c:v>109113</c:v>
                </c:pt>
                <c:pt idx="14409">
                  <c:v>109119</c:v>
                </c:pt>
                <c:pt idx="14410">
                  <c:v>109121</c:v>
                </c:pt>
                <c:pt idx="14411">
                  <c:v>109122</c:v>
                </c:pt>
                <c:pt idx="14412">
                  <c:v>109124</c:v>
                </c:pt>
                <c:pt idx="14413">
                  <c:v>109127</c:v>
                </c:pt>
                <c:pt idx="14414">
                  <c:v>109128</c:v>
                </c:pt>
                <c:pt idx="14415">
                  <c:v>109131</c:v>
                </c:pt>
                <c:pt idx="14416">
                  <c:v>109138</c:v>
                </c:pt>
                <c:pt idx="14417">
                  <c:v>109139</c:v>
                </c:pt>
                <c:pt idx="14418">
                  <c:v>109141</c:v>
                </c:pt>
                <c:pt idx="14419">
                  <c:v>109144</c:v>
                </c:pt>
                <c:pt idx="14420">
                  <c:v>109146</c:v>
                </c:pt>
                <c:pt idx="14421">
                  <c:v>109148</c:v>
                </c:pt>
                <c:pt idx="14422">
                  <c:v>109149</c:v>
                </c:pt>
                <c:pt idx="14423">
                  <c:v>109151</c:v>
                </c:pt>
                <c:pt idx="14424">
                  <c:v>109153</c:v>
                </c:pt>
                <c:pt idx="14425">
                  <c:v>109154</c:v>
                </c:pt>
                <c:pt idx="14426">
                  <c:v>109155</c:v>
                </c:pt>
                <c:pt idx="14427">
                  <c:v>109166</c:v>
                </c:pt>
                <c:pt idx="14428">
                  <c:v>109174</c:v>
                </c:pt>
                <c:pt idx="14429">
                  <c:v>109177</c:v>
                </c:pt>
                <c:pt idx="14430">
                  <c:v>109178</c:v>
                </c:pt>
                <c:pt idx="14431">
                  <c:v>109183</c:v>
                </c:pt>
                <c:pt idx="14432">
                  <c:v>109184</c:v>
                </c:pt>
                <c:pt idx="14433">
                  <c:v>109185</c:v>
                </c:pt>
                <c:pt idx="14434">
                  <c:v>109186</c:v>
                </c:pt>
                <c:pt idx="14435">
                  <c:v>109187</c:v>
                </c:pt>
                <c:pt idx="14436">
                  <c:v>109188</c:v>
                </c:pt>
                <c:pt idx="14437">
                  <c:v>109189</c:v>
                </c:pt>
                <c:pt idx="14438">
                  <c:v>109190</c:v>
                </c:pt>
                <c:pt idx="14439">
                  <c:v>109191</c:v>
                </c:pt>
                <c:pt idx="14440">
                  <c:v>109195</c:v>
                </c:pt>
                <c:pt idx="14441">
                  <c:v>109196</c:v>
                </c:pt>
                <c:pt idx="14442">
                  <c:v>109198</c:v>
                </c:pt>
                <c:pt idx="14443">
                  <c:v>109199</c:v>
                </c:pt>
                <c:pt idx="14444">
                  <c:v>109200</c:v>
                </c:pt>
                <c:pt idx="14445">
                  <c:v>109201</c:v>
                </c:pt>
                <c:pt idx="14446">
                  <c:v>109210</c:v>
                </c:pt>
                <c:pt idx="14447">
                  <c:v>109211</c:v>
                </c:pt>
                <c:pt idx="14448">
                  <c:v>109213</c:v>
                </c:pt>
                <c:pt idx="14449">
                  <c:v>109216</c:v>
                </c:pt>
                <c:pt idx="14450">
                  <c:v>109217</c:v>
                </c:pt>
                <c:pt idx="14451">
                  <c:v>109219</c:v>
                </c:pt>
                <c:pt idx="14452">
                  <c:v>109222</c:v>
                </c:pt>
                <c:pt idx="14453">
                  <c:v>109225</c:v>
                </c:pt>
                <c:pt idx="14454">
                  <c:v>109230</c:v>
                </c:pt>
                <c:pt idx="14455">
                  <c:v>109232</c:v>
                </c:pt>
                <c:pt idx="14456">
                  <c:v>109233</c:v>
                </c:pt>
                <c:pt idx="14457">
                  <c:v>109239</c:v>
                </c:pt>
                <c:pt idx="14458">
                  <c:v>109245</c:v>
                </c:pt>
                <c:pt idx="14459">
                  <c:v>109250</c:v>
                </c:pt>
                <c:pt idx="14460">
                  <c:v>109252</c:v>
                </c:pt>
                <c:pt idx="14461">
                  <c:v>109253</c:v>
                </c:pt>
                <c:pt idx="14462">
                  <c:v>109256</c:v>
                </c:pt>
                <c:pt idx="14463">
                  <c:v>109268</c:v>
                </c:pt>
                <c:pt idx="14464">
                  <c:v>109269</c:v>
                </c:pt>
                <c:pt idx="14465">
                  <c:v>109270</c:v>
                </c:pt>
                <c:pt idx="14466">
                  <c:v>109271</c:v>
                </c:pt>
                <c:pt idx="14467">
                  <c:v>109272</c:v>
                </c:pt>
                <c:pt idx="14468">
                  <c:v>109274</c:v>
                </c:pt>
                <c:pt idx="14469">
                  <c:v>109275</c:v>
                </c:pt>
                <c:pt idx="14470">
                  <c:v>109277</c:v>
                </c:pt>
                <c:pt idx="14471">
                  <c:v>109278</c:v>
                </c:pt>
                <c:pt idx="14472">
                  <c:v>109286</c:v>
                </c:pt>
                <c:pt idx="14473">
                  <c:v>109287</c:v>
                </c:pt>
                <c:pt idx="14474">
                  <c:v>109288</c:v>
                </c:pt>
                <c:pt idx="14475">
                  <c:v>109298</c:v>
                </c:pt>
                <c:pt idx="14476">
                  <c:v>109299</c:v>
                </c:pt>
                <c:pt idx="14477">
                  <c:v>109300</c:v>
                </c:pt>
                <c:pt idx="14478">
                  <c:v>109304</c:v>
                </c:pt>
                <c:pt idx="14479">
                  <c:v>109305</c:v>
                </c:pt>
                <c:pt idx="14480">
                  <c:v>109306</c:v>
                </c:pt>
                <c:pt idx="14481">
                  <c:v>109307</c:v>
                </c:pt>
                <c:pt idx="14482">
                  <c:v>109312</c:v>
                </c:pt>
                <c:pt idx="14483">
                  <c:v>109318</c:v>
                </c:pt>
                <c:pt idx="14484">
                  <c:v>109325</c:v>
                </c:pt>
                <c:pt idx="14485">
                  <c:v>109327</c:v>
                </c:pt>
                <c:pt idx="14486">
                  <c:v>109329</c:v>
                </c:pt>
                <c:pt idx="14487">
                  <c:v>109330</c:v>
                </c:pt>
                <c:pt idx="14488">
                  <c:v>109332</c:v>
                </c:pt>
                <c:pt idx="14489">
                  <c:v>109333</c:v>
                </c:pt>
                <c:pt idx="14490">
                  <c:v>109335</c:v>
                </c:pt>
                <c:pt idx="14491">
                  <c:v>109336</c:v>
                </c:pt>
                <c:pt idx="14492">
                  <c:v>109337</c:v>
                </c:pt>
                <c:pt idx="14493">
                  <c:v>109339</c:v>
                </c:pt>
                <c:pt idx="14494">
                  <c:v>109341</c:v>
                </c:pt>
                <c:pt idx="14495">
                  <c:v>109343</c:v>
                </c:pt>
                <c:pt idx="14496">
                  <c:v>109345</c:v>
                </c:pt>
                <c:pt idx="14497">
                  <c:v>109353</c:v>
                </c:pt>
                <c:pt idx="14498">
                  <c:v>109355</c:v>
                </c:pt>
                <c:pt idx="14499">
                  <c:v>109356</c:v>
                </c:pt>
                <c:pt idx="14500">
                  <c:v>109361</c:v>
                </c:pt>
                <c:pt idx="14501">
                  <c:v>109363</c:v>
                </c:pt>
                <c:pt idx="14502">
                  <c:v>109364</c:v>
                </c:pt>
                <c:pt idx="14503">
                  <c:v>109367</c:v>
                </c:pt>
                <c:pt idx="14504">
                  <c:v>109369</c:v>
                </c:pt>
                <c:pt idx="14505">
                  <c:v>109370</c:v>
                </c:pt>
                <c:pt idx="14506">
                  <c:v>109371</c:v>
                </c:pt>
                <c:pt idx="14507">
                  <c:v>109372</c:v>
                </c:pt>
                <c:pt idx="14508">
                  <c:v>109373</c:v>
                </c:pt>
                <c:pt idx="14509">
                  <c:v>109374</c:v>
                </c:pt>
                <c:pt idx="14510">
                  <c:v>109375</c:v>
                </c:pt>
                <c:pt idx="14511">
                  <c:v>109382</c:v>
                </c:pt>
                <c:pt idx="14512">
                  <c:v>109385</c:v>
                </c:pt>
                <c:pt idx="14513">
                  <c:v>109397</c:v>
                </c:pt>
                <c:pt idx="14514">
                  <c:v>109398</c:v>
                </c:pt>
                <c:pt idx="14515">
                  <c:v>109402</c:v>
                </c:pt>
                <c:pt idx="14516">
                  <c:v>109407</c:v>
                </c:pt>
                <c:pt idx="14517">
                  <c:v>109408</c:v>
                </c:pt>
                <c:pt idx="14518">
                  <c:v>109409</c:v>
                </c:pt>
                <c:pt idx="14519">
                  <c:v>109412</c:v>
                </c:pt>
                <c:pt idx="14520">
                  <c:v>109415</c:v>
                </c:pt>
                <c:pt idx="14521">
                  <c:v>109416</c:v>
                </c:pt>
                <c:pt idx="14522">
                  <c:v>109418</c:v>
                </c:pt>
                <c:pt idx="14523">
                  <c:v>109420</c:v>
                </c:pt>
                <c:pt idx="14524">
                  <c:v>109422</c:v>
                </c:pt>
                <c:pt idx="14525">
                  <c:v>109423</c:v>
                </c:pt>
                <c:pt idx="14526">
                  <c:v>109426</c:v>
                </c:pt>
                <c:pt idx="14527">
                  <c:v>109430</c:v>
                </c:pt>
                <c:pt idx="14528">
                  <c:v>109431</c:v>
                </c:pt>
                <c:pt idx="14529">
                  <c:v>109437</c:v>
                </c:pt>
                <c:pt idx="14530">
                  <c:v>109440</c:v>
                </c:pt>
                <c:pt idx="14531">
                  <c:v>109441</c:v>
                </c:pt>
                <c:pt idx="14532">
                  <c:v>109442</c:v>
                </c:pt>
                <c:pt idx="14533">
                  <c:v>109443</c:v>
                </c:pt>
                <c:pt idx="14534">
                  <c:v>109444</c:v>
                </c:pt>
                <c:pt idx="14535">
                  <c:v>109445</c:v>
                </c:pt>
                <c:pt idx="14536">
                  <c:v>109446</c:v>
                </c:pt>
                <c:pt idx="14537">
                  <c:v>109447</c:v>
                </c:pt>
                <c:pt idx="14538">
                  <c:v>109448</c:v>
                </c:pt>
                <c:pt idx="14539">
                  <c:v>109449</c:v>
                </c:pt>
                <c:pt idx="14540">
                  <c:v>109450</c:v>
                </c:pt>
                <c:pt idx="14541">
                  <c:v>109451</c:v>
                </c:pt>
                <c:pt idx="14542">
                  <c:v>109456</c:v>
                </c:pt>
                <c:pt idx="14543">
                  <c:v>109459</c:v>
                </c:pt>
                <c:pt idx="14544">
                  <c:v>109460</c:v>
                </c:pt>
                <c:pt idx="14545">
                  <c:v>109472</c:v>
                </c:pt>
                <c:pt idx="14546">
                  <c:v>109478</c:v>
                </c:pt>
                <c:pt idx="14547">
                  <c:v>109479</c:v>
                </c:pt>
                <c:pt idx="14548">
                  <c:v>109480</c:v>
                </c:pt>
                <c:pt idx="14549">
                  <c:v>109482</c:v>
                </c:pt>
                <c:pt idx="14550">
                  <c:v>109483</c:v>
                </c:pt>
                <c:pt idx="14551">
                  <c:v>109484</c:v>
                </c:pt>
                <c:pt idx="14552">
                  <c:v>109485</c:v>
                </c:pt>
                <c:pt idx="14553">
                  <c:v>109486</c:v>
                </c:pt>
                <c:pt idx="14554">
                  <c:v>109487</c:v>
                </c:pt>
                <c:pt idx="14555">
                  <c:v>109494</c:v>
                </c:pt>
                <c:pt idx="14556">
                  <c:v>109498</c:v>
                </c:pt>
                <c:pt idx="14557">
                  <c:v>109500</c:v>
                </c:pt>
                <c:pt idx="14558">
                  <c:v>109502</c:v>
                </c:pt>
                <c:pt idx="14559">
                  <c:v>109503</c:v>
                </c:pt>
                <c:pt idx="14560">
                  <c:v>109506</c:v>
                </c:pt>
                <c:pt idx="14561">
                  <c:v>109509</c:v>
                </c:pt>
                <c:pt idx="14562">
                  <c:v>109513</c:v>
                </c:pt>
                <c:pt idx="14563">
                  <c:v>109514</c:v>
                </c:pt>
                <c:pt idx="14564">
                  <c:v>109515</c:v>
                </c:pt>
                <c:pt idx="14565">
                  <c:v>109517</c:v>
                </c:pt>
                <c:pt idx="14566">
                  <c:v>109520</c:v>
                </c:pt>
                <c:pt idx="14567">
                  <c:v>109522</c:v>
                </c:pt>
                <c:pt idx="14568">
                  <c:v>109527</c:v>
                </c:pt>
                <c:pt idx="14569">
                  <c:v>109529</c:v>
                </c:pt>
                <c:pt idx="14570">
                  <c:v>109531</c:v>
                </c:pt>
                <c:pt idx="14571">
                  <c:v>109536</c:v>
                </c:pt>
                <c:pt idx="14572">
                  <c:v>109537</c:v>
                </c:pt>
                <c:pt idx="14573">
                  <c:v>109538</c:v>
                </c:pt>
                <c:pt idx="14574">
                  <c:v>109539</c:v>
                </c:pt>
                <c:pt idx="14575">
                  <c:v>109541</c:v>
                </c:pt>
                <c:pt idx="14576">
                  <c:v>109542</c:v>
                </c:pt>
                <c:pt idx="14577">
                  <c:v>109547</c:v>
                </c:pt>
                <c:pt idx="14578">
                  <c:v>109550</c:v>
                </c:pt>
                <c:pt idx="14579">
                  <c:v>109552</c:v>
                </c:pt>
                <c:pt idx="14580">
                  <c:v>109554</c:v>
                </c:pt>
                <c:pt idx="14581">
                  <c:v>109556</c:v>
                </c:pt>
                <c:pt idx="14582">
                  <c:v>109557</c:v>
                </c:pt>
                <c:pt idx="14583">
                  <c:v>109558</c:v>
                </c:pt>
                <c:pt idx="14584">
                  <c:v>109563</c:v>
                </c:pt>
                <c:pt idx="14585">
                  <c:v>109564</c:v>
                </c:pt>
                <c:pt idx="14586">
                  <c:v>109566</c:v>
                </c:pt>
                <c:pt idx="14587">
                  <c:v>109567</c:v>
                </c:pt>
                <c:pt idx="14588">
                  <c:v>109568</c:v>
                </c:pt>
                <c:pt idx="14589">
                  <c:v>109572</c:v>
                </c:pt>
                <c:pt idx="14590">
                  <c:v>109573</c:v>
                </c:pt>
                <c:pt idx="14591">
                  <c:v>109574</c:v>
                </c:pt>
                <c:pt idx="14592">
                  <c:v>109576</c:v>
                </c:pt>
                <c:pt idx="14593">
                  <c:v>109578</c:v>
                </c:pt>
                <c:pt idx="14594">
                  <c:v>109579</c:v>
                </c:pt>
                <c:pt idx="14595">
                  <c:v>109582</c:v>
                </c:pt>
                <c:pt idx="14596">
                  <c:v>109585</c:v>
                </c:pt>
                <c:pt idx="14597">
                  <c:v>109592</c:v>
                </c:pt>
                <c:pt idx="14598">
                  <c:v>109599</c:v>
                </c:pt>
                <c:pt idx="14599">
                  <c:v>109600</c:v>
                </c:pt>
                <c:pt idx="14600">
                  <c:v>109601</c:v>
                </c:pt>
                <c:pt idx="14601">
                  <c:v>109602</c:v>
                </c:pt>
                <c:pt idx="14602">
                  <c:v>109603</c:v>
                </c:pt>
                <c:pt idx="14603">
                  <c:v>109605</c:v>
                </c:pt>
                <c:pt idx="14604">
                  <c:v>109606</c:v>
                </c:pt>
                <c:pt idx="14605">
                  <c:v>109607</c:v>
                </c:pt>
                <c:pt idx="14606">
                  <c:v>109609</c:v>
                </c:pt>
                <c:pt idx="14607">
                  <c:v>109616</c:v>
                </c:pt>
                <c:pt idx="14608">
                  <c:v>109621</c:v>
                </c:pt>
                <c:pt idx="14609">
                  <c:v>109628</c:v>
                </c:pt>
                <c:pt idx="14610">
                  <c:v>109630</c:v>
                </c:pt>
                <c:pt idx="14611">
                  <c:v>109634</c:v>
                </c:pt>
                <c:pt idx="14612">
                  <c:v>109635</c:v>
                </c:pt>
                <c:pt idx="14613">
                  <c:v>109636</c:v>
                </c:pt>
                <c:pt idx="14614">
                  <c:v>109637</c:v>
                </c:pt>
                <c:pt idx="14615">
                  <c:v>109645</c:v>
                </c:pt>
                <c:pt idx="14616">
                  <c:v>109646</c:v>
                </c:pt>
                <c:pt idx="14617">
                  <c:v>109647</c:v>
                </c:pt>
                <c:pt idx="14618">
                  <c:v>109648</c:v>
                </c:pt>
                <c:pt idx="14619">
                  <c:v>109649</c:v>
                </c:pt>
                <c:pt idx="14620">
                  <c:v>109653</c:v>
                </c:pt>
                <c:pt idx="14621">
                  <c:v>109654</c:v>
                </c:pt>
                <c:pt idx="14622">
                  <c:v>109655</c:v>
                </c:pt>
                <c:pt idx="14623">
                  <c:v>109657</c:v>
                </c:pt>
                <c:pt idx="14624">
                  <c:v>109659</c:v>
                </c:pt>
                <c:pt idx="14625">
                  <c:v>109661</c:v>
                </c:pt>
                <c:pt idx="14626">
                  <c:v>109663</c:v>
                </c:pt>
                <c:pt idx="14627">
                  <c:v>109674</c:v>
                </c:pt>
                <c:pt idx="14628">
                  <c:v>109675</c:v>
                </c:pt>
                <c:pt idx="14629">
                  <c:v>109676</c:v>
                </c:pt>
                <c:pt idx="14630">
                  <c:v>109679</c:v>
                </c:pt>
                <c:pt idx="14631">
                  <c:v>109684</c:v>
                </c:pt>
                <c:pt idx="14632">
                  <c:v>109692</c:v>
                </c:pt>
                <c:pt idx="14633">
                  <c:v>109695</c:v>
                </c:pt>
                <c:pt idx="14634">
                  <c:v>109697</c:v>
                </c:pt>
                <c:pt idx="14635">
                  <c:v>109700</c:v>
                </c:pt>
                <c:pt idx="14636">
                  <c:v>109703</c:v>
                </c:pt>
                <c:pt idx="14637">
                  <c:v>109704</c:v>
                </c:pt>
                <c:pt idx="14638">
                  <c:v>109707</c:v>
                </c:pt>
                <c:pt idx="14639">
                  <c:v>109708</c:v>
                </c:pt>
                <c:pt idx="14640">
                  <c:v>109709</c:v>
                </c:pt>
                <c:pt idx="14641">
                  <c:v>109710</c:v>
                </c:pt>
                <c:pt idx="14642">
                  <c:v>109711</c:v>
                </c:pt>
                <c:pt idx="14643">
                  <c:v>109714</c:v>
                </c:pt>
                <c:pt idx="14644">
                  <c:v>109715</c:v>
                </c:pt>
                <c:pt idx="14645">
                  <c:v>109716</c:v>
                </c:pt>
                <c:pt idx="14646">
                  <c:v>109717</c:v>
                </c:pt>
                <c:pt idx="14647">
                  <c:v>109718</c:v>
                </c:pt>
                <c:pt idx="14648">
                  <c:v>109719</c:v>
                </c:pt>
                <c:pt idx="14649">
                  <c:v>109721</c:v>
                </c:pt>
                <c:pt idx="14650">
                  <c:v>109722</c:v>
                </c:pt>
                <c:pt idx="14651">
                  <c:v>109723</c:v>
                </c:pt>
                <c:pt idx="14652">
                  <c:v>109726</c:v>
                </c:pt>
                <c:pt idx="14653">
                  <c:v>109727</c:v>
                </c:pt>
                <c:pt idx="14654">
                  <c:v>109729</c:v>
                </c:pt>
                <c:pt idx="14655">
                  <c:v>109733</c:v>
                </c:pt>
                <c:pt idx="14656">
                  <c:v>109737</c:v>
                </c:pt>
                <c:pt idx="14657">
                  <c:v>109743</c:v>
                </c:pt>
                <c:pt idx="14658">
                  <c:v>109744</c:v>
                </c:pt>
                <c:pt idx="14659">
                  <c:v>109746</c:v>
                </c:pt>
                <c:pt idx="14660">
                  <c:v>109747</c:v>
                </c:pt>
                <c:pt idx="14661">
                  <c:v>109748</c:v>
                </c:pt>
                <c:pt idx="14662">
                  <c:v>109749</c:v>
                </c:pt>
                <c:pt idx="14663">
                  <c:v>109751</c:v>
                </c:pt>
                <c:pt idx="14664">
                  <c:v>109755</c:v>
                </c:pt>
                <c:pt idx="14665">
                  <c:v>109758</c:v>
                </c:pt>
                <c:pt idx="14666">
                  <c:v>109760</c:v>
                </c:pt>
                <c:pt idx="14667">
                  <c:v>109763</c:v>
                </c:pt>
                <c:pt idx="14668">
                  <c:v>109765</c:v>
                </c:pt>
                <c:pt idx="14669">
                  <c:v>109767</c:v>
                </c:pt>
                <c:pt idx="14670">
                  <c:v>109779</c:v>
                </c:pt>
                <c:pt idx="14671">
                  <c:v>109780</c:v>
                </c:pt>
                <c:pt idx="14672">
                  <c:v>109785</c:v>
                </c:pt>
                <c:pt idx="14673">
                  <c:v>109786</c:v>
                </c:pt>
                <c:pt idx="14674">
                  <c:v>109787</c:v>
                </c:pt>
                <c:pt idx="14675">
                  <c:v>109788</c:v>
                </c:pt>
                <c:pt idx="14676">
                  <c:v>109789</c:v>
                </c:pt>
                <c:pt idx="14677">
                  <c:v>109792</c:v>
                </c:pt>
                <c:pt idx="14678">
                  <c:v>109793</c:v>
                </c:pt>
                <c:pt idx="14679">
                  <c:v>109794</c:v>
                </c:pt>
                <c:pt idx="14680">
                  <c:v>109795</c:v>
                </c:pt>
                <c:pt idx="14681">
                  <c:v>109796</c:v>
                </c:pt>
                <c:pt idx="14682">
                  <c:v>109797</c:v>
                </c:pt>
                <c:pt idx="14683">
                  <c:v>109799</c:v>
                </c:pt>
                <c:pt idx="14684">
                  <c:v>109802</c:v>
                </c:pt>
                <c:pt idx="14685">
                  <c:v>109803</c:v>
                </c:pt>
                <c:pt idx="14686">
                  <c:v>109804</c:v>
                </c:pt>
                <c:pt idx="14687">
                  <c:v>109811</c:v>
                </c:pt>
                <c:pt idx="14688">
                  <c:v>109812</c:v>
                </c:pt>
                <c:pt idx="14689">
                  <c:v>109821</c:v>
                </c:pt>
                <c:pt idx="14690">
                  <c:v>109824</c:v>
                </c:pt>
                <c:pt idx="14691">
                  <c:v>109826</c:v>
                </c:pt>
                <c:pt idx="14692">
                  <c:v>109830</c:v>
                </c:pt>
                <c:pt idx="14693">
                  <c:v>109833</c:v>
                </c:pt>
                <c:pt idx="14694">
                  <c:v>109834</c:v>
                </c:pt>
                <c:pt idx="14695">
                  <c:v>109835</c:v>
                </c:pt>
                <c:pt idx="14696">
                  <c:v>109836</c:v>
                </c:pt>
                <c:pt idx="14697">
                  <c:v>109845</c:v>
                </c:pt>
                <c:pt idx="14698">
                  <c:v>109846</c:v>
                </c:pt>
                <c:pt idx="14699">
                  <c:v>109847</c:v>
                </c:pt>
                <c:pt idx="14700">
                  <c:v>109850</c:v>
                </c:pt>
                <c:pt idx="14701">
                  <c:v>109851</c:v>
                </c:pt>
                <c:pt idx="14702">
                  <c:v>109855</c:v>
                </c:pt>
                <c:pt idx="14703">
                  <c:v>109860</c:v>
                </c:pt>
                <c:pt idx="14704">
                  <c:v>109865</c:v>
                </c:pt>
                <c:pt idx="14705">
                  <c:v>109866</c:v>
                </c:pt>
                <c:pt idx="14706">
                  <c:v>109867</c:v>
                </c:pt>
                <c:pt idx="14707">
                  <c:v>109868</c:v>
                </c:pt>
                <c:pt idx="14708">
                  <c:v>109869</c:v>
                </c:pt>
                <c:pt idx="14709">
                  <c:v>109870</c:v>
                </c:pt>
                <c:pt idx="14710">
                  <c:v>109871</c:v>
                </c:pt>
                <c:pt idx="14711">
                  <c:v>109872</c:v>
                </c:pt>
                <c:pt idx="14712">
                  <c:v>109873</c:v>
                </c:pt>
                <c:pt idx="14713">
                  <c:v>109877</c:v>
                </c:pt>
                <c:pt idx="14714">
                  <c:v>109879</c:v>
                </c:pt>
                <c:pt idx="14715">
                  <c:v>109880</c:v>
                </c:pt>
                <c:pt idx="14716">
                  <c:v>109893</c:v>
                </c:pt>
                <c:pt idx="14717">
                  <c:v>109894</c:v>
                </c:pt>
                <c:pt idx="14718">
                  <c:v>109896</c:v>
                </c:pt>
                <c:pt idx="14719">
                  <c:v>109897</c:v>
                </c:pt>
                <c:pt idx="14720">
                  <c:v>109898</c:v>
                </c:pt>
                <c:pt idx="14721">
                  <c:v>109899</c:v>
                </c:pt>
                <c:pt idx="14722">
                  <c:v>109900</c:v>
                </c:pt>
                <c:pt idx="14723">
                  <c:v>109901</c:v>
                </c:pt>
                <c:pt idx="14724">
                  <c:v>109904</c:v>
                </c:pt>
                <c:pt idx="14725">
                  <c:v>109908</c:v>
                </c:pt>
                <c:pt idx="14726">
                  <c:v>109910</c:v>
                </c:pt>
                <c:pt idx="14727">
                  <c:v>109911</c:v>
                </c:pt>
                <c:pt idx="14728">
                  <c:v>109913</c:v>
                </c:pt>
                <c:pt idx="14729">
                  <c:v>109914</c:v>
                </c:pt>
                <c:pt idx="14730">
                  <c:v>109917</c:v>
                </c:pt>
                <c:pt idx="14731">
                  <c:v>109921</c:v>
                </c:pt>
                <c:pt idx="14732">
                  <c:v>109922</c:v>
                </c:pt>
                <c:pt idx="14733">
                  <c:v>109923</c:v>
                </c:pt>
                <c:pt idx="14734">
                  <c:v>109926</c:v>
                </c:pt>
                <c:pt idx="14735">
                  <c:v>109927</c:v>
                </c:pt>
                <c:pt idx="14736">
                  <c:v>109928</c:v>
                </c:pt>
                <c:pt idx="14737">
                  <c:v>109929</c:v>
                </c:pt>
                <c:pt idx="14738">
                  <c:v>109930</c:v>
                </c:pt>
                <c:pt idx="14739">
                  <c:v>109931</c:v>
                </c:pt>
                <c:pt idx="14740">
                  <c:v>109932</c:v>
                </c:pt>
                <c:pt idx="14741">
                  <c:v>109933</c:v>
                </c:pt>
                <c:pt idx="14742">
                  <c:v>109934</c:v>
                </c:pt>
                <c:pt idx="14743">
                  <c:v>109937</c:v>
                </c:pt>
                <c:pt idx="14744">
                  <c:v>109938</c:v>
                </c:pt>
                <c:pt idx="14745">
                  <c:v>109942</c:v>
                </c:pt>
                <c:pt idx="14746">
                  <c:v>109944</c:v>
                </c:pt>
                <c:pt idx="14747">
                  <c:v>109947</c:v>
                </c:pt>
                <c:pt idx="14748">
                  <c:v>109948</c:v>
                </c:pt>
                <c:pt idx="14749">
                  <c:v>109949</c:v>
                </c:pt>
                <c:pt idx="14750">
                  <c:v>109950</c:v>
                </c:pt>
                <c:pt idx="14751">
                  <c:v>109952</c:v>
                </c:pt>
                <c:pt idx="14752">
                  <c:v>109955</c:v>
                </c:pt>
                <c:pt idx="14753">
                  <c:v>109956</c:v>
                </c:pt>
                <c:pt idx="14754">
                  <c:v>109964</c:v>
                </c:pt>
                <c:pt idx="14755">
                  <c:v>109968</c:v>
                </c:pt>
                <c:pt idx="14756">
                  <c:v>109972</c:v>
                </c:pt>
                <c:pt idx="14757">
                  <c:v>109978</c:v>
                </c:pt>
                <c:pt idx="14758">
                  <c:v>109979</c:v>
                </c:pt>
                <c:pt idx="14759">
                  <c:v>109980</c:v>
                </c:pt>
                <c:pt idx="14760">
                  <c:v>109981</c:v>
                </c:pt>
                <c:pt idx="14761">
                  <c:v>109985</c:v>
                </c:pt>
                <c:pt idx="14762">
                  <c:v>109987</c:v>
                </c:pt>
                <c:pt idx="14763">
                  <c:v>109988</c:v>
                </c:pt>
                <c:pt idx="14764">
                  <c:v>109989</c:v>
                </c:pt>
                <c:pt idx="14765">
                  <c:v>109991</c:v>
                </c:pt>
                <c:pt idx="14766">
                  <c:v>109992</c:v>
                </c:pt>
                <c:pt idx="14767">
                  <c:v>109995</c:v>
                </c:pt>
                <c:pt idx="14768">
                  <c:v>109998</c:v>
                </c:pt>
                <c:pt idx="14769">
                  <c:v>110001</c:v>
                </c:pt>
                <c:pt idx="14770">
                  <c:v>110002</c:v>
                </c:pt>
                <c:pt idx="14771">
                  <c:v>110003</c:v>
                </c:pt>
                <c:pt idx="14772">
                  <c:v>110004</c:v>
                </c:pt>
                <c:pt idx="14773">
                  <c:v>110006</c:v>
                </c:pt>
                <c:pt idx="14774">
                  <c:v>110007</c:v>
                </c:pt>
                <c:pt idx="14775">
                  <c:v>110008</c:v>
                </c:pt>
                <c:pt idx="14776">
                  <c:v>110009</c:v>
                </c:pt>
                <c:pt idx="14777">
                  <c:v>110011</c:v>
                </c:pt>
                <c:pt idx="14778">
                  <c:v>110015</c:v>
                </c:pt>
                <c:pt idx="14779">
                  <c:v>110016</c:v>
                </c:pt>
                <c:pt idx="14780">
                  <c:v>110020</c:v>
                </c:pt>
                <c:pt idx="14781">
                  <c:v>110024</c:v>
                </c:pt>
                <c:pt idx="14782">
                  <c:v>110026</c:v>
                </c:pt>
                <c:pt idx="14783">
                  <c:v>110027</c:v>
                </c:pt>
                <c:pt idx="14784">
                  <c:v>110032</c:v>
                </c:pt>
                <c:pt idx="14785">
                  <c:v>110035</c:v>
                </c:pt>
                <c:pt idx="14786">
                  <c:v>110042</c:v>
                </c:pt>
                <c:pt idx="14787">
                  <c:v>110043</c:v>
                </c:pt>
                <c:pt idx="14788">
                  <c:v>110045</c:v>
                </c:pt>
                <c:pt idx="14789">
                  <c:v>110046</c:v>
                </c:pt>
                <c:pt idx="14790">
                  <c:v>110047</c:v>
                </c:pt>
                <c:pt idx="14791">
                  <c:v>110052</c:v>
                </c:pt>
                <c:pt idx="14792">
                  <c:v>110055</c:v>
                </c:pt>
                <c:pt idx="14793">
                  <c:v>110058</c:v>
                </c:pt>
                <c:pt idx="14794">
                  <c:v>110061</c:v>
                </c:pt>
                <c:pt idx="14795">
                  <c:v>110069</c:v>
                </c:pt>
                <c:pt idx="14796">
                  <c:v>110074</c:v>
                </c:pt>
                <c:pt idx="14797">
                  <c:v>110080</c:v>
                </c:pt>
                <c:pt idx="14798">
                  <c:v>110081</c:v>
                </c:pt>
                <c:pt idx="14799">
                  <c:v>110082</c:v>
                </c:pt>
                <c:pt idx="14800">
                  <c:v>110083</c:v>
                </c:pt>
                <c:pt idx="14801">
                  <c:v>110084</c:v>
                </c:pt>
                <c:pt idx="14802">
                  <c:v>110085</c:v>
                </c:pt>
                <c:pt idx="14803">
                  <c:v>110087</c:v>
                </c:pt>
                <c:pt idx="14804">
                  <c:v>110091</c:v>
                </c:pt>
                <c:pt idx="14805">
                  <c:v>110094</c:v>
                </c:pt>
                <c:pt idx="14806">
                  <c:v>110095</c:v>
                </c:pt>
                <c:pt idx="14807">
                  <c:v>110096</c:v>
                </c:pt>
                <c:pt idx="14808">
                  <c:v>110099</c:v>
                </c:pt>
                <c:pt idx="14809">
                  <c:v>110104</c:v>
                </c:pt>
                <c:pt idx="14810">
                  <c:v>110108</c:v>
                </c:pt>
                <c:pt idx="14811">
                  <c:v>110110</c:v>
                </c:pt>
                <c:pt idx="14812">
                  <c:v>110112</c:v>
                </c:pt>
                <c:pt idx="14813">
                  <c:v>110114</c:v>
                </c:pt>
                <c:pt idx="14814">
                  <c:v>110116</c:v>
                </c:pt>
                <c:pt idx="14815">
                  <c:v>110121</c:v>
                </c:pt>
                <c:pt idx="14816">
                  <c:v>110123</c:v>
                </c:pt>
                <c:pt idx="14817">
                  <c:v>110124</c:v>
                </c:pt>
                <c:pt idx="14818">
                  <c:v>110125</c:v>
                </c:pt>
                <c:pt idx="14819">
                  <c:v>110128</c:v>
                </c:pt>
                <c:pt idx="14820">
                  <c:v>110129</c:v>
                </c:pt>
                <c:pt idx="14821">
                  <c:v>110138</c:v>
                </c:pt>
                <c:pt idx="14822">
                  <c:v>110142</c:v>
                </c:pt>
                <c:pt idx="14823">
                  <c:v>110148</c:v>
                </c:pt>
                <c:pt idx="14824">
                  <c:v>110149</c:v>
                </c:pt>
                <c:pt idx="14825">
                  <c:v>110150</c:v>
                </c:pt>
                <c:pt idx="14826">
                  <c:v>110151</c:v>
                </c:pt>
                <c:pt idx="14827">
                  <c:v>110152</c:v>
                </c:pt>
                <c:pt idx="14828">
                  <c:v>110155</c:v>
                </c:pt>
                <c:pt idx="14829">
                  <c:v>110160</c:v>
                </c:pt>
                <c:pt idx="14830">
                  <c:v>110161</c:v>
                </c:pt>
                <c:pt idx="14831">
                  <c:v>110167</c:v>
                </c:pt>
                <c:pt idx="14832">
                  <c:v>110168</c:v>
                </c:pt>
                <c:pt idx="14833">
                  <c:v>110174</c:v>
                </c:pt>
                <c:pt idx="14834">
                  <c:v>110175</c:v>
                </c:pt>
                <c:pt idx="14835">
                  <c:v>110181</c:v>
                </c:pt>
                <c:pt idx="14836">
                  <c:v>110183</c:v>
                </c:pt>
                <c:pt idx="14837">
                  <c:v>110184</c:v>
                </c:pt>
                <c:pt idx="14838">
                  <c:v>110185</c:v>
                </c:pt>
                <c:pt idx="14839">
                  <c:v>110186</c:v>
                </c:pt>
                <c:pt idx="14840">
                  <c:v>110187</c:v>
                </c:pt>
                <c:pt idx="14841">
                  <c:v>110189</c:v>
                </c:pt>
                <c:pt idx="14842">
                  <c:v>110194</c:v>
                </c:pt>
                <c:pt idx="14843">
                  <c:v>110201</c:v>
                </c:pt>
                <c:pt idx="14844">
                  <c:v>110202</c:v>
                </c:pt>
                <c:pt idx="14845">
                  <c:v>110203</c:v>
                </c:pt>
                <c:pt idx="14846">
                  <c:v>110204</c:v>
                </c:pt>
                <c:pt idx="14847">
                  <c:v>110207</c:v>
                </c:pt>
                <c:pt idx="14848">
                  <c:v>110214</c:v>
                </c:pt>
                <c:pt idx="14849">
                  <c:v>110215</c:v>
                </c:pt>
                <c:pt idx="14850">
                  <c:v>110217</c:v>
                </c:pt>
                <c:pt idx="14851">
                  <c:v>110219</c:v>
                </c:pt>
                <c:pt idx="14852">
                  <c:v>110220</c:v>
                </c:pt>
                <c:pt idx="14853">
                  <c:v>110221</c:v>
                </c:pt>
                <c:pt idx="14854">
                  <c:v>110222</c:v>
                </c:pt>
                <c:pt idx="14855">
                  <c:v>110223</c:v>
                </c:pt>
                <c:pt idx="14856">
                  <c:v>110224</c:v>
                </c:pt>
                <c:pt idx="14857">
                  <c:v>110225</c:v>
                </c:pt>
                <c:pt idx="14858">
                  <c:v>110226</c:v>
                </c:pt>
                <c:pt idx="14859">
                  <c:v>110228</c:v>
                </c:pt>
                <c:pt idx="14860">
                  <c:v>110229</c:v>
                </c:pt>
                <c:pt idx="14861">
                  <c:v>110232</c:v>
                </c:pt>
                <c:pt idx="14862">
                  <c:v>110233</c:v>
                </c:pt>
                <c:pt idx="14863">
                  <c:v>110234</c:v>
                </c:pt>
                <c:pt idx="14864">
                  <c:v>110243</c:v>
                </c:pt>
                <c:pt idx="14865">
                  <c:v>110244</c:v>
                </c:pt>
                <c:pt idx="14866">
                  <c:v>110245</c:v>
                </c:pt>
                <c:pt idx="14867">
                  <c:v>110248</c:v>
                </c:pt>
                <c:pt idx="14868">
                  <c:v>110251</c:v>
                </c:pt>
                <c:pt idx="14869">
                  <c:v>110257</c:v>
                </c:pt>
                <c:pt idx="14870">
                  <c:v>110264</c:v>
                </c:pt>
                <c:pt idx="14871">
                  <c:v>110265</c:v>
                </c:pt>
                <c:pt idx="14872">
                  <c:v>110271</c:v>
                </c:pt>
                <c:pt idx="14873">
                  <c:v>110276</c:v>
                </c:pt>
                <c:pt idx="14874">
                  <c:v>110277</c:v>
                </c:pt>
                <c:pt idx="14875">
                  <c:v>110278</c:v>
                </c:pt>
                <c:pt idx="14876">
                  <c:v>110279</c:v>
                </c:pt>
                <c:pt idx="14877">
                  <c:v>110280</c:v>
                </c:pt>
                <c:pt idx="14878">
                  <c:v>110288</c:v>
                </c:pt>
                <c:pt idx="14879">
                  <c:v>110289</c:v>
                </c:pt>
                <c:pt idx="14880">
                  <c:v>110291</c:v>
                </c:pt>
                <c:pt idx="14881">
                  <c:v>110292</c:v>
                </c:pt>
                <c:pt idx="14882">
                  <c:v>110293</c:v>
                </c:pt>
                <c:pt idx="14883">
                  <c:v>110294</c:v>
                </c:pt>
                <c:pt idx="14884">
                  <c:v>110295</c:v>
                </c:pt>
                <c:pt idx="14885">
                  <c:v>110296</c:v>
                </c:pt>
                <c:pt idx="14886">
                  <c:v>110299</c:v>
                </c:pt>
                <c:pt idx="14887">
                  <c:v>110300</c:v>
                </c:pt>
                <c:pt idx="14888">
                  <c:v>110302</c:v>
                </c:pt>
                <c:pt idx="14889">
                  <c:v>110303</c:v>
                </c:pt>
                <c:pt idx="14890">
                  <c:v>110305</c:v>
                </c:pt>
                <c:pt idx="14891">
                  <c:v>110308</c:v>
                </c:pt>
                <c:pt idx="14892">
                  <c:v>110310</c:v>
                </c:pt>
                <c:pt idx="14893">
                  <c:v>110312</c:v>
                </c:pt>
                <c:pt idx="14894">
                  <c:v>110313</c:v>
                </c:pt>
                <c:pt idx="14895">
                  <c:v>110315</c:v>
                </c:pt>
                <c:pt idx="14896">
                  <c:v>110316</c:v>
                </c:pt>
                <c:pt idx="14897">
                  <c:v>110318</c:v>
                </c:pt>
                <c:pt idx="14898">
                  <c:v>110319</c:v>
                </c:pt>
                <c:pt idx="14899">
                  <c:v>110321</c:v>
                </c:pt>
                <c:pt idx="14900">
                  <c:v>110322</c:v>
                </c:pt>
                <c:pt idx="14901">
                  <c:v>110332</c:v>
                </c:pt>
                <c:pt idx="14902">
                  <c:v>110335</c:v>
                </c:pt>
                <c:pt idx="14903">
                  <c:v>110344</c:v>
                </c:pt>
                <c:pt idx="14904">
                  <c:v>110345</c:v>
                </c:pt>
                <c:pt idx="14905">
                  <c:v>110346</c:v>
                </c:pt>
                <c:pt idx="14906">
                  <c:v>110347</c:v>
                </c:pt>
                <c:pt idx="14907">
                  <c:v>110348</c:v>
                </c:pt>
                <c:pt idx="14908">
                  <c:v>110358</c:v>
                </c:pt>
                <c:pt idx="14909">
                  <c:v>110359</c:v>
                </c:pt>
                <c:pt idx="14910">
                  <c:v>110363</c:v>
                </c:pt>
                <c:pt idx="14911">
                  <c:v>110368</c:v>
                </c:pt>
                <c:pt idx="14912">
                  <c:v>110371</c:v>
                </c:pt>
                <c:pt idx="14913">
                  <c:v>110374</c:v>
                </c:pt>
                <c:pt idx="14914">
                  <c:v>110378</c:v>
                </c:pt>
                <c:pt idx="14915">
                  <c:v>110380</c:v>
                </c:pt>
                <c:pt idx="14916">
                  <c:v>110382</c:v>
                </c:pt>
                <c:pt idx="14917">
                  <c:v>110388</c:v>
                </c:pt>
                <c:pt idx="14918">
                  <c:v>110389</c:v>
                </c:pt>
                <c:pt idx="14919">
                  <c:v>110390</c:v>
                </c:pt>
                <c:pt idx="14920">
                  <c:v>110394</c:v>
                </c:pt>
                <c:pt idx="14921">
                  <c:v>110396</c:v>
                </c:pt>
                <c:pt idx="14922">
                  <c:v>110397</c:v>
                </c:pt>
                <c:pt idx="14923">
                  <c:v>110398</c:v>
                </c:pt>
                <c:pt idx="14924">
                  <c:v>110401</c:v>
                </c:pt>
                <c:pt idx="14925">
                  <c:v>110402</c:v>
                </c:pt>
                <c:pt idx="14926">
                  <c:v>110405</c:v>
                </c:pt>
                <c:pt idx="14927">
                  <c:v>110408</c:v>
                </c:pt>
                <c:pt idx="14928">
                  <c:v>110411</c:v>
                </c:pt>
                <c:pt idx="14929">
                  <c:v>110412</c:v>
                </c:pt>
                <c:pt idx="14930">
                  <c:v>110413</c:v>
                </c:pt>
                <c:pt idx="14931">
                  <c:v>110415</c:v>
                </c:pt>
                <c:pt idx="14932">
                  <c:v>110417</c:v>
                </c:pt>
                <c:pt idx="14933">
                  <c:v>110425</c:v>
                </c:pt>
                <c:pt idx="14934">
                  <c:v>110426</c:v>
                </c:pt>
                <c:pt idx="14935">
                  <c:v>110427</c:v>
                </c:pt>
                <c:pt idx="14936">
                  <c:v>110428</c:v>
                </c:pt>
                <c:pt idx="14937">
                  <c:v>110429</c:v>
                </c:pt>
                <c:pt idx="14938">
                  <c:v>110431</c:v>
                </c:pt>
                <c:pt idx="14939">
                  <c:v>110432</c:v>
                </c:pt>
                <c:pt idx="14940">
                  <c:v>110433</c:v>
                </c:pt>
                <c:pt idx="14941">
                  <c:v>110434</c:v>
                </c:pt>
                <c:pt idx="14942">
                  <c:v>110436</c:v>
                </c:pt>
                <c:pt idx="14943">
                  <c:v>110437</c:v>
                </c:pt>
                <c:pt idx="14944">
                  <c:v>110438</c:v>
                </c:pt>
                <c:pt idx="14945">
                  <c:v>110439</c:v>
                </c:pt>
                <c:pt idx="14946">
                  <c:v>110443</c:v>
                </c:pt>
                <c:pt idx="14947">
                  <c:v>110444</c:v>
                </c:pt>
                <c:pt idx="14948">
                  <c:v>110445</c:v>
                </c:pt>
                <c:pt idx="14949">
                  <c:v>110447</c:v>
                </c:pt>
                <c:pt idx="14950">
                  <c:v>110456</c:v>
                </c:pt>
                <c:pt idx="14951">
                  <c:v>110461</c:v>
                </c:pt>
                <c:pt idx="14952">
                  <c:v>110464</c:v>
                </c:pt>
                <c:pt idx="14953">
                  <c:v>110466</c:v>
                </c:pt>
                <c:pt idx="14954">
                  <c:v>110467</c:v>
                </c:pt>
                <c:pt idx="14955">
                  <c:v>110469</c:v>
                </c:pt>
                <c:pt idx="14956">
                  <c:v>110473</c:v>
                </c:pt>
                <c:pt idx="14957">
                  <c:v>110475</c:v>
                </c:pt>
                <c:pt idx="14958">
                  <c:v>110477</c:v>
                </c:pt>
                <c:pt idx="14959">
                  <c:v>110478</c:v>
                </c:pt>
                <c:pt idx="14960">
                  <c:v>110479</c:v>
                </c:pt>
                <c:pt idx="14961">
                  <c:v>110481</c:v>
                </c:pt>
                <c:pt idx="14962">
                  <c:v>110484</c:v>
                </c:pt>
                <c:pt idx="14963">
                  <c:v>110486</c:v>
                </c:pt>
                <c:pt idx="14964">
                  <c:v>110491</c:v>
                </c:pt>
                <c:pt idx="14965">
                  <c:v>110493</c:v>
                </c:pt>
                <c:pt idx="14966">
                  <c:v>110495</c:v>
                </c:pt>
                <c:pt idx="14967">
                  <c:v>110496</c:v>
                </c:pt>
                <c:pt idx="14968">
                  <c:v>110497</c:v>
                </c:pt>
                <c:pt idx="14969">
                  <c:v>110498</c:v>
                </c:pt>
                <c:pt idx="14970">
                  <c:v>110499</c:v>
                </c:pt>
                <c:pt idx="14971">
                  <c:v>110500</c:v>
                </c:pt>
                <c:pt idx="14972">
                  <c:v>110505</c:v>
                </c:pt>
                <c:pt idx="14973">
                  <c:v>110509</c:v>
                </c:pt>
                <c:pt idx="14974">
                  <c:v>110510</c:v>
                </c:pt>
                <c:pt idx="14975">
                  <c:v>110512</c:v>
                </c:pt>
                <c:pt idx="14976">
                  <c:v>110513</c:v>
                </c:pt>
                <c:pt idx="14977">
                  <c:v>110527</c:v>
                </c:pt>
                <c:pt idx="14978">
                  <c:v>110534</c:v>
                </c:pt>
                <c:pt idx="14979">
                  <c:v>110537</c:v>
                </c:pt>
                <c:pt idx="14980">
                  <c:v>110539</c:v>
                </c:pt>
                <c:pt idx="14981">
                  <c:v>110540</c:v>
                </c:pt>
                <c:pt idx="14982">
                  <c:v>110541</c:v>
                </c:pt>
                <c:pt idx="14983">
                  <c:v>110543</c:v>
                </c:pt>
                <c:pt idx="14984">
                  <c:v>110546</c:v>
                </c:pt>
                <c:pt idx="14985">
                  <c:v>110547</c:v>
                </c:pt>
                <c:pt idx="14986">
                  <c:v>110549</c:v>
                </c:pt>
                <c:pt idx="14987">
                  <c:v>110550</c:v>
                </c:pt>
                <c:pt idx="14988">
                  <c:v>110553</c:v>
                </c:pt>
                <c:pt idx="14989">
                  <c:v>110559</c:v>
                </c:pt>
                <c:pt idx="14990">
                  <c:v>110560</c:v>
                </c:pt>
                <c:pt idx="14991">
                  <c:v>110564</c:v>
                </c:pt>
                <c:pt idx="14992">
                  <c:v>110565</c:v>
                </c:pt>
                <c:pt idx="14993">
                  <c:v>110569</c:v>
                </c:pt>
                <c:pt idx="14994">
                  <c:v>110570</c:v>
                </c:pt>
                <c:pt idx="14995">
                  <c:v>110571</c:v>
                </c:pt>
                <c:pt idx="14996">
                  <c:v>110572</c:v>
                </c:pt>
                <c:pt idx="14997">
                  <c:v>110573</c:v>
                </c:pt>
                <c:pt idx="14998">
                  <c:v>110574</c:v>
                </c:pt>
                <c:pt idx="14999">
                  <c:v>110575</c:v>
                </c:pt>
                <c:pt idx="15000">
                  <c:v>110576</c:v>
                </c:pt>
                <c:pt idx="15001">
                  <c:v>110577</c:v>
                </c:pt>
                <c:pt idx="15002">
                  <c:v>110578</c:v>
                </c:pt>
                <c:pt idx="15003">
                  <c:v>110579</c:v>
                </c:pt>
                <c:pt idx="15004">
                  <c:v>110580</c:v>
                </c:pt>
                <c:pt idx="15005">
                  <c:v>110581</c:v>
                </c:pt>
                <c:pt idx="15006">
                  <c:v>110582</c:v>
                </c:pt>
                <c:pt idx="15007">
                  <c:v>110586</c:v>
                </c:pt>
                <c:pt idx="15008">
                  <c:v>110589</c:v>
                </c:pt>
                <c:pt idx="15009">
                  <c:v>110591</c:v>
                </c:pt>
                <c:pt idx="15010">
                  <c:v>110592</c:v>
                </c:pt>
                <c:pt idx="15011">
                  <c:v>110596</c:v>
                </c:pt>
                <c:pt idx="15012">
                  <c:v>110597</c:v>
                </c:pt>
                <c:pt idx="15013">
                  <c:v>110599</c:v>
                </c:pt>
                <c:pt idx="15014">
                  <c:v>110600</c:v>
                </c:pt>
                <c:pt idx="15015">
                  <c:v>110601</c:v>
                </c:pt>
                <c:pt idx="15016">
                  <c:v>110602</c:v>
                </c:pt>
                <c:pt idx="15017">
                  <c:v>110606</c:v>
                </c:pt>
                <c:pt idx="15018">
                  <c:v>110611</c:v>
                </c:pt>
                <c:pt idx="15019">
                  <c:v>110615</c:v>
                </c:pt>
                <c:pt idx="15020">
                  <c:v>110617</c:v>
                </c:pt>
                <c:pt idx="15021">
                  <c:v>110619</c:v>
                </c:pt>
                <c:pt idx="15022">
                  <c:v>110625</c:v>
                </c:pt>
                <c:pt idx="15023">
                  <c:v>110629</c:v>
                </c:pt>
                <c:pt idx="15024">
                  <c:v>110633</c:v>
                </c:pt>
                <c:pt idx="15025">
                  <c:v>110635</c:v>
                </c:pt>
                <c:pt idx="15026">
                  <c:v>110642</c:v>
                </c:pt>
                <c:pt idx="15027">
                  <c:v>110645</c:v>
                </c:pt>
                <c:pt idx="15028">
                  <c:v>110646</c:v>
                </c:pt>
                <c:pt idx="15029">
                  <c:v>110647</c:v>
                </c:pt>
                <c:pt idx="15030">
                  <c:v>110648</c:v>
                </c:pt>
                <c:pt idx="15031">
                  <c:v>110649</c:v>
                </c:pt>
                <c:pt idx="15032">
                  <c:v>110650</c:v>
                </c:pt>
                <c:pt idx="15033">
                  <c:v>110651</c:v>
                </c:pt>
                <c:pt idx="15034">
                  <c:v>110653</c:v>
                </c:pt>
                <c:pt idx="15035">
                  <c:v>110657</c:v>
                </c:pt>
                <c:pt idx="15036">
                  <c:v>110660</c:v>
                </c:pt>
                <c:pt idx="15037">
                  <c:v>110661</c:v>
                </c:pt>
                <c:pt idx="15038">
                  <c:v>110662</c:v>
                </c:pt>
                <c:pt idx="15039">
                  <c:v>110664</c:v>
                </c:pt>
                <c:pt idx="15040">
                  <c:v>110665</c:v>
                </c:pt>
                <c:pt idx="15041">
                  <c:v>110666</c:v>
                </c:pt>
                <c:pt idx="15042">
                  <c:v>110668</c:v>
                </c:pt>
                <c:pt idx="15043">
                  <c:v>110673</c:v>
                </c:pt>
                <c:pt idx="15044">
                  <c:v>110674</c:v>
                </c:pt>
                <c:pt idx="15045">
                  <c:v>110675</c:v>
                </c:pt>
                <c:pt idx="15046">
                  <c:v>110676</c:v>
                </c:pt>
                <c:pt idx="15047">
                  <c:v>110682</c:v>
                </c:pt>
                <c:pt idx="15048">
                  <c:v>110684</c:v>
                </c:pt>
                <c:pt idx="15049">
                  <c:v>110689</c:v>
                </c:pt>
                <c:pt idx="15050">
                  <c:v>110690</c:v>
                </c:pt>
                <c:pt idx="15051">
                  <c:v>110691</c:v>
                </c:pt>
                <c:pt idx="15052">
                  <c:v>110692</c:v>
                </c:pt>
                <c:pt idx="15053">
                  <c:v>110703</c:v>
                </c:pt>
                <c:pt idx="15054">
                  <c:v>110704</c:v>
                </c:pt>
                <c:pt idx="15055">
                  <c:v>110711</c:v>
                </c:pt>
                <c:pt idx="15056">
                  <c:v>110713</c:v>
                </c:pt>
                <c:pt idx="15057">
                  <c:v>110714</c:v>
                </c:pt>
                <c:pt idx="15058">
                  <c:v>110715</c:v>
                </c:pt>
                <c:pt idx="15059">
                  <c:v>110716</c:v>
                </c:pt>
                <c:pt idx="15060">
                  <c:v>110720</c:v>
                </c:pt>
                <c:pt idx="15061">
                  <c:v>110721</c:v>
                </c:pt>
                <c:pt idx="15062">
                  <c:v>110722</c:v>
                </c:pt>
                <c:pt idx="15063">
                  <c:v>110724</c:v>
                </c:pt>
                <c:pt idx="15064">
                  <c:v>110730</c:v>
                </c:pt>
                <c:pt idx="15065">
                  <c:v>110735</c:v>
                </c:pt>
                <c:pt idx="15066">
                  <c:v>110736</c:v>
                </c:pt>
                <c:pt idx="15067">
                  <c:v>110742</c:v>
                </c:pt>
                <c:pt idx="15068">
                  <c:v>110747</c:v>
                </c:pt>
                <c:pt idx="15069">
                  <c:v>110749</c:v>
                </c:pt>
                <c:pt idx="15070">
                  <c:v>110752</c:v>
                </c:pt>
                <c:pt idx="15071">
                  <c:v>110754</c:v>
                </c:pt>
                <c:pt idx="15072">
                  <c:v>110758</c:v>
                </c:pt>
                <c:pt idx="15073">
                  <c:v>110762</c:v>
                </c:pt>
                <c:pt idx="15074">
                  <c:v>110766</c:v>
                </c:pt>
                <c:pt idx="15075">
                  <c:v>110767</c:v>
                </c:pt>
                <c:pt idx="15076">
                  <c:v>110769</c:v>
                </c:pt>
                <c:pt idx="15077">
                  <c:v>110770</c:v>
                </c:pt>
                <c:pt idx="15078">
                  <c:v>110772</c:v>
                </c:pt>
                <c:pt idx="15079">
                  <c:v>110774</c:v>
                </c:pt>
                <c:pt idx="15080">
                  <c:v>110775</c:v>
                </c:pt>
                <c:pt idx="15081">
                  <c:v>110781</c:v>
                </c:pt>
                <c:pt idx="15082">
                  <c:v>110783</c:v>
                </c:pt>
                <c:pt idx="15083">
                  <c:v>110784</c:v>
                </c:pt>
                <c:pt idx="15084">
                  <c:v>110791</c:v>
                </c:pt>
                <c:pt idx="15085">
                  <c:v>110793</c:v>
                </c:pt>
                <c:pt idx="15086">
                  <c:v>110795</c:v>
                </c:pt>
                <c:pt idx="15087">
                  <c:v>110801</c:v>
                </c:pt>
                <c:pt idx="15088">
                  <c:v>110803</c:v>
                </c:pt>
                <c:pt idx="15089">
                  <c:v>110810</c:v>
                </c:pt>
                <c:pt idx="15090">
                  <c:v>110813</c:v>
                </c:pt>
                <c:pt idx="15091">
                  <c:v>110814</c:v>
                </c:pt>
                <c:pt idx="15092">
                  <c:v>110816</c:v>
                </c:pt>
                <c:pt idx="15093">
                  <c:v>110817</c:v>
                </c:pt>
                <c:pt idx="15094">
                  <c:v>110819</c:v>
                </c:pt>
                <c:pt idx="15095">
                  <c:v>110821</c:v>
                </c:pt>
                <c:pt idx="15096">
                  <c:v>110822</c:v>
                </c:pt>
                <c:pt idx="15097">
                  <c:v>110823</c:v>
                </c:pt>
                <c:pt idx="15098">
                  <c:v>110833</c:v>
                </c:pt>
                <c:pt idx="15099">
                  <c:v>110837</c:v>
                </c:pt>
                <c:pt idx="15100">
                  <c:v>110840</c:v>
                </c:pt>
                <c:pt idx="15101">
                  <c:v>110841</c:v>
                </c:pt>
                <c:pt idx="15102">
                  <c:v>110842</c:v>
                </c:pt>
                <c:pt idx="15103">
                  <c:v>110843</c:v>
                </c:pt>
                <c:pt idx="15104">
                  <c:v>110845</c:v>
                </c:pt>
                <c:pt idx="15105">
                  <c:v>110846</c:v>
                </c:pt>
                <c:pt idx="15106">
                  <c:v>110847</c:v>
                </c:pt>
                <c:pt idx="15107">
                  <c:v>110848</c:v>
                </c:pt>
                <c:pt idx="15108">
                  <c:v>110854</c:v>
                </c:pt>
                <c:pt idx="15109">
                  <c:v>110857</c:v>
                </c:pt>
                <c:pt idx="15110">
                  <c:v>110858</c:v>
                </c:pt>
                <c:pt idx="15111">
                  <c:v>110859</c:v>
                </c:pt>
                <c:pt idx="15112">
                  <c:v>110861</c:v>
                </c:pt>
                <c:pt idx="15113">
                  <c:v>110862</c:v>
                </c:pt>
                <c:pt idx="15114">
                  <c:v>110867</c:v>
                </c:pt>
                <c:pt idx="15115">
                  <c:v>110873</c:v>
                </c:pt>
                <c:pt idx="15116">
                  <c:v>110874</c:v>
                </c:pt>
                <c:pt idx="15117">
                  <c:v>110875</c:v>
                </c:pt>
                <c:pt idx="15118">
                  <c:v>110880</c:v>
                </c:pt>
                <c:pt idx="15119">
                  <c:v>110881</c:v>
                </c:pt>
                <c:pt idx="15120">
                  <c:v>110882</c:v>
                </c:pt>
                <c:pt idx="15121">
                  <c:v>110883</c:v>
                </c:pt>
                <c:pt idx="15122">
                  <c:v>110884</c:v>
                </c:pt>
                <c:pt idx="15123">
                  <c:v>110888</c:v>
                </c:pt>
                <c:pt idx="15124">
                  <c:v>110897</c:v>
                </c:pt>
                <c:pt idx="15125">
                  <c:v>110898</c:v>
                </c:pt>
                <c:pt idx="15126">
                  <c:v>110900</c:v>
                </c:pt>
                <c:pt idx="15127">
                  <c:v>110901</c:v>
                </c:pt>
                <c:pt idx="15128">
                  <c:v>110905</c:v>
                </c:pt>
                <c:pt idx="15129">
                  <c:v>110907</c:v>
                </c:pt>
                <c:pt idx="15130">
                  <c:v>110912</c:v>
                </c:pt>
                <c:pt idx="15131">
                  <c:v>110913</c:v>
                </c:pt>
                <c:pt idx="15132">
                  <c:v>110914</c:v>
                </c:pt>
                <c:pt idx="15133">
                  <c:v>110915</c:v>
                </c:pt>
                <c:pt idx="15134">
                  <c:v>110916</c:v>
                </c:pt>
                <c:pt idx="15135">
                  <c:v>110917</c:v>
                </c:pt>
                <c:pt idx="15136">
                  <c:v>110918</c:v>
                </c:pt>
                <c:pt idx="15137">
                  <c:v>110921</c:v>
                </c:pt>
                <c:pt idx="15138">
                  <c:v>110924</c:v>
                </c:pt>
                <c:pt idx="15139">
                  <c:v>110927</c:v>
                </c:pt>
                <c:pt idx="15140">
                  <c:v>110929</c:v>
                </c:pt>
                <c:pt idx="15141">
                  <c:v>110930</c:v>
                </c:pt>
                <c:pt idx="15142">
                  <c:v>110931</c:v>
                </c:pt>
                <c:pt idx="15143">
                  <c:v>110934</c:v>
                </c:pt>
                <c:pt idx="15144">
                  <c:v>110937</c:v>
                </c:pt>
                <c:pt idx="15145">
                  <c:v>110938</c:v>
                </c:pt>
                <c:pt idx="15146">
                  <c:v>110944</c:v>
                </c:pt>
                <c:pt idx="15147">
                  <c:v>110945</c:v>
                </c:pt>
                <c:pt idx="15148">
                  <c:v>110949</c:v>
                </c:pt>
                <c:pt idx="15149">
                  <c:v>110950</c:v>
                </c:pt>
                <c:pt idx="15150">
                  <c:v>110951</c:v>
                </c:pt>
                <c:pt idx="15151">
                  <c:v>110954</c:v>
                </c:pt>
                <c:pt idx="15152">
                  <c:v>110956</c:v>
                </c:pt>
                <c:pt idx="15153">
                  <c:v>110957</c:v>
                </c:pt>
                <c:pt idx="15154">
                  <c:v>110958</c:v>
                </c:pt>
                <c:pt idx="15155">
                  <c:v>110959</c:v>
                </c:pt>
                <c:pt idx="15156">
                  <c:v>110960</c:v>
                </c:pt>
                <c:pt idx="15157">
                  <c:v>110964</c:v>
                </c:pt>
                <c:pt idx="15158">
                  <c:v>110966</c:v>
                </c:pt>
                <c:pt idx="15159">
                  <c:v>110967</c:v>
                </c:pt>
                <c:pt idx="15160">
                  <c:v>110971</c:v>
                </c:pt>
                <c:pt idx="15161">
                  <c:v>110972</c:v>
                </c:pt>
                <c:pt idx="15162">
                  <c:v>110974</c:v>
                </c:pt>
                <c:pt idx="15163">
                  <c:v>110977</c:v>
                </c:pt>
                <c:pt idx="15164">
                  <c:v>110987</c:v>
                </c:pt>
                <c:pt idx="15165">
                  <c:v>110988</c:v>
                </c:pt>
                <c:pt idx="15166">
                  <c:v>110989</c:v>
                </c:pt>
                <c:pt idx="15167">
                  <c:v>110990</c:v>
                </c:pt>
                <c:pt idx="15168">
                  <c:v>110991</c:v>
                </c:pt>
                <c:pt idx="15169">
                  <c:v>110995</c:v>
                </c:pt>
                <c:pt idx="15170">
                  <c:v>110996</c:v>
                </c:pt>
                <c:pt idx="15171">
                  <c:v>110998</c:v>
                </c:pt>
                <c:pt idx="15172">
                  <c:v>110999</c:v>
                </c:pt>
                <c:pt idx="15173">
                  <c:v>111000</c:v>
                </c:pt>
                <c:pt idx="15174">
                  <c:v>111001</c:v>
                </c:pt>
                <c:pt idx="15175">
                  <c:v>111002</c:v>
                </c:pt>
                <c:pt idx="15176">
                  <c:v>111003</c:v>
                </c:pt>
                <c:pt idx="15177">
                  <c:v>111004</c:v>
                </c:pt>
                <c:pt idx="15178">
                  <c:v>111005</c:v>
                </c:pt>
                <c:pt idx="15179">
                  <c:v>111007</c:v>
                </c:pt>
                <c:pt idx="15180">
                  <c:v>111016</c:v>
                </c:pt>
                <c:pt idx="15181">
                  <c:v>111017</c:v>
                </c:pt>
                <c:pt idx="15182">
                  <c:v>111020</c:v>
                </c:pt>
                <c:pt idx="15183">
                  <c:v>111022</c:v>
                </c:pt>
                <c:pt idx="15184">
                  <c:v>111023</c:v>
                </c:pt>
                <c:pt idx="15185">
                  <c:v>111025</c:v>
                </c:pt>
                <c:pt idx="15186">
                  <c:v>111026</c:v>
                </c:pt>
                <c:pt idx="15187">
                  <c:v>111027</c:v>
                </c:pt>
                <c:pt idx="15188">
                  <c:v>111031</c:v>
                </c:pt>
                <c:pt idx="15189">
                  <c:v>111034</c:v>
                </c:pt>
                <c:pt idx="15190">
                  <c:v>111045</c:v>
                </c:pt>
                <c:pt idx="15191">
                  <c:v>111048</c:v>
                </c:pt>
                <c:pt idx="15192">
                  <c:v>111050</c:v>
                </c:pt>
                <c:pt idx="15193">
                  <c:v>111052</c:v>
                </c:pt>
                <c:pt idx="15194">
                  <c:v>111053</c:v>
                </c:pt>
                <c:pt idx="15195">
                  <c:v>111054</c:v>
                </c:pt>
                <c:pt idx="15196">
                  <c:v>111055</c:v>
                </c:pt>
                <c:pt idx="15197">
                  <c:v>111056</c:v>
                </c:pt>
                <c:pt idx="15198">
                  <c:v>111058</c:v>
                </c:pt>
                <c:pt idx="15199">
                  <c:v>111061</c:v>
                </c:pt>
                <c:pt idx="15200">
                  <c:v>111065</c:v>
                </c:pt>
                <c:pt idx="15201">
                  <c:v>111066</c:v>
                </c:pt>
                <c:pt idx="15202">
                  <c:v>111067</c:v>
                </c:pt>
                <c:pt idx="15203">
                  <c:v>111069</c:v>
                </c:pt>
                <c:pt idx="15204">
                  <c:v>111074</c:v>
                </c:pt>
                <c:pt idx="15205">
                  <c:v>111075</c:v>
                </c:pt>
                <c:pt idx="15206">
                  <c:v>111076</c:v>
                </c:pt>
                <c:pt idx="15207">
                  <c:v>111077</c:v>
                </c:pt>
                <c:pt idx="15208">
                  <c:v>111078</c:v>
                </c:pt>
                <c:pt idx="15209">
                  <c:v>111082</c:v>
                </c:pt>
                <c:pt idx="15210">
                  <c:v>111083</c:v>
                </c:pt>
                <c:pt idx="15211">
                  <c:v>111085</c:v>
                </c:pt>
                <c:pt idx="15212">
                  <c:v>111086</c:v>
                </c:pt>
                <c:pt idx="15213">
                  <c:v>111090</c:v>
                </c:pt>
                <c:pt idx="15214">
                  <c:v>111092</c:v>
                </c:pt>
                <c:pt idx="15215">
                  <c:v>111095</c:v>
                </c:pt>
                <c:pt idx="15216">
                  <c:v>111097</c:v>
                </c:pt>
                <c:pt idx="15217">
                  <c:v>111098</c:v>
                </c:pt>
                <c:pt idx="15218">
                  <c:v>111100</c:v>
                </c:pt>
                <c:pt idx="15219">
                  <c:v>111101</c:v>
                </c:pt>
                <c:pt idx="15220">
                  <c:v>111102</c:v>
                </c:pt>
                <c:pt idx="15221">
                  <c:v>111103</c:v>
                </c:pt>
                <c:pt idx="15222">
                  <c:v>111104</c:v>
                </c:pt>
                <c:pt idx="15223">
                  <c:v>111110</c:v>
                </c:pt>
                <c:pt idx="15224">
                  <c:v>111125</c:v>
                </c:pt>
                <c:pt idx="15225">
                  <c:v>111130</c:v>
                </c:pt>
                <c:pt idx="15226">
                  <c:v>111132</c:v>
                </c:pt>
                <c:pt idx="15227">
                  <c:v>111134</c:v>
                </c:pt>
                <c:pt idx="15228">
                  <c:v>111135</c:v>
                </c:pt>
                <c:pt idx="15229">
                  <c:v>111136</c:v>
                </c:pt>
                <c:pt idx="15230">
                  <c:v>111137</c:v>
                </c:pt>
                <c:pt idx="15231">
                  <c:v>111138</c:v>
                </c:pt>
                <c:pt idx="15232">
                  <c:v>111140</c:v>
                </c:pt>
                <c:pt idx="15233">
                  <c:v>111142</c:v>
                </c:pt>
                <c:pt idx="15234">
                  <c:v>111143</c:v>
                </c:pt>
                <c:pt idx="15235">
                  <c:v>111145</c:v>
                </c:pt>
                <c:pt idx="15236">
                  <c:v>111147</c:v>
                </c:pt>
                <c:pt idx="15237">
                  <c:v>111148</c:v>
                </c:pt>
                <c:pt idx="15238">
                  <c:v>111149</c:v>
                </c:pt>
                <c:pt idx="15239">
                  <c:v>111151</c:v>
                </c:pt>
                <c:pt idx="15240">
                  <c:v>111152</c:v>
                </c:pt>
                <c:pt idx="15241">
                  <c:v>111154</c:v>
                </c:pt>
                <c:pt idx="15242">
                  <c:v>111155</c:v>
                </c:pt>
                <c:pt idx="15243">
                  <c:v>111160</c:v>
                </c:pt>
                <c:pt idx="15244">
                  <c:v>111164</c:v>
                </c:pt>
                <c:pt idx="15245">
                  <c:v>111165</c:v>
                </c:pt>
                <c:pt idx="15246">
                  <c:v>111166</c:v>
                </c:pt>
                <c:pt idx="15247">
                  <c:v>111167</c:v>
                </c:pt>
                <c:pt idx="15248">
                  <c:v>111168</c:v>
                </c:pt>
                <c:pt idx="15249">
                  <c:v>111171</c:v>
                </c:pt>
                <c:pt idx="15250">
                  <c:v>111178</c:v>
                </c:pt>
                <c:pt idx="15251">
                  <c:v>111180</c:v>
                </c:pt>
                <c:pt idx="15252">
                  <c:v>111181</c:v>
                </c:pt>
                <c:pt idx="15253">
                  <c:v>111188</c:v>
                </c:pt>
                <c:pt idx="15254">
                  <c:v>111192</c:v>
                </c:pt>
                <c:pt idx="15255">
                  <c:v>111193</c:v>
                </c:pt>
                <c:pt idx="15256">
                  <c:v>111194</c:v>
                </c:pt>
                <c:pt idx="15257">
                  <c:v>111195</c:v>
                </c:pt>
                <c:pt idx="15258">
                  <c:v>111196</c:v>
                </c:pt>
                <c:pt idx="15259">
                  <c:v>111199</c:v>
                </c:pt>
                <c:pt idx="15260">
                  <c:v>111201</c:v>
                </c:pt>
                <c:pt idx="15261">
                  <c:v>111204</c:v>
                </c:pt>
                <c:pt idx="15262">
                  <c:v>111205</c:v>
                </c:pt>
                <c:pt idx="15263">
                  <c:v>111206</c:v>
                </c:pt>
                <c:pt idx="15264">
                  <c:v>111208</c:v>
                </c:pt>
                <c:pt idx="15265">
                  <c:v>111211</c:v>
                </c:pt>
                <c:pt idx="15266">
                  <c:v>111212</c:v>
                </c:pt>
                <c:pt idx="15267">
                  <c:v>111216</c:v>
                </c:pt>
                <c:pt idx="15268">
                  <c:v>111217</c:v>
                </c:pt>
                <c:pt idx="15269">
                  <c:v>111218</c:v>
                </c:pt>
                <c:pt idx="15270">
                  <c:v>111222</c:v>
                </c:pt>
                <c:pt idx="15271">
                  <c:v>111226</c:v>
                </c:pt>
                <c:pt idx="15272">
                  <c:v>111227</c:v>
                </c:pt>
                <c:pt idx="15273">
                  <c:v>111228</c:v>
                </c:pt>
                <c:pt idx="15274">
                  <c:v>111229</c:v>
                </c:pt>
                <c:pt idx="15275">
                  <c:v>111230</c:v>
                </c:pt>
                <c:pt idx="15276">
                  <c:v>111232</c:v>
                </c:pt>
                <c:pt idx="15277">
                  <c:v>111235</c:v>
                </c:pt>
                <c:pt idx="15278">
                  <c:v>111249</c:v>
                </c:pt>
                <c:pt idx="15279">
                  <c:v>111255</c:v>
                </c:pt>
                <c:pt idx="15280">
                  <c:v>111256</c:v>
                </c:pt>
                <c:pt idx="15281">
                  <c:v>111257</c:v>
                </c:pt>
                <c:pt idx="15282">
                  <c:v>111259</c:v>
                </c:pt>
                <c:pt idx="15283">
                  <c:v>111262</c:v>
                </c:pt>
                <c:pt idx="15284">
                  <c:v>111263</c:v>
                </c:pt>
                <c:pt idx="15285">
                  <c:v>111267</c:v>
                </c:pt>
                <c:pt idx="15286">
                  <c:v>111268</c:v>
                </c:pt>
                <c:pt idx="15287">
                  <c:v>111270</c:v>
                </c:pt>
                <c:pt idx="15288">
                  <c:v>111272</c:v>
                </c:pt>
                <c:pt idx="15289">
                  <c:v>111273</c:v>
                </c:pt>
                <c:pt idx="15290">
                  <c:v>111279</c:v>
                </c:pt>
                <c:pt idx="15291">
                  <c:v>111282</c:v>
                </c:pt>
                <c:pt idx="15292">
                  <c:v>111283</c:v>
                </c:pt>
                <c:pt idx="15293">
                  <c:v>111285</c:v>
                </c:pt>
                <c:pt idx="15294">
                  <c:v>111288</c:v>
                </c:pt>
                <c:pt idx="15295">
                  <c:v>111290</c:v>
                </c:pt>
                <c:pt idx="15296">
                  <c:v>111291</c:v>
                </c:pt>
                <c:pt idx="15297">
                  <c:v>111294</c:v>
                </c:pt>
                <c:pt idx="15298">
                  <c:v>111297</c:v>
                </c:pt>
                <c:pt idx="15299">
                  <c:v>111298</c:v>
                </c:pt>
                <c:pt idx="15300">
                  <c:v>111299</c:v>
                </c:pt>
                <c:pt idx="15301">
                  <c:v>111301</c:v>
                </c:pt>
                <c:pt idx="15302">
                  <c:v>111302</c:v>
                </c:pt>
                <c:pt idx="15303">
                  <c:v>111303</c:v>
                </c:pt>
                <c:pt idx="15304">
                  <c:v>111305</c:v>
                </c:pt>
                <c:pt idx="15305">
                  <c:v>111307</c:v>
                </c:pt>
                <c:pt idx="15306">
                  <c:v>111308</c:v>
                </c:pt>
                <c:pt idx="15307">
                  <c:v>111309</c:v>
                </c:pt>
                <c:pt idx="15308">
                  <c:v>111310</c:v>
                </c:pt>
                <c:pt idx="15309">
                  <c:v>111311</c:v>
                </c:pt>
                <c:pt idx="15310">
                  <c:v>111319</c:v>
                </c:pt>
                <c:pt idx="15311">
                  <c:v>111321</c:v>
                </c:pt>
                <c:pt idx="15312">
                  <c:v>111323</c:v>
                </c:pt>
                <c:pt idx="15313">
                  <c:v>111325</c:v>
                </c:pt>
                <c:pt idx="15314">
                  <c:v>111328</c:v>
                </c:pt>
                <c:pt idx="15315">
                  <c:v>111329</c:v>
                </c:pt>
                <c:pt idx="15316">
                  <c:v>111334</c:v>
                </c:pt>
                <c:pt idx="15317">
                  <c:v>111335</c:v>
                </c:pt>
                <c:pt idx="15318">
                  <c:v>111336</c:v>
                </c:pt>
                <c:pt idx="15319">
                  <c:v>111337</c:v>
                </c:pt>
                <c:pt idx="15320">
                  <c:v>111338</c:v>
                </c:pt>
                <c:pt idx="15321">
                  <c:v>111339</c:v>
                </c:pt>
                <c:pt idx="15322">
                  <c:v>111341</c:v>
                </c:pt>
                <c:pt idx="15323">
                  <c:v>111342</c:v>
                </c:pt>
                <c:pt idx="15324">
                  <c:v>111343</c:v>
                </c:pt>
                <c:pt idx="15325">
                  <c:v>111345</c:v>
                </c:pt>
                <c:pt idx="15326">
                  <c:v>111346</c:v>
                </c:pt>
                <c:pt idx="15327">
                  <c:v>111348</c:v>
                </c:pt>
                <c:pt idx="15328">
                  <c:v>111349</c:v>
                </c:pt>
                <c:pt idx="15329">
                  <c:v>111352</c:v>
                </c:pt>
                <c:pt idx="15330">
                  <c:v>111353</c:v>
                </c:pt>
                <c:pt idx="15331">
                  <c:v>111354</c:v>
                </c:pt>
                <c:pt idx="15332">
                  <c:v>111357</c:v>
                </c:pt>
                <c:pt idx="15333">
                  <c:v>111359</c:v>
                </c:pt>
                <c:pt idx="15334">
                  <c:v>111363</c:v>
                </c:pt>
                <c:pt idx="15335">
                  <c:v>111364</c:v>
                </c:pt>
                <c:pt idx="15336">
                  <c:v>111365</c:v>
                </c:pt>
                <c:pt idx="15337">
                  <c:v>111368</c:v>
                </c:pt>
                <c:pt idx="15338">
                  <c:v>111370</c:v>
                </c:pt>
                <c:pt idx="15339">
                  <c:v>111377</c:v>
                </c:pt>
                <c:pt idx="15340">
                  <c:v>111378</c:v>
                </c:pt>
                <c:pt idx="15341">
                  <c:v>111379</c:v>
                </c:pt>
                <c:pt idx="15342">
                  <c:v>111380</c:v>
                </c:pt>
                <c:pt idx="15343">
                  <c:v>111381</c:v>
                </c:pt>
                <c:pt idx="15344">
                  <c:v>111382</c:v>
                </c:pt>
                <c:pt idx="15345">
                  <c:v>111383</c:v>
                </c:pt>
                <c:pt idx="15346">
                  <c:v>111384</c:v>
                </c:pt>
                <c:pt idx="15347">
                  <c:v>111386</c:v>
                </c:pt>
                <c:pt idx="15348">
                  <c:v>111388</c:v>
                </c:pt>
                <c:pt idx="15349">
                  <c:v>111389</c:v>
                </c:pt>
                <c:pt idx="15350">
                  <c:v>111390</c:v>
                </c:pt>
                <c:pt idx="15351">
                  <c:v>111391</c:v>
                </c:pt>
                <c:pt idx="15352">
                  <c:v>111392</c:v>
                </c:pt>
                <c:pt idx="15353">
                  <c:v>111393</c:v>
                </c:pt>
                <c:pt idx="15354">
                  <c:v>111395</c:v>
                </c:pt>
                <c:pt idx="15355">
                  <c:v>111396</c:v>
                </c:pt>
                <c:pt idx="15356">
                  <c:v>111397</c:v>
                </c:pt>
                <c:pt idx="15357">
                  <c:v>111399</c:v>
                </c:pt>
                <c:pt idx="15358">
                  <c:v>111401</c:v>
                </c:pt>
                <c:pt idx="15359">
                  <c:v>111403</c:v>
                </c:pt>
                <c:pt idx="15360">
                  <c:v>111404</c:v>
                </c:pt>
                <c:pt idx="15361">
                  <c:v>111406</c:v>
                </c:pt>
                <c:pt idx="15362">
                  <c:v>111409</c:v>
                </c:pt>
                <c:pt idx="15363">
                  <c:v>111410</c:v>
                </c:pt>
                <c:pt idx="15364">
                  <c:v>111411</c:v>
                </c:pt>
                <c:pt idx="15365">
                  <c:v>111412</c:v>
                </c:pt>
                <c:pt idx="15366">
                  <c:v>111413</c:v>
                </c:pt>
                <c:pt idx="15367">
                  <c:v>111414</c:v>
                </c:pt>
                <c:pt idx="15368">
                  <c:v>111417</c:v>
                </c:pt>
                <c:pt idx="15369">
                  <c:v>111418</c:v>
                </c:pt>
                <c:pt idx="15370">
                  <c:v>111419</c:v>
                </c:pt>
                <c:pt idx="15371">
                  <c:v>111420</c:v>
                </c:pt>
                <c:pt idx="15372">
                  <c:v>111422</c:v>
                </c:pt>
                <c:pt idx="15373">
                  <c:v>111423</c:v>
                </c:pt>
                <c:pt idx="15374">
                  <c:v>111424</c:v>
                </c:pt>
                <c:pt idx="15375">
                  <c:v>111425</c:v>
                </c:pt>
                <c:pt idx="15376">
                  <c:v>111427</c:v>
                </c:pt>
                <c:pt idx="15377">
                  <c:v>111428</c:v>
                </c:pt>
                <c:pt idx="15378">
                  <c:v>111429</c:v>
                </c:pt>
                <c:pt idx="15379">
                  <c:v>111430</c:v>
                </c:pt>
                <c:pt idx="15380">
                  <c:v>111431</c:v>
                </c:pt>
                <c:pt idx="15381">
                  <c:v>111433</c:v>
                </c:pt>
                <c:pt idx="15382">
                  <c:v>111434</c:v>
                </c:pt>
                <c:pt idx="15383">
                  <c:v>111435</c:v>
                </c:pt>
                <c:pt idx="15384">
                  <c:v>111437</c:v>
                </c:pt>
                <c:pt idx="15385">
                  <c:v>111439</c:v>
                </c:pt>
                <c:pt idx="15386">
                  <c:v>111441</c:v>
                </c:pt>
                <c:pt idx="15387">
                  <c:v>111442</c:v>
                </c:pt>
                <c:pt idx="15388">
                  <c:v>111443</c:v>
                </c:pt>
                <c:pt idx="15389">
                  <c:v>111444</c:v>
                </c:pt>
                <c:pt idx="15390">
                  <c:v>111447</c:v>
                </c:pt>
                <c:pt idx="15391">
                  <c:v>111449</c:v>
                </c:pt>
                <c:pt idx="15392">
                  <c:v>111450</c:v>
                </c:pt>
                <c:pt idx="15393">
                  <c:v>111451</c:v>
                </c:pt>
                <c:pt idx="15394">
                  <c:v>111452</c:v>
                </c:pt>
                <c:pt idx="15395">
                  <c:v>111455</c:v>
                </c:pt>
                <c:pt idx="15396">
                  <c:v>111456</c:v>
                </c:pt>
                <c:pt idx="15397">
                  <c:v>111457</c:v>
                </c:pt>
                <c:pt idx="15398">
                  <c:v>111458</c:v>
                </c:pt>
                <c:pt idx="15399">
                  <c:v>111459</c:v>
                </c:pt>
                <c:pt idx="15400">
                  <c:v>111460</c:v>
                </c:pt>
                <c:pt idx="15401">
                  <c:v>111461</c:v>
                </c:pt>
                <c:pt idx="15402">
                  <c:v>111462</c:v>
                </c:pt>
                <c:pt idx="15403">
                  <c:v>111464</c:v>
                </c:pt>
                <c:pt idx="15404">
                  <c:v>111465</c:v>
                </c:pt>
                <c:pt idx="15405">
                  <c:v>111466</c:v>
                </c:pt>
                <c:pt idx="15406">
                  <c:v>111477</c:v>
                </c:pt>
                <c:pt idx="15407">
                  <c:v>111478</c:v>
                </c:pt>
                <c:pt idx="15408">
                  <c:v>111479</c:v>
                </c:pt>
                <c:pt idx="15409">
                  <c:v>111480</c:v>
                </c:pt>
                <c:pt idx="15410">
                  <c:v>111482</c:v>
                </c:pt>
                <c:pt idx="15411">
                  <c:v>111484</c:v>
                </c:pt>
                <c:pt idx="15412">
                  <c:v>111485</c:v>
                </c:pt>
                <c:pt idx="15413">
                  <c:v>111487</c:v>
                </c:pt>
                <c:pt idx="15414">
                  <c:v>111488</c:v>
                </c:pt>
                <c:pt idx="15415">
                  <c:v>111490</c:v>
                </c:pt>
                <c:pt idx="15416">
                  <c:v>111492</c:v>
                </c:pt>
                <c:pt idx="15417">
                  <c:v>111493</c:v>
                </c:pt>
                <c:pt idx="15418">
                  <c:v>111494</c:v>
                </c:pt>
                <c:pt idx="15419">
                  <c:v>111495</c:v>
                </c:pt>
                <c:pt idx="15420">
                  <c:v>111497</c:v>
                </c:pt>
                <c:pt idx="15421">
                  <c:v>111499</c:v>
                </c:pt>
                <c:pt idx="15422">
                  <c:v>111500</c:v>
                </c:pt>
                <c:pt idx="15423">
                  <c:v>111501</c:v>
                </c:pt>
                <c:pt idx="15424">
                  <c:v>111507</c:v>
                </c:pt>
                <c:pt idx="15425">
                  <c:v>111510</c:v>
                </c:pt>
                <c:pt idx="15426">
                  <c:v>111511</c:v>
                </c:pt>
                <c:pt idx="15427">
                  <c:v>111512</c:v>
                </c:pt>
                <c:pt idx="15428">
                  <c:v>111513</c:v>
                </c:pt>
                <c:pt idx="15429">
                  <c:v>111519</c:v>
                </c:pt>
                <c:pt idx="15430">
                  <c:v>111522</c:v>
                </c:pt>
                <c:pt idx="15431">
                  <c:v>111528</c:v>
                </c:pt>
                <c:pt idx="15432">
                  <c:v>111531</c:v>
                </c:pt>
                <c:pt idx="15433">
                  <c:v>111534</c:v>
                </c:pt>
                <c:pt idx="15434">
                  <c:v>111536</c:v>
                </c:pt>
                <c:pt idx="15435">
                  <c:v>111539</c:v>
                </c:pt>
                <c:pt idx="15436">
                  <c:v>111543</c:v>
                </c:pt>
                <c:pt idx="15437">
                  <c:v>111545</c:v>
                </c:pt>
                <c:pt idx="15438">
                  <c:v>111546</c:v>
                </c:pt>
                <c:pt idx="15439">
                  <c:v>111547</c:v>
                </c:pt>
                <c:pt idx="15440">
                  <c:v>111548</c:v>
                </c:pt>
                <c:pt idx="15441">
                  <c:v>111549</c:v>
                </c:pt>
                <c:pt idx="15442">
                  <c:v>111550</c:v>
                </c:pt>
                <c:pt idx="15443">
                  <c:v>111552</c:v>
                </c:pt>
                <c:pt idx="15444">
                  <c:v>111554</c:v>
                </c:pt>
                <c:pt idx="15445">
                  <c:v>111555</c:v>
                </c:pt>
                <c:pt idx="15446">
                  <c:v>111556</c:v>
                </c:pt>
                <c:pt idx="15447">
                  <c:v>111557</c:v>
                </c:pt>
                <c:pt idx="15448">
                  <c:v>111558</c:v>
                </c:pt>
                <c:pt idx="15449">
                  <c:v>111559</c:v>
                </c:pt>
                <c:pt idx="15450">
                  <c:v>111561</c:v>
                </c:pt>
                <c:pt idx="15451">
                  <c:v>111567</c:v>
                </c:pt>
                <c:pt idx="15452">
                  <c:v>111569</c:v>
                </c:pt>
                <c:pt idx="15453">
                  <c:v>111570</c:v>
                </c:pt>
                <c:pt idx="15454">
                  <c:v>111573</c:v>
                </c:pt>
                <c:pt idx="15455">
                  <c:v>111574</c:v>
                </c:pt>
                <c:pt idx="15456">
                  <c:v>111576</c:v>
                </c:pt>
                <c:pt idx="15457">
                  <c:v>111577</c:v>
                </c:pt>
                <c:pt idx="15458">
                  <c:v>111578</c:v>
                </c:pt>
                <c:pt idx="15459">
                  <c:v>111579</c:v>
                </c:pt>
                <c:pt idx="15460">
                  <c:v>111580</c:v>
                </c:pt>
                <c:pt idx="15461">
                  <c:v>111583</c:v>
                </c:pt>
                <c:pt idx="15462">
                  <c:v>111584</c:v>
                </c:pt>
                <c:pt idx="15463">
                  <c:v>111585</c:v>
                </c:pt>
                <c:pt idx="15464">
                  <c:v>111586</c:v>
                </c:pt>
                <c:pt idx="15465">
                  <c:v>111588</c:v>
                </c:pt>
                <c:pt idx="15466">
                  <c:v>111590</c:v>
                </c:pt>
                <c:pt idx="15467">
                  <c:v>111592</c:v>
                </c:pt>
                <c:pt idx="15468">
                  <c:v>111594</c:v>
                </c:pt>
                <c:pt idx="15469">
                  <c:v>111595</c:v>
                </c:pt>
                <c:pt idx="15470">
                  <c:v>111602</c:v>
                </c:pt>
                <c:pt idx="15471">
                  <c:v>111604</c:v>
                </c:pt>
                <c:pt idx="15472">
                  <c:v>111606</c:v>
                </c:pt>
                <c:pt idx="15473">
                  <c:v>111607</c:v>
                </c:pt>
                <c:pt idx="15474">
                  <c:v>111608</c:v>
                </c:pt>
                <c:pt idx="15475">
                  <c:v>111611</c:v>
                </c:pt>
                <c:pt idx="15476">
                  <c:v>111618</c:v>
                </c:pt>
                <c:pt idx="15477">
                  <c:v>111621</c:v>
                </c:pt>
                <c:pt idx="15478">
                  <c:v>111622</c:v>
                </c:pt>
                <c:pt idx="15479">
                  <c:v>111625</c:v>
                </c:pt>
                <c:pt idx="15480">
                  <c:v>111638</c:v>
                </c:pt>
                <c:pt idx="15481">
                  <c:v>111639</c:v>
                </c:pt>
                <c:pt idx="15482">
                  <c:v>111640</c:v>
                </c:pt>
                <c:pt idx="15483">
                  <c:v>111641</c:v>
                </c:pt>
                <c:pt idx="15484">
                  <c:v>111643</c:v>
                </c:pt>
                <c:pt idx="15485">
                  <c:v>111646</c:v>
                </c:pt>
                <c:pt idx="15486">
                  <c:v>111647</c:v>
                </c:pt>
                <c:pt idx="15487">
                  <c:v>111650</c:v>
                </c:pt>
                <c:pt idx="15488">
                  <c:v>111651</c:v>
                </c:pt>
                <c:pt idx="15489">
                  <c:v>111654</c:v>
                </c:pt>
                <c:pt idx="15490">
                  <c:v>111655</c:v>
                </c:pt>
                <c:pt idx="15491">
                  <c:v>111658</c:v>
                </c:pt>
                <c:pt idx="15492">
                  <c:v>111659</c:v>
                </c:pt>
                <c:pt idx="15493">
                  <c:v>111661</c:v>
                </c:pt>
                <c:pt idx="15494">
                  <c:v>111663</c:v>
                </c:pt>
                <c:pt idx="15495">
                  <c:v>111664</c:v>
                </c:pt>
                <c:pt idx="15496">
                  <c:v>111668</c:v>
                </c:pt>
                <c:pt idx="15497">
                  <c:v>111669</c:v>
                </c:pt>
                <c:pt idx="15498">
                  <c:v>111670</c:v>
                </c:pt>
                <c:pt idx="15499">
                  <c:v>111671</c:v>
                </c:pt>
                <c:pt idx="15500">
                  <c:v>111672</c:v>
                </c:pt>
                <c:pt idx="15501">
                  <c:v>111673</c:v>
                </c:pt>
                <c:pt idx="15502">
                  <c:v>111674</c:v>
                </c:pt>
                <c:pt idx="15503">
                  <c:v>111677</c:v>
                </c:pt>
                <c:pt idx="15504">
                  <c:v>111682</c:v>
                </c:pt>
                <c:pt idx="15505">
                  <c:v>111687</c:v>
                </c:pt>
                <c:pt idx="15506">
                  <c:v>111690</c:v>
                </c:pt>
                <c:pt idx="15507">
                  <c:v>111695</c:v>
                </c:pt>
                <c:pt idx="15508">
                  <c:v>111697</c:v>
                </c:pt>
                <c:pt idx="15509">
                  <c:v>111704</c:v>
                </c:pt>
                <c:pt idx="15510">
                  <c:v>111706</c:v>
                </c:pt>
                <c:pt idx="15511">
                  <c:v>111707</c:v>
                </c:pt>
                <c:pt idx="15512">
                  <c:v>111708</c:v>
                </c:pt>
                <c:pt idx="15513">
                  <c:v>111709</c:v>
                </c:pt>
                <c:pt idx="15514">
                  <c:v>111721</c:v>
                </c:pt>
                <c:pt idx="15515">
                  <c:v>111726</c:v>
                </c:pt>
                <c:pt idx="15516">
                  <c:v>111730</c:v>
                </c:pt>
                <c:pt idx="15517">
                  <c:v>111734</c:v>
                </c:pt>
                <c:pt idx="15518">
                  <c:v>111742</c:v>
                </c:pt>
                <c:pt idx="15519">
                  <c:v>111743</c:v>
                </c:pt>
                <c:pt idx="15520">
                  <c:v>111744</c:v>
                </c:pt>
                <c:pt idx="15521">
                  <c:v>111745</c:v>
                </c:pt>
                <c:pt idx="15522">
                  <c:v>111747</c:v>
                </c:pt>
                <c:pt idx="15523">
                  <c:v>111748</c:v>
                </c:pt>
                <c:pt idx="15524">
                  <c:v>111751</c:v>
                </c:pt>
                <c:pt idx="15525">
                  <c:v>111752</c:v>
                </c:pt>
                <c:pt idx="15526">
                  <c:v>111753</c:v>
                </c:pt>
                <c:pt idx="15527">
                  <c:v>111756</c:v>
                </c:pt>
                <c:pt idx="15528">
                  <c:v>111759</c:v>
                </c:pt>
                <c:pt idx="15529">
                  <c:v>111762</c:v>
                </c:pt>
                <c:pt idx="15530">
                  <c:v>111765</c:v>
                </c:pt>
                <c:pt idx="15531">
                  <c:v>111768</c:v>
                </c:pt>
                <c:pt idx="15532">
                  <c:v>111770</c:v>
                </c:pt>
                <c:pt idx="15533">
                  <c:v>111773</c:v>
                </c:pt>
                <c:pt idx="15534">
                  <c:v>111775</c:v>
                </c:pt>
                <c:pt idx="15535">
                  <c:v>111776</c:v>
                </c:pt>
                <c:pt idx="15536">
                  <c:v>111777</c:v>
                </c:pt>
                <c:pt idx="15537">
                  <c:v>111778</c:v>
                </c:pt>
                <c:pt idx="15538">
                  <c:v>111781</c:v>
                </c:pt>
                <c:pt idx="15539">
                  <c:v>111788</c:v>
                </c:pt>
                <c:pt idx="15540">
                  <c:v>111796</c:v>
                </c:pt>
                <c:pt idx="15541">
                  <c:v>111797</c:v>
                </c:pt>
                <c:pt idx="15542">
                  <c:v>111798</c:v>
                </c:pt>
                <c:pt idx="15543">
                  <c:v>111799</c:v>
                </c:pt>
                <c:pt idx="15544">
                  <c:v>111800</c:v>
                </c:pt>
                <c:pt idx="15545">
                  <c:v>111810</c:v>
                </c:pt>
                <c:pt idx="15546">
                  <c:v>111813</c:v>
                </c:pt>
                <c:pt idx="15547">
                  <c:v>111815</c:v>
                </c:pt>
                <c:pt idx="15548">
                  <c:v>111816</c:v>
                </c:pt>
                <c:pt idx="15549">
                  <c:v>111818</c:v>
                </c:pt>
                <c:pt idx="15550">
                  <c:v>111819</c:v>
                </c:pt>
                <c:pt idx="15551">
                  <c:v>111821</c:v>
                </c:pt>
                <c:pt idx="15552">
                  <c:v>111822</c:v>
                </c:pt>
                <c:pt idx="15553">
                  <c:v>111830</c:v>
                </c:pt>
                <c:pt idx="15554">
                  <c:v>111837</c:v>
                </c:pt>
                <c:pt idx="15555">
                  <c:v>111838</c:v>
                </c:pt>
                <c:pt idx="15556">
                  <c:v>111840</c:v>
                </c:pt>
                <c:pt idx="15557">
                  <c:v>111841</c:v>
                </c:pt>
                <c:pt idx="15558">
                  <c:v>111842</c:v>
                </c:pt>
                <c:pt idx="15559">
                  <c:v>111843</c:v>
                </c:pt>
                <c:pt idx="15560">
                  <c:v>111844</c:v>
                </c:pt>
                <c:pt idx="15561">
                  <c:v>111845</c:v>
                </c:pt>
                <c:pt idx="15562">
                  <c:v>111848</c:v>
                </c:pt>
                <c:pt idx="15563">
                  <c:v>111849</c:v>
                </c:pt>
                <c:pt idx="15564">
                  <c:v>111850</c:v>
                </c:pt>
                <c:pt idx="15565">
                  <c:v>111851</c:v>
                </c:pt>
                <c:pt idx="15566">
                  <c:v>111852</c:v>
                </c:pt>
                <c:pt idx="15567">
                  <c:v>111853</c:v>
                </c:pt>
                <c:pt idx="15568">
                  <c:v>111855</c:v>
                </c:pt>
                <c:pt idx="15569">
                  <c:v>111856</c:v>
                </c:pt>
                <c:pt idx="15570">
                  <c:v>111858</c:v>
                </c:pt>
                <c:pt idx="15571">
                  <c:v>111859</c:v>
                </c:pt>
                <c:pt idx="15572">
                  <c:v>111861</c:v>
                </c:pt>
                <c:pt idx="15573">
                  <c:v>111863</c:v>
                </c:pt>
                <c:pt idx="15574">
                  <c:v>111865</c:v>
                </c:pt>
                <c:pt idx="15575">
                  <c:v>111866</c:v>
                </c:pt>
                <c:pt idx="15576">
                  <c:v>111871</c:v>
                </c:pt>
                <c:pt idx="15577">
                  <c:v>111874</c:v>
                </c:pt>
                <c:pt idx="15578">
                  <c:v>111875</c:v>
                </c:pt>
                <c:pt idx="15579">
                  <c:v>111878</c:v>
                </c:pt>
                <c:pt idx="15580">
                  <c:v>111882</c:v>
                </c:pt>
                <c:pt idx="15581">
                  <c:v>111883</c:v>
                </c:pt>
                <c:pt idx="15582">
                  <c:v>111884</c:v>
                </c:pt>
                <c:pt idx="15583">
                  <c:v>111885</c:v>
                </c:pt>
                <c:pt idx="15584">
                  <c:v>111886</c:v>
                </c:pt>
                <c:pt idx="15585">
                  <c:v>111887</c:v>
                </c:pt>
                <c:pt idx="15586">
                  <c:v>111888</c:v>
                </c:pt>
                <c:pt idx="15587">
                  <c:v>111889</c:v>
                </c:pt>
                <c:pt idx="15588">
                  <c:v>111890</c:v>
                </c:pt>
                <c:pt idx="15589">
                  <c:v>111891</c:v>
                </c:pt>
                <c:pt idx="15590">
                  <c:v>111898</c:v>
                </c:pt>
                <c:pt idx="15591">
                  <c:v>111901</c:v>
                </c:pt>
                <c:pt idx="15592">
                  <c:v>111903</c:v>
                </c:pt>
                <c:pt idx="15593">
                  <c:v>111906</c:v>
                </c:pt>
                <c:pt idx="15594">
                  <c:v>111907</c:v>
                </c:pt>
                <c:pt idx="15595">
                  <c:v>111908</c:v>
                </c:pt>
                <c:pt idx="15596">
                  <c:v>111910</c:v>
                </c:pt>
                <c:pt idx="15597">
                  <c:v>111911</c:v>
                </c:pt>
                <c:pt idx="15598">
                  <c:v>111912</c:v>
                </c:pt>
                <c:pt idx="15599">
                  <c:v>111916</c:v>
                </c:pt>
                <c:pt idx="15600">
                  <c:v>111919</c:v>
                </c:pt>
                <c:pt idx="15601">
                  <c:v>111920</c:v>
                </c:pt>
                <c:pt idx="15602">
                  <c:v>111921</c:v>
                </c:pt>
                <c:pt idx="15603">
                  <c:v>111922</c:v>
                </c:pt>
                <c:pt idx="15604">
                  <c:v>111923</c:v>
                </c:pt>
                <c:pt idx="15605">
                  <c:v>111924</c:v>
                </c:pt>
                <c:pt idx="15606">
                  <c:v>111925</c:v>
                </c:pt>
                <c:pt idx="15607">
                  <c:v>111926</c:v>
                </c:pt>
                <c:pt idx="15608">
                  <c:v>111928</c:v>
                </c:pt>
                <c:pt idx="15609">
                  <c:v>111929</c:v>
                </c:pt>
                <c:pt idx="15610">
                  <c:v>111932</c:v>
                </c:pt>
                <c:pt idx="15611">
                  <c:v>111933</c:v>
                </c:pt>
                <c:pt idx="15612">
                  <c:v>111935</c:v>
                </c:pt>
                <c:pt idx="15613">
                  <c:v>111936</c:v>
                </c:pt>
                <c:pt idx="15614">
                  <c:v>111937</c:v>
                </c:pt>
                <c:pt idx="15615">
                  <c:v>111940</c:v>
                </c:pt>
                <c:pt idx="15616">
                  <c:v>111944</c:v>
                </c:pt>
                <c:pt idx="15617">
                  <c:v>111945</c:v>
                </c:pt>
                <c:pt idx="15618">
                  <c:v>111946</c:v>
                </c:pt>
                <c:pt idx="15619">
                  <c:v>111948</c:v>
                </c:pt>
                <c:pt idx="15620">
                  <c:v>111950</c:v>
                </c:pt>
                <c:pt idx="15621">
                  <c:v>111951</c:v>
                </c:pt>
                <c:pt idx="15622">
                  <c:v>111955</c:v>
                </c:pt>
                <c:pt idx="15623">
                  <c:v>111962</c:v>
                </c:pt>
                <c:pt idx="15624">
                  <c:v>111963</c:v>
                </c:pt>
                <c:pt idx="15625">
                  <c:v>111967</c:v>
                </c:pt>
                <c:pt idx="15626">
                  <c:v>111969</c:v>
                </c:pt>
                <c:pt idx="15627">
                  <c:v>111970</c:v>
                </c:pt>
                <c:pt idx="15628">
                  <c:v>111971</c:v>
                </c:pt>
                <c:pt idx="15629">
                  <c:v>111972</c:v>
                </c:pt>
                <c:pt idx="15630">
                  <c:v>111976</c:v>
                </c:pt>
                <c:pt idx="15631">
                  <c:v>111977</c:v>
                </c:pt>
                <c:pt idx="15632">
                  <c:v>111978</c:v>
                </c:pt>
                <c:pt idx="15633">
                  <c:v>111981</c:v>
                </c:pt>
                <c:pt idx="15634">
                  <c:v>111982</c:v>
                </c:pt>
                <c:pt idx="15635">
                  <c:v>111985</c:v>
                </c:pt>
                <c:pt idx="15636">
                  <c:v>111987</c:v>
                </c:pt>
                <c:pt idx="15637">
                  <c:v>111989</c:v>
                </c:pt>
                <c:pt idx="15638">
                  <c:v>111990</c:v>
                </c:pt>
                <c:pt idx="15639">
                  <c:v>111994</c:v>
                </c:pt>
                <c:pt idx="15640">
                  <c:v>111997</c:v>
                </c:pt>
                <c:pt idx="15641">
                  <c:v>111998</c:v>
                </c:pt>
                <c:pt idx="15642">
                  <c:v>111999</c:v>
                </c:pt>
                <c:pt idx="15643">
                  <c:v>112003</c:v>
                </c:pt>
                <c:pt idx="15644">
                  <c:v>112004</c:v>
                </c:pt>
                <c:pt idx="15645">
                  <c:v>112005</c:v>
                </c:pt>
                <c:pt idx="15646">
                  <c:v>112006</c:v>
                </c:pt>
                <c:pt idx="15647">
                  <c:v>112007</c:v>
                </c:pt>
                <c:pt idx="15648">
                  <c:v>112008</c:v>
                </c:pt>
                <c:pt idx="15649">
                  <c:v>112010</c:v>
                </c:pt>
                <c:pt idx="15650">
                  <c:v>112011</c:v>
                </c:pt>
                <c:pt idx="15651">
                  <c:v>112012</c:v>
                </c:pt>
                <c:pt idx="15652">
                  <c:v>112013</c:v>
                </c:pt>
                <c:pt idx="15653">
                  <c:v>112016</c:v>
                </c:pt>
                <c:pt idx="15654">
                  <c:v>112019</c:v>
                </c:pt>
                <c:pt idx="15655">
                  <c:v>112020</c:v>
                </c:pt>
                <c:pt idx="15656">
                  <c:v>112021</c:v>
                </c:pt>
                <c:pt idx="15657">
                  <c:v>112022</c:v>
                </c:pt>
                <c:pt idx="15658">
                  <c:v>112023</c:v>
                </c:pt>
                <c:pt idx="15659">
                  <c:v>112024</c:v>
                </c:pt>
                <c:pt idx="15660">
                  <c:v>112026</c:v>
                </c:pt>
                <c:pt idx="15661">
                  <c:v>112027</c:v>
                </c:pt>
                <c:pt idx="15662">
                  <c:v>112030</c:v>
                </c:pt>
                <c:pt idx="15663">
                  <c:v>112031</c:v>
                </c:pt>
                <c:pt idx="15664">
                  <c:v>112033</c:v>
                </c:pt>
                <c:pt idx="15665">
                  <c:v>112036</c:v>
                </c:pt>
                <c:pt idx="15666">
                  <c:v>112039</c:v>
                </c:pt>
                <c:pt idx="15667">
                  <c:v>112040</c:v>
                </c:pt>
                <c:pt idx="15668">
                  <c:v>112046</c:v>
                </c:pt>
                <c:pt idx="15669">
                  <c:v>112051</c:v>
                </c:pt>
                <c:pt idx="15670">
                  <c:v>112052</c:v>
                </c:pt>
                <c:pt idx="15671">
                  <c:v>112054</c:v>
                </c:pt>
                <c:pt idx="15672">
                  <c:v>112055</c:v>
                </c:pt>
                <c:pt idx="15673">
                  <c:v>112056</c:v>
                </c:pt>
                <c:pt idx="15674">
                  <c:v>112060</c:v>
                </c:pt>
                <c:pt idx="15675">
                  <c:v>112061</c:v>
                </c:pt>
                <c:pt idx="15676">
                  <c:v>112064</c:v>
                </c:pt>
                <c:pt idx="15677">
                  <c:v>112068</c:v>
                </c:pt>
                <c:pt idx="15678">
                  <c:v>112069</c:v>
                </c:pt>
                <c:pt idx="15679">
                  <c:v>112074</c:v>
                </c:pt>
                <c:pt idx="15680">
                  <c:v>112079</c:v>
                </c:pt>
                <c:pt idx="15681">
                  <c:v>112081</c:v>
                </c:pt>
                <c:pt idx="15682">
                  <c:v>112084</c:v>
                </c:pt>
                <c:pt idx="15683">
                  <c:v>112085</c:v>
                </c:pt>
                <c:pt idx="15684">
                  <c:v>112087</c:v>
                </c:pt>
                <c:pt idx="15685">
                  <c:v>112088</c:v>
                </c:pt>
                <c:pt idx="15686">
                  <c:v>112089</c:v>
                </c:pt>
                <c:pt idx="15687">
                  <c:v>112090</c:v>
                </c:pt>
                <c:pt idx="15688">
                  <c:v>112091</c:v>
                </c:pt>
                <c:pt idx="15689">
                  <c:v>112093</c:v>
                </c:pt>
                <c:pt idx="15690">
                  <c:v>112094</c:v>
                </c:pt>
                <c:pt idx="15691">
                  <c:v>112096</c:v>
                </c:pt>
                <c:pt idx="15692">
                  <c:v>112097</c:v>
                </c:pt>
                <c:pt idx="15693">
                  <c:v>112098</c:v>
                </c:pt>
                <c:pt idx="15694">
                  <c:v>112099</c:v>
                </c:pt>
                <c:pt idx="15695">
                  <c:v>112100</c:v>
                </c:pt>
                <c:pt idx="15696">
                  <c:v>112101</c:v>
                </c:pt>
                <c:pt idx="15697">
                  <c:v>112109</c:v>
                </c:pt>
                <c:pt idx="15698">
                  <c:v>112111</c:v>
                </c:pt>
                <c:pt idx="15699">
                  <c:v>112113</c:v>
                </c:pt>
                <c:pt idx="15700">
                  <c:v>112127</c:v>
                </c:pt>
                <c:pt idx="15701">
                  <c:v>112138</c:v>
                </c:pt>
                <c:pt idx="15702">
                  <c:v>112139</c:v>
                </c:pt>
                <c:pt idx="15703">
                  <c:v>112141</c:v>
                </c:pt>
                <c:pt idx="15704">
                  <c:v>112149</c:v>
                </c:pt>
                <c:pt idx="15705">
                  <c:v>112150</c:v>
                </c:pt>
                <c:pt idx="15706">
                  <c:v>112152</c:v>
                </c:pt>
                <c:pt idx="15707">
                  <c:v>112153</c:v>
                </c:pt>
                <c:pt idx="15708">
                  <c:v>112154</c:v>
                </c:pt>
                <c:pt idx="15709">
                  <c:v>112155</c:v>
                </c:pt>
                <c:pt idx="15710">
                  <c:v>112156</c:v>
                </c:pt>
                <c:pt idx="15711">
                  <c:v>112157</c:v>
                </c:pt>
                <c:pt idx="15712">
                  <c:v>112158</c:v>
                </c:pt>
                <c:pt idx="15713">
                  <c:v>112159</c:v>
                </c:pt>
                <c:pt idx="15714">
                  <c:v>112160</c:v>
                </c:pt>
                <c:pt idx="15715">
                  <c:v>112161</c:v>
                </c:pt>
                <c:pt idx="15716">
                  <c:v>112163</c:v>
                </c:pt>
                <c:pt idx="15717">
                  <c:v>112165</c:v>
                </c:pt>
                <c:pt idx="15718">
                  <c:v>112167</c:v>
                </c:pt>
                <c:pt idx="15719">
                  <c:v>112171</c:v>
                </c:pt>
                <c:pt idx="15720">
                  <c:v>112173</c:v>
                </c:pt>
                <c:pt idx="15721">
                  <c:v>112174</c:v>
                </c:pt>
                <c:pt idx="15722">
                  <c:v>112178</c:v>
                </c:pt>
                <c:pt idx="15723">
                  <c:v>112185</c:v>
                </c:pt>
                <c:pt idx="15724">
                  <c:v>112186</c:v>
                </c:pt>
                <c:pt idx="15725">
                  <c:v>112187</c:v>
                </c:pt>
                <c:pt idx="15726">
                  <c:v>112194</c:v>
                </c:pt>
                <c:pt idx="15727">
                  <c:v>112195</c:v>
                </c:pt>
                <c:pt idx="15728">
                  <c:v>112196</c:v>
                </c:pt>
                <c:pt idx="15729">
                  <c:v>112197</c:v>
                </c:pt>
                <c:pt idx="15730">
                  <c:v>112198</c:v>
                </c:pt>
                <c:pt idx="15731">
                  <c:v>112200</c:v>
                </c:pt>
                <c:pt idx="15732">
                  <c:v>112201</c:v>
                </c:pt>
                <c:pt idx="15733">
                  <c:v>112202</c:v>
                </c:pt>
                <c:pt idx="15734">
                  <c:v>112204</c:v>
                </c:pt>
                <c:pt idx="15735">
                  <c:v>112210</c:v>
                </c:pt>
                <c:pt idx="15736">
                  <c:v>112211</c:v>
                </c:pt>
                <c:pt idx="15737">
                  <c:v>112213</c:v>
                </c:pt>
                <c:pt idx="15738">
                  <c:v>112216</c:v>
                </c:pt>
                <c:pt idx="15739">
                  <c:v>112218</c:v>
                </c:pt>
                <c:pt idx="15740">
                  <c:v>112219</c:v>
                </c:pt>
                <c:pt idx="15741">
                  <c:v>112222</c:v>
                </c:pt>
                <c:pt idx="15742">
                  <c:v>112224</c:v>
                </c:pt>
                <c:pt idx="15743">
                  <c:v>112225</c:v>
                </c:pt>
                <c:pt idx="15744">
                  <c:v>112226</c:v>
                </c:pt>
                <c:pt idx="15745">
                  <c:v>112227</c:v>
                </c:pt>
                <c:pt idx="15746">
                  <c:v>112231</c:v>
                </c:pt>
                <c:pt idx="15747">
                  <c:v>112232</c:v>
                </c:pt>
                <c:pt idx="15748">
                  <c:v>112235</c:v>
                </c:pt>
                <c:pt idx="15749">
                  <c:v>112236</c:v>
                </c:pt>
                <c:pt idx="15750">
                  <c:v>112240</c:v>
                </c:pt>
                <c:pt idx="15751">
                  <c:v>112245</c:v>
                </c:pt>
                <c:pt idx="15752">
                  <c:v>112246</c:v>
                </c:pt>
                <c:pt idx="15753">
                  <c:v>112247</c:v>
                </c:pt>
                <c:pt idx="15754">
                  <c:v>112254</c:v>
                </c:pt>
                <c:pt idx="15755">
                  <c:v>112256</c:v>
                </c:pt>
                <c:pt idx="15756">
                  <c:v>112257</c:v>
                </c:pt>
                <c:pt idx="15757">
                  <c:v>112258</c:v>
                </c:pt>
                <c:pt idx="15758">
                  <c:v>112259</c:v>
                </c:pt>
                <c:pt idx="15759">
                  <c:v>112260</c:v>
                </c:pt>
                <c:pt idx="15760">
                  <c:v>112261</c:v>
                </c:pt>
                <c:pt idx="15761">
                  <c:v>112262</c:v>
                </c:pt>
                <c:pt idx="15762">
                  <c:v>112263</c:v>
                </c:pt>
                <c:pt idx="15763">
                  <c:v>112264</c:v>
                </c:pt>
                <c:pt idx="15764">
                  <c:v>112265</c:v>
                </c:pt>
                <c:pt idx="15765">
                  <c:v>112266</c:v>
                </c:pt>
                <c:pt idx="15766">
                  <c:v>112267</c:v>
                </c:pt>
                <c:pt idx="15767">
                  <c:v>112274</c:v>
                </c:pt>
                <c:pt idx="15768">
                  <c:v>112275</c:v>
                </c:pt>
                <c:pt idx="15769">
                  <c:v>112277</c:v>
                </c:pt>
                <c:pt idx="15770">
                  <c:v>112278</c:v>
                </c:pt>
                <c:pt idx="15771">
                  <c:v>112279</c:v>
                </c:pt>
                <c:pt idx="15772">
                  <c:v>112283</c:v>
                </c:pt>
                <c:pt idx="15773">
                  <c:v>112284</c:v>
                </c:pt>
                <c:pt idx="15774">
                  <c:v>112285</c:v>
                </c:pt>
                <c:pt idx="15775">
                  <c:v>112287</c:v>
                </c:pt>
                <c:pt idx="15776">
                  <c:v>112293</c:v>
                </c:pt>
                <c:pt idx="15777">
                  <c:v>112295</c:v>
                </c:pt>
                <c:pt idx="15778">
                  <c:v>112297</c:v>
                </c:pt>
                <c:pt idx="15779">
                  <c:v>112298</c:v>
                </c:pt>
                <c:pt idx="15780">
                  <c:v>112299</c:v>
                </c:pt>
                <c:pt idx="15781">
                  <c:v>112300</c:v>
                </c:pt>
                <c:pt idx="15782">
                  <c:v>112304</c:v>
                </c:pt>
                <c:pt idx="15783">
                  <c:v>112305</c:v>
                </c:pt>
                <c:pt idx="15784">
                  <c:v>112306</c:v>
                </c:pt>
                <c:pt idx="15785">
                  <c:v>112307</c:v>
                </c:pt>
                <c:pt idx="15786">
                  <c:v>112308</c:v>
                </c:pt>
                <c:pt idx="15787">
                  <c:v>112309</c:v>
                </c:pt>
                <c:pt idx="15788">
                  <c:v>112311</c:v>
                </c:pt>
                <c:pt idx="15789">
                  <c:v>112313</c:v>
                </c:pt>
                <c:pt idx="15790">
                  <c:v>112315</c:v>
                </c:pt>
                <c:pt idx="15791">
                  <c:v>112316</c:v>
                </c:pt>
                <c:pt idx="15792">
                  <c:v>112318</c:v>
                </c:pt>
                <c:pt idx="15793">
                  <c:v>112320</c:v>
                </c:pt>
                <c:pt idx="15794">
                  <c:v>112321</c:v>
                </c:pt>
                <c:pt idx="15795">
                  <c:v>112323</c:v>
                </c:pt>
                <c:pt idx="15796">
                  <c:v>112325</c:v>
                </c:pt>
                <c:pt idx="15797">
                  <c:v>112326</c:v>
                </c:pt>
                <c:pt idx="15798">
                  <c:v>112333</c:v>
                </c:pt>
                <c:pt idx="15799">
                  <c:v>112337</c:v>
                </c:pt>
                <c:pt idx="15800">
                  <c:v>112340</c:v>
                </c:pt>
                <c:pt idx="15801">
                  <c:v>112341</c:v>
                </c:pt>
                <c:pt idx="15802">
                  <c:v>112346</c:v>
                </c:pt>
                <c:pt idx="15803">
                  <c:v>112347</c:v>
                </c:pt>
                <c:pt idx="15804">
                  <c:v>112351</c:v>
                </c:pt>
                <c:pt idx="15805">
                  <c:v>112358</c:v>
                </c:pt>
                <c:pt idx="15806">
                  <c:v>112363</c:v>
                </c:pt>
                <c:pt idx="15807">
                  <c:v>112364</c:v>
                </c:pt>
                <c:pt idx="15808">
                  <c:v>112372</c:v>
                </c:pt>
                <c:pt idx="15809">
                  <c:v>112376</c:v>
                </c:pt>
                <c:pt idx="15810">
                  <c:v>112377</c:v>
                </c:pt>
                <c:pt idx="15811">
                  <c:v>112378</c:v>
                </c:pt>
                <c:pt idx="15812">
                  <c:v>112379</c:v>
                </c:pt>
                <c:pt idx="15813">
                  <c:v>112380</c:v>
                </c:pt>
                <c:pt idx="15814">
                  <c:v>112382</c:v>
                </c:pt>
                <c:pt idx="15815">
                  <c:v>112383</c:v>
                </c:pt>
                <c:pt idx="15816">
                  <c:v>112384</c:v>
                </c:pt>
                <c:pt idx="15817">
                  <c:v>112387</c:v>
                </c:pt>
                <c:pt idx="15818">
                  <c:v>112388</c:v>
                </c:pt>
                <c:pt idx="15819">
                  <c:v>112396</c:v>
                </c:pt>
                <c:pt idx="15820">
                  <c:v>112397</c:v>
                </c:pt>
                <c:pt idx="15821">
                  <c:v>112402</c:v>
                </c:pt>
                <c:pt idx="15822">
                  <c:v>112403</c:v>
                </c:pt>
                <c:pt idx="15823">
                  <c:v>112404</c:v>
                </c:pt>
                <c:pt idx="15824">
                  <c:v>112405</c:v>
                </c:pt>
                <c:pt idx="15825">
                  <c:v>112406</c:v>
                </c:pt>
                <c:pt idx="15826">
                  <c:v>112408</c:v>
                </c:pt>
                <c:pt idx="15827">
                  <c:v>112410</c:v>
                </c:pt>
                <c:pt idx="15828">
                  <c:v>112418</c:v>
                </c:pt>
                <c:pt idx="15829">
                  <c:v>112420</c:v>
                </c:pt>
                <c:pt idx="15830">
                  <c:v>112421</c:v>
                </c:pt>
                <c:pt idx="15831">
                  <c:v>112422</c:v>
                </c:pt>
                <c:pt idx="15832">
                  <c:v>112430</c:v>
                </c:pt>
                <c:pt idx="15833">
                  <c:v>112431</c:v>
                </c:pt>
                <c:pt idx="15834">
                  <c:v>112432</c:v>
                </c:pt>
                <c:pt idx="15835">
                  <c:v>112435</c:v>
                </c:pt>
                <c:pt idx="15836">
                  <c:v>112438</c:v>
                </c:pt>
                <c:pt idx="15837">
                  <c:v>112439</c:v>
                </c:pt>
                <c:pt idx="15838">
                  <c:v>112440</c:v>
                </c:pt>
                <c:pt idx="15839">
                  <c:v>112442</c:v>
                </c:pt>
                <c:pt idx="15840">
                  <c:v>112448</c:v>
                </c:pt>
                <c:pt idx="15841">
                  <c:v>112450</c:v>
                </c:pt>
                <c:pt idx="15842">
                  <c:v>112452</c:v>
                </c:pt>
                <c:pt idx="15843">
                  <c:v>112453</c:v>
                </c:pt>
                <c:pt idx="15844">
                  <c:v>112455</c:v>
                </c:pt>
                <c:pt idx="15845">
                  <c:v>112459</c:v>
                </c:pt>
                <c:pt idx="15846">
                  <c:v>112461</c:v>
                </c:pt>
                <c:pt idx="15847">
                  <c:v>112463</c:v>
                </c:pt>
                <c:pt idx="15848">
                  <c:v>112466</c:v>
                </c:pt>
                <c:pt idx="15849">
                  <c:v>112472</c:v>
                </c:pt>
                <c:pt idx="15850">
                  <c:v>112474</c:v>
                </c:pt>
                <c:pt idx="15851">
                  <c:v>112475</c:v>
                </c:pt>
                <c:pt idx="15852">
                  <c:v>112477</c:v>
                </c:pt>
                <c:pt idx="15853">
                  <c:v>112478</c:v>
                </c:pt>
                <c:pt idx="15854">
                  <c:v>112479</c:v>
                </c:pt>
                <c:pt idx="15855">
                  <c:v>112480</c:v>
                </c:pt>
                <c:pt idx="15856">
                  <c:v>112481</c:v>
                </c:pt>
                <c:pt idx="15857">
                  <c:v>112482</c:v>
                </c:pt>
                <c:pt idx="15858">
                  <c:v>112484</c:v>
                </c:pt>
                <c:pt idx="15859">
                  <c:v>112485</c:v>
                </c:pt>
                <c:pt idx="15860">
                  <c:v>112489</c:v>
                </c:pt>
                <c:pt idx="15861">
                  <c:v>112491</c:v>
                </c:pt>
                <c:pt idx="15862">
                  <c:v>112493</c:v>
                </c:pt>
                <c:pt idx="15863">
                  <c:v>112494</c:v>
                </c:pt>
                <c:pt idx="15864">
                  <c:v>112505</c:v>
                </c:pt>
                <c:pt idx="15865">
                  <c:v>112506</c:v>
                </c:pt>
                <c:pt idx="15866">
                  <c:v>112508</c:v>
                </c:pt>
                <c:pt idx="15867">
                  <c:v>112511</c:v>
                </c:pt>
                <c:pt idx="15868">
                  <c:v>112513</c:v>
                </c:pt>
                <c:pt idx="15869">
                  <c:v>112514</c:v>
                </c:pt>
                <c:pt idx="15870">
                  <c:v>112516</c:v>
                </c:pt>
                <c:pt idx="15871">
                  <c:v>112517</c:v>
                </c:pt>
                <c:pt idx="15872">
                  <c:v>112520</c:v>
                </c:pt>
                <c:pt idx="15873">
                  <c:v>112521</c:v>
                </c:pt>
                <c:pt idx="15874">
                  <c:v>112523</c:v>
                </c:pt>
                <c:pt idx="15875">
                  <c:v>112525</c:v>
                </c:pt>
                <c:pt idx="15876">
                  <c:v>112528</c:v>
                </c:pt>
                <c:pt idx="15877">
                  <c:v>112529</c:v>
                </c:pt>
                <c:pt idx="15878">
                  <c:v>112530</c:v>
                </c:pt>
                <c:pt idx="15879">
                  <c:v>112532</c:v>
                </c:pt>
                <c:pt idx="15880">
                  <c:v>112533</c:v>
                </c:pt>
                <c:pt idx="15881">
                  <c:v>112535</c:v>
                </c:pt>
                <c:pt idx="15882">
                  <c:v>112538</c:v>
                </c:pt>
                <c:pt idx="15883">
                  <c:v>112546</c:v>
                </c:pt>
                <c:pt idx="15884">
                  <c:v>112551</c:v>
                </c:pt>
                <c:pt idx="15885">
                  <c:v>112556</c:v>
                </c:pt>
                <c:pt idx="15886">
                  <c:v>112557</c:v>
                </c:pt>
                <c:pt idx="15887">
                  <c:v>112559</c:v>
                </c:pt>
                <c:pt idx="15888">
                  <c:v>112560</c:v>
                </c:pt>
                <c:pt idx="15889">
                  <c:v>112561</c:v>
                </c:pt>
                <c:pt idx="15890">
                  <c:v>112566</c:v>
                </c:pt>
                <c:pt idx="15891">
                  <c:v>112568</c:v>
                </c:pt>
                <c:pt idx="15892">
                  <c:v>112569</c:v>
                </c:pt>
                <c:pt idx="15893">
                  <c:v>112575</c:v>
                </c:pt>
                <c:pt idx="15894">
                  <c:v>112576</c:v>
                </c:pt>
                <c:pt idx="15895">
                  <c:v>112578</c:v>
                </c:pt>
                <c:pt idx="15896">
                  <c:v>112580</c:v>
                </c:pt>
                <c:pt idx="15897">
                  <c:v>112581</c:v>
                </c:pt>
                <c:pt idx="15898">
                  <c:v>112582</c:v>
                </c:pt>
                <c:pt idx="15899">
                  <c:v>112584</c:v>
                </c:pt>
                <c:pt idx="15900">
                  <c:v>112585</c:v>
                </c:pt>
                <c:pt idx="15901">
                  <c:v>112590</c:v>
                </c:pt>
                <c:pt idx="15902">
                  <c:v>112597</c:v>
                </c:pt>
                <c:pt idx="15903">
                  <c:v>112598</c:v>
                </c:pt>
                <c:pt idx="15904">
                  <c:v>112610</c:v>
                </c:pt>
                <c:pt idx="15905">
                  <c:v>112613</c:v>
                </c:pt>
                <c:pt idx="15906">
                  <c:v>112615</c:v>
                </c:pt>
                <c:pt idx="15907">
                  <c:v>112616</c:v>
                </c:pt>
                <c:pt idx="15908">
                  <c:v>112617</c:v>
                </c:pt>
                <c:pt idx="15909">
                  <c:v>112618</c:v>
                </c:pt>
                <c:pt idx="15910">
                  <c:v>112619</c:v>
                </c:pt>
                <c:pt idx="15911">
                  <c:v>112620</c:v>
                </c:pt>
                <c:pt idx="15912">
                  <c:v>112625</c:v>
                </c:pt>
                <c:pt idx="15913">
                  <c:v>112629</c:v>
                </c:pt>
                <c:pt idx="15914">
                  <c:v>112634</c:v>
                </c:pt>
                <c:pt idx="15915">
                  <c:v>112636</c:v>
                </c:pt>
                <c:pt idx="15916">
                  <c:v>112637</c:v>
                </c:pt>
                <c:pt idx="15917">
                  <c:v>112638</c:v>
                </c:pt>
                <c:pt idx="15918">
                  <c:v>112639</c:v>
                </c:pt>
                <c:pt idx="15919">
                  <c:v>112640</c:v>
                </c:pt>
                <c:pt idx="15920">
                  <c:v>112643</c:v>
                </c:pt>
                <c:pt idx="15921">
                  <c:v>112648</c:v>
                </c:pt>
                <c:pt idx="15922">
                  <c:v>112651</c:v>
                </c:pt>
                <c:pt idx="15923">
                  <c:v>112652</c:v>
                </c:pt>
                <c:pt idx="15924">
                  <c:v>112654</c:v>
                </c:pt>
                <c:pt idx="15925">
                  <c:v>112655</c:v>
                </c:pt>
                <c:pt idx="15926">
                  <c:v>112656</c:v>
                </c:pt>
                <c:pt idx="15927">
                  <c:v>112657</c:v>
                </c:pt>
                <c:pt idx="15928">
                  <c:v>112658</c:v>
                </c:pt>
                <c:pt idx="15929">
                  <c:v>112661</c:v>
                </c:pt>
                <c:pt idx="15930">
                  <c:v>112665</c:v>
                </c:pt>
                <c:pt idx="15931">
                  <c:v>112668</c:v>
                </c:pt>
                <c:pt idx="15932">
                  <c:v>112671</c:v>
                </c:pt>
                <c:pt idx="15933">
                  <c:v>112674</c:v>
                </c:pt>
                <c:pt idx="15934">
                  <c:v>112677</c:v>
                </c:pt>
                <c:pt idx="15935">
                  <c:v>112682</c:v>
                </c:pt>
                <c:pt idx="15936">
                  <c:v>112683</c:v>
                </c:pt>
                <c:pt idx="15937">
                  <c:v>112684</c:v>
                </c:pt>
                <c:pt idx="15938">
                  <c:v>112687</c:v>
                </c:pt>
                <c:pt idx="15939">
                  <c:v>112688</c:v>
                </c:pt>
                <c:pt idx="15940">
                  <c:v>112689</c:v>
                </c:pt>
                <c:pt idx="15941">
                  <c:v>112690</c:v>
                </c:pt>
                <c:pt idx="15942">
                  <c:v>112691</c:v>
                </c:pt>
                <c:pt idx="15943">
                  <c:v>112693</c:v>
                </c:pt>
                <c:pt idx="15944">
                  <c:v>112694</c:v>
                </c:pt>
                <c:pt idx="15945">
                  <c:v>112700</c:v>
                </c:pt>
                <c:pt idx="15946">
                  <c:v>112701</c:v>
                </c:pt>
                <c:pt idx="15947">
                  <c:v>112702</c:v>
                </c:pt>
                <c:pt idx="15948">
                  <c:v>112712</c:v>
                </c:pt>
                <c:pt idx="15949">
                  <c:v>112713</c:v>
                </c:pt>
                <c:pt idx="15950">
                  <c:v>112721</c:v>
                </c:pt>
                <c:pt idx="15951">
                  <c:v>112722</c:v>
                </c:pt>
                <c:pt idx="15952">
                  <c:v>112724</c:v>
                </c:pt>
                <c:pt idx="15953">
                  <c:v>112726</c:v>
                </c:pt>
                <c:pt idx="15954">
                  <c:v>112727</c:v>
                </c:pt>
                <c:pt idx="15955">
                  <c:v>112728</c:v>
                </c:pt>
                <c:pt idx="15956">
                  <c:v>112729</c:v>
                </c:pt>
                <c:pt idx="15957">
                  <c:v>112730</c:v>
                </c:pt>
                <c:pt idx="15958">
                  <c:v>112731</c:v>
                </c:pt>
                <c:pt idx="15959">
                  <c:v>112732</c:v>
                </c:pt>
                <c:pt idx="15960">
                  <c:v>112735</c:v>
                </c:pt>
                <c:pt idx="15961">
                  <c:v>112736</c:v>
                </c:pt>
                <c:pt idx="15962">
                  <c:v>112737</c:v>
                </c:pt>
                <c:pt idx="15963">
                  <c:v>112749</c:v>
                </c:pt>
                <c:pt idx="15964">
                  <c:v>112755</c:v>
                </c:pt>
                <c:pt idx="15965">
                  <c:v>112756</c:v>
                </c:pt>
                <c:pt idx="15966">
                  <c:v>112759</c:v>
                </c:pt>
                <c:pt idx="15967">
                  <c:v>112762</c:v>
                </c:pt>
                <c:pt idx="15968">
                  <c:v>112763</c:v>
                </c:pt>
                <c:pt idx="15969">
                  <c:v>112764</c:v>
                </c:pt>
                <c:pt idx="15970">
                  <c:v>112765</c:v>
                </c:pt>
                <c:pt idx="15971">
                  <c:v>112766</c:v>
                </c:pt>
                <c:pt idx="15972">
                  <c:v>112767</c:v>
                </c:pt>
                <c:pt idx="15973">
                  <c:v>112770</c:v>
                </c:pt>
                <c:pt idx="15974">
                  <c:v>112771</c:v>
                </c:pt>
                <c:pt idx="15975">
                  <c:v>112772</c:v>
                </c:pt>
                <c:pt idx="15976">
                  <c:v>112773</c:v>
                </c:pt>
                <c:pt idx="15977">
                  <c:v>112774</c:v>
                </c:pt>
                <c:pt idx="15978">
                  <c:v>112775</c:v>
                </c:pt>
                <c:pt idx="15979">
                  <c:v>112779</c:v>
                </c:pt>
                <c:pt idx="15980">
                  <c:v>112782</c:v>
                </c:pt>
                <c:pt idx="15981">
                  <c:v>112784</c:v>
                </c:pt>
                <c:pt idx="15982">
                  <c:v>112785</c:v>
                </c:pt>
                <c:pt idx="15983">
                  <c:v>112786</c:v>
                </c:pt>
                <c:pt idx="15984">
                  <c:v>112794</c:v>
                </c:pt>
                <c:pt idx="15985">
                  <c:v>112804</c:v>
                </c:pt>
                <c:pt idx="15986">
                  <c:v>112805</c:v>
                </c:pt>
                <c:pt idx="15987">
                  <c:v>112807</c:v>
                </c:pt>
                <c:pt idx="15988">
                  <c:v>112810</c:v>
                </c:pt>
                <c:pt idx="15989">
                  <c:v>112815</c:v>
                </c:pt>
                <c:pt idx="15990">
                  <c:v>112822</c:v>
                </c:pt>
                <c:pt idx="15991">
                  <c:v>112823</c:v>
                </c:pt>
                <c:pt idx="15992">
                  <c:v>112824</c:v>
                </c:pt>
                <c:pt idx="15993">
                  <c:v>112826</c:v>
                </c:pt>
                <c:pt idx="15994">
                  <c:v>112831</c:v>
                </c:pt>
                <c:pt idx="15995">
                  <c:v>112832</c:v>
                </c:pt>
                <c:pt idx="15996">
                  <c:v>112835</c:v>
                </c:pt>
                <c:pt idx="15997">
                  <c:v>112837</c:v>
                </c:pt>
                <c:pt idx="15998">
                  <c:v>112838</c:v>
                </c:pt>
                <c:pt idx="15999">
                  <c:v>112839</c:v>
                </c:pt>
                <c:pt idx="16000">
                  <c:v>112841</c:v>
                </c:pt>
                <c:pt idx="16001">
                  <c:v>112842</c:v>
                </c:pt>
                <c:pt idx="16002">
                  <c:v>112843</c:v>
                </c:pt>
                <c:pt idx="16003">
                  <c:v>112845</c:v>
                </c:pt>
                <c:pt idx="16004">
                  <c:v>112847</c:v>
                </c:pt>
                <c:pt idx="16005">
                  <c:v>112848</c:v>
                </c:pt>
                <c:pt idx="16006">
                  <c:v>112849</c:v>
                </c:pt>
                <c:pt idx="16007">
                  <c:v>112850</c:v>
                </c:pt>
                <c:pt idx="16008">
                  <c:v>112852</c:v>
                </c:pt>
                <c:pt idx="16009">
                  <c:v>112856</c:v>
                </c:pt>
                <c:pt idx="16010">
                  <c:v>112858</c:v>
                </c:pt>
                <c:pt idx="16011">
                  <c:v>112859</c:v>
                </c:pt>
                <c:pt idx="16012">
                  <c:v>112861</c:v>
                </c:pt>
                <c:pt idx="16013">
                  <c:v>112863</c:v>
                </c:pt>
                <c:pt idx="16014">
                  <c:v>112864</c:v>
                </c:pt>
                <c:pt idx="16015">
                  <c:v>112867</c:v>
                </c:pt>
                <c:pt idx="16016">
                  <c:v>112872</c:v>
                </c:pt>
                <c:pt idx="16017">
                  <c:v>112875</c:v>
                </c:pt>
                <c:pt idx="16018">
                  <c:v>112876</c:v>
                </c:pt>
                <c:pt idx="16019">
                  <c:v>112877</c:v>
                </c:pt>
                <c:pt idx="16020">
                  <c:v>112878</c:v>
                </c:pt>
                <c:pt idx="16021">
                  <c:v>112879</c:v>
                </c:pt>
                <c:pt idx="16022">
                  <c:v>112881</c:v>
                </c:pt>
                <c:pt idx="16023">
                  <c:v>112882</c:v>
                </c:pt>
                <c:pt idx="16024">
                  <c:v>112883</c:v>
                </c:pt>
                <c:pt idx="16025">
                  <c:v>112884</c:v>
                </c:pt>
                <c:pt idx="16026">
                  <c:v>112885</c:v>
                </c:pt>
                <c:pt idx="16027">
                  <c:v>112886</c:v>
                </c:pt>
                <c:pt idx="16028">
                  <c:v>112887</c:v>
                </c:pt>
                <c:pt idx="16029">
                  <c:v>112891</c:v>
                </c:pt>
                <c:pt idx="16030">
                  <c:v>112896</c:v>
                </c:pt>
                <c:pt idx="16031">
                  <c:v>112897</c:v>
                </c:pt>
                <c:pt idx="16032">
                  <c:v>112904</c:v>
                </c:pt>
                <c:pt idx="16033">
                  <c:v>112905</c:v>
                </c:pt>
                <c:pt idx="16034">
                  <c:v>112908</c:v>
                </c:pt>
                <c:pt idx="16035">
                  <c:v>112913</c:v>
                </c:pt>
                <c:pt idx="16036">
                  <c:v>112915</c:v>
                </c:pt>
                <c:pt idx="16037">
                  <c:v>112916</c:v>
                </c:pt>
                <c:pt idx="16038">
                  <c:v>112918</c:v>
                </c:pt>
                <c:pt idx="16039">
                  <c:v>112919</c:v>
                </c:pt>
                <c:pt idx="16040">
                  <c:v>112920</c:v>
                </c:pt>
                <c:pt idx="16041">
                  <c:v>112921</c:v>
                </c:pt>
                <c:pt idx="16042">
                  <c:v>112924</c:v>
                </c:pt>
                <c:pt idx="16043">
                  <c:v>112932</c:v>
                </c:pt>
                <c:pt idx="16044">
                  <c:v>112935</c:v>
                </c:pt>
                <c:pt idx="16045">
                  <c:v>112937</c:v>
                </c:pt>
                <c:pt idx="16046">
                  <c:v>112938</c:v>
                </c:pt>
                <c:pt idx="16047">
                  <c:v>112939</c:v>
                </c:pt>
                <c:pt idx="16048">
                  <c:v>112947</c:v>
                </c:pt>
                <c:pt idx="16049">
                  <c:v>112950</c:v>
                </c:pt>
                <c:pt idx="16050">
                  <c:v>112952</c:v>
                </c:pt>
                <c:pt idx="16051">
                  <c:v>112953</c:v>
                </c:pt>
                <c:pt idx="16052">
                  <c:v>112956</c:v>
                </c:pt>
                <c:pt idx="16053">
                  <c:v>112964</c:v>
                </c:pt>
                <c:pt idx="16054">
                  <c:v>112965</c:v>
                </c:pt>
                <c:pt idx="16055">
                  <c:v>112966</c:v>
                </c:pt>
                <c:pt idx="16056">
                  <c:v>112967</c:v>
                </c:pt>
                <c:pt idx="16057">
                  <c:v>112968</c:v>
                </c:pt>
                <c:pt idx="16058">
                  <c:v>112970</c:v>
                </c:pt>
                <c:pt idx="16059">
                  <c:v>112974</c:v>
                </c:pt>
                <c:pt idx="16060">
                  <c:v>112975</c:v>
                </c:pt>
                <c:pt idx="16061">
                  <c:v>112981</c:v>
                </c:pt>
                <c:pt idx="16062">
                  <c:v>112983</c:v>
                </c:pt>
                <c:pt idx="16063">
                  <c:v>112984</c:v>
                </c:pt>
                <c:pt idx="16064">
                  <c:v>112990</c:v>
                </c:pt>
                <c:pt idx="16065">
                  <c:v>112991</c:v>
                </c:pt>
                <c:pt idx="16066">
                  <c:v>112995</c:v>
                </c:pt>
                <c:pt idx="16067">
                  <c:v>112996</c:v>
                </c:pt>
                <c:pt idx="16068">
                  <c:v>112997</c:v>
                </c:pt>
                <c:pt idx="16069">
                  <c:v>112998</c:v>
                </c:pt>
                <c:pt idx="16070">
                  <c:v>112999</c:v>
                </c:pt>
                <c:pt idx="16071">
                  <c:v>113001</c:v>
                </c:pt>
                <c:pt idx="16072">
                  <c:v>113002</c:v>
                </c:pt>
                <c:pt idx="16073">
                  <c:v>113003</c:v>
                </c:pt>
                <c:pt idx="16074">
                  <c:v>113005</c:v>
                </c:pt>
                <c:pt idx="16075">
                  <c:v>113006</c:v>
                </c:pt>
                <c:pt idx="16076">
                  <c:v>113010</c:v>
                </c:pt>
                <c:pt idx="16077">
                  <c:v>113012</c:v>
                </c:pt>
                <c:pt idx="16078">
                  <c:v>113013</c:v>
                </c:pt>
                <c:pt idx="16079">
                  <c:v>113014</c:v>
                </c:pt>
                <c:pt idx="16080">
                  <c:v>113015</c:v>
                </c:pt>
                <c:pt idx="16081">
                  <c:v>113016</c:v>
                </c:pt>
                <c:pt idx="16082">
                  <c:v>113018</c:v>
                </c:pt>
                <c:pt idx="16083">
                  <c:v>113023</c:v>
                </c:pt>
                <c:pt idx="16084">
                  <c:v>113035</c:v>
                </c:pt>
                <c:pt idx="16085">
                  <c:v>113037</c:v>
                </c:pt>
                <c:pt idx="16086">
                  <c:v>113038</c:v>
                </c:pt>
                <c:pt idx="16087">
                  <c:v>113040</c:v>
                </c:pt>
                <c:pt idx="16088">
                  <c:v>113041</c:v>
                </c:pt>
                <c:pt idx="16089">
                  <c:v>113042</c:v>
                </c:pt>
                <c:pt idx="16090">
                  <c:v>113043</c:v>
                </c:pt>
                <c:pt idx="16091">
                  <c:v>113044</c:v>
                </c:pt>
                <c:pt idx="16092">
                  <c:v>113045</c:v>
                </c:pt>
                <c:pt idx="16093">
                  <c:v>113048</c:v>
                </c:pt>
                <c:pt idx="16094">
                  <c:v>113052</c:v>
                </c:pt>
                <c:pt idx="16095">
                  <c:v>113054</c:v>
                </c:pt>
                <c:pt idx="16096">
                  <c:v>113063</c:v>
                </c:pt>
                <c:pt idx="16097">
                  <c:v>113064</c:v>
                </c:pt>
                <c:pt idx="16098">
                  <c:v>113066</c:v>
                </c:pt>
                <c:pt idx="16099">
                  <c:v>113068</c:v>
                </c:pt>
                <c:pt idx="16100">
                  <c:v>113071</c:v>
                </c:pt>
                <c:pt idx="16101">
                  <c:v>113082</c:v>
                </c:pt>
                <c:pt idx="16102">
                  <c:v>113083</c:v>
                </c:pt>
                <c:pt idx="16103">
                  <c:v>113088</c:v>
                </c:pt>
                <c:pt idx="16104">
                  <c:v>113089</c:v>
                </c:pt>
                <c:pt idx="16105">
                  <c:v>113094</c:v>
                </c:pt>
                <c:pt idx="16106">
                  <c:v>113096</c:v>
                </c:pt>
                <c:pt idx="16107">
                  <c:v>113097</c:v>
                </c:pt>
                <c:pt idx="16108">
                  <c:v>113104</c:v>
                </c:pt>
                <c:pt idx="16109">
                  <c:v>113108</c:v>
                </c:pt>
                <c:pt idx="16110">
                  <c:v>113109</c:v>
                </c:pt>
                <c:pt idx="16111">
                  <c:v>113115</c:v>
                </c:pt>
                <c:pt idx="16112">
                  <c:v>113117</c:v>
                </c:pt>
                <c:pt idx="16113">
                  <c:v>113120</c:v>
                </c:pt>
                <c:pt idx="16114">
                  <c:v>113121</c:v>
                </c:pt>
                <c:pt idx="16115">
                  <c:v>113126</c:v>
                </c:pt>
                <c:pt idx="16116">
                  <c:v>113127</c:v>
                </c:pt>
                <c:pt idx="16117">
                  <c:v>113128</c:v>
                </c:pt>
                <c:pt idx="16118">
                  <c:v>113129</c:v>
                </c:pt>
                <c:pt idx="16119">
                  <c:v>113130</c:v>
                </c:pt>
                <c:pt idx="16120">
                  <c:v>113131</c:v>
                </c:pt>
                <c:pt idx="16121">
                  <c:v>113132</c:v>
                </c:pt>
                <c:pt idx="16122">
                  <c:v>113133</c:v>
                </c:pt>
                <c:pt idx="16123">
                  <c:v>113134</c:v>
                </c:pt>
                <c:pt idx="16124">
                  <c:v>113135</c:v>
                </c:pt>
                <c:pt idx="16125">
                  <c:v>113137</c:v>
                </c:pt>
                <c:pt idx="16126">
                  <c:v>113138</c:v>
                </c:pt>
                <c:pt idx="16127">
                  <c:v>113149</c:v>
                </c:pt>
                <c:pt idx="16128">
                  <c:v>113154</c:v>
                </c:pt>
                <c:pt idx="16129">
                  <c:v>113155</c:v>
                </c:pt>
                <c:pt idx="16130">
                  <c:v>113157</c:v>
                </c:pt>
                <c:pt idx="16131">
                  <c:v>113158</c:v>
                </c:pt>
                <c:pt idx="16132">
                  <c:v>113159</c:v>
                </c:pt>
                <c:pt idx="16133">
                  <c:v>113160</c:v>
                </c:pt>
                <c:pt idx="16134">
                  <c:v>113161</c:v>
                </c:pt>
                <c:pt idx="16135">
                  <c:v>113165</c:v>
                </c:pt>
                <c:pt idx="16136">
                  <c:v>113166</c:v>
                </c:pt>
                <c:pt idx="16137">
                  <c:v>113169</c:v>
                </c:pt>
                <c:pt idx="16138">
                  <c:v>113172</c:v>
                </c:pt>
                <c:pt idx="16139">
                  <c:v>113173</c:v>
                </c:pt>
                <c:pt idx="16140">
                  <c:v>113174</c:v>
                </c:pt>
                <c:pt idx="16141">
                  <c:v>113175</c:v>
                </c:pt>
                <c:pt idx="16142">
                  <c:v>113176</c:v>
                </c:pt>
                <c:pt idx="16143">
                  <c:v>113178</c:v>
                </c:pt>
                <c:pt idx="16144">
                  <c:v>113179</c:v>
                </c:pt>
                <c:pt idx="16145">
                  <c:v>113180</c:v>
                </c:pt>
                <c:pt idx="16146">
                  <c:v>113181</c:v>
                </c:pt>
                <c:pt idx="16147">
                  <c:v>113184</c:v>
                </c:pt>
                <c:pt idx="16148">
                  <c:v>113186</c:v>
                </c:pt>
                <c:pt idx="16149">
                  <c:v>113187</c:v>
                </c:pt>
                <c:pt idx="16150">
                  <c:v>113188</c:v>
                </c:pt>
                <c:pt idx="16151">
                  <c:v>113193</c:v>
                </c:pt>
                <c:pt idx="16152">
                  <c:v>113197</c:v>
                </c:pt>
                <c:pt idx="16153">
                  <c:v>113200</c:v>
                </c:pt>
                <c:pt idx="16154">
                  <c:v>113203</c:v>
                </c:pt>
                <c:pt idx="16155">
                  <c:v>113204</c:v>
                </c:pt>
                <c:pt idx="16156">
                  <c:v>113207</c:v>
                </c:pt>
                <c:pt idx="16157">
                  <c:v>113208</c:v>
                </c:pt>
                <c:pt idx="16158">
                  <c:v>113209</c:v>
                </c:pt>
                <c:pt idx="16159">
                  <c:v>113210</c:v>
                </c:pt>
                <c:pt idx="16160">
                  <c:v>113213</c:v>
                </c:pt>
                <c:pt idx="16161">
                  <c:v>113215</c:v>
                </c:pt>
                <c:pt idx="16162">
                  <c:v>113219</c:v>
                </c:pt>
                <c:pt idx="16163">
                  <c:v>113222</c:v>
                </c:pt>
                <c:pt idx="16164">
                  <c:v>113229</c:v>
                </c:pt>
                <c:pt idx="16165">
                  <c:v>113230</c:v>
                </c:pt>
                <c:pt idx="16166">
                  <c:v>113233</c:v>
                </c:pt>
                <c:pt idx="16167">
                  <c:v>113234</c:v>
                </c:pt>
                <c:pt idx="16168">
                  <c:v>113235</c:v>
                </c:pt>
                <c:pt idx="16169">
                  <c:v>113236</c:v>
                </c:pt>
                <c:pt idx="16170">
                  <c:v>113237</c:v>
                </c:pt>
                <c:pt idx="16171">
                  <c:v>113238</c:v>
                </c:pt>
                <c:pt idx="16172">
                  <c:v>113241</c:v>
                </c:pt>
                <c:pt idx="16173">
                  <c:v>113243</c:v>
                </c:pt>
                <c:pt idx="16174">
                  <c:v>113246</c:v>
                </c:pt>
                <c:pt idx="16175">
                  <c:v>113251</c:v>
                </c:pt>
                <c:pt idx="16176">
                  <c:v>113253</c:v>
                </c:pt>
                <c:pt idx="16177">
                  <c:v>113255</c:v>
                </c:pt>
                <c:pt idx="16178">
                  <c:v>113259</c:v>
                </c:pt>
                <c:pt idx="16179">
                  <c:v>113264</c:v>
                </c:pt>
                <c:pt idx="16180">
                  <c:v>113274</c:v>
                </c:pt>
                <c:pt idx="16181">
                  <c:v>113276</c:v>
                </c:pt>
                <c:pt idx="16182">
                  <c:v>113278</c:v>
                </c:pt>
                <c:pt idx="16183">
                  <c:v>113279</c:v>
                </c:pt>
                <c:pt idx="16184">
                  <c:v>113280</c:v>
                </c:pt>
                <c:pt idx="16185">
                  <c:v>113281</c:v>
                </c:pt>
                <c:pt idx="16186">
                  <c:v>113282</c:v>
                </c:pt>
                <c:pt idx="16187">
                  <c:v>113283</c:v>
                </c:pt>
                <c:pt idx="16188">
                  <c:v>113284</c:v>
                </c:pt>
                <c:pt idx="16189">
                  <c:v>113285</c:v>
                </c:pt>
                <c:pt idx="16190">
                  <c:v>113287</c:v>
                </c:pt>
                <c:pt idx="16191">
                  <c:v>113289</c:v>
                </c:pt>
                <c:pt idx="16192">
                  <c:v>113294</c:v>
                </c:pt>
                <c:pt idx="16193">
                  <c:v>113295</c:v>
                </c:pt>
                <c:pt idx="16194">
                  <c:v>113299</c:v>
                </c:pt>
                <c:pt idx="16195">
                  <c:v>113302</c:v>
                </c:pt>
                <c:pt idx="16196">
                  <c:v>113306</c:v>
                </c:pt>
                <c:pt idx="16197">
                  <c:v>113307</c:v>
                </c:pt>
                <c:pt idx="16198">
                  <c:v>113309</c:v>
                </c:pt>
                <c:pt idx="16199">
                  <c:v>113311</c:v>
                </c:pt>
                <c:pt idx="16200">
                  <c:v>113312</c:v>
                </c:pt>
                <c:pt idx="16201">
                  <c:v>113313</c:v>
                </c:pt>
                <c:pt idx="16202">
                  <c:v>113314</c:v>
                </c:pt>
                <c:pt idx="16203">
                  <c:v>113315</c:v>
                </c:pt>
                <c:pt idx="16204">
                  <c:v>113321</c:v>
                </c:pt>
                <c:pt idx="16205">
                  <c:v>113323</c:v>
                </c:pt>
                <c:pt idx="16206">
                  <c:v>113324</c:v>
                </c:pt>
                <c:pt idx="16207">
                  <c:v>113326</c:v>
                </c:pt>
                <c:pt idx="16208">
                  <c:v>113328</c:v>
                </c:pt>
                <c:pt idx="16209">
                  <c:v>113330</c:v>
                </c:pt>
                <c:pt idx="16210">
                  <c:v>113333</c:v>
                </c:pt>
                <c:pt idx="16211">
                  <c:v>113336</c:v>
                </c:pt>
                <c:pt idx="16212">
                  <c:v>113340</c:v>
                </c:pt>
                <c:pt idx="16213">
                  <c:v>113345</c:v>
                </c:pt>
                <c:pt idx="16214">
                  <c:v>113346</c:v>
                </c:pt>
                <c:pt idx="16215">
                  <c:v>113348</c:v>
                </c:pt>
                <c:pt idx="16216">
                  <c:v>113349</c:v>
                </c:pt>
                <c:pt idx="16217">
                  <c:v>113350</c:v>
                </c:pt>
                <c:pt idx="16218">
                  <c:v>113357</c:v>
                </c:pt>
                <c:pt idx="16219">
                  <c:v>113361</c:v>
                </c:pt>
                <c:pt idx="16220">
                  <c:v>113362</c:v>
                </c:pt>
                <c:pt idx="16221">
                  <c:v>113364</c:v>
                </c:pt>
                <c:pt idx="16222">
                  <c:v>113366</c:v>
                </c:pt>
                <c:pt idx="16223">
                  <c:v>113375</c:v>
                </c:pt>
                <c:pt idx="16224">
                  <c:v>113376</c:v>
                </c:pt>
                <c:pt idx="16225">
                  <c:v>113378</c:v>
                </c:pt>
                <c:pt idx="16226">
                  <c:v>113379</c:v>
                </c:pt>
                <c:pt idx="16227">
                  <c:v>113380</c:v>
                </c:pt>
                <c:pt idx="16228">
                  <c:v>113383</c:v>
                </c:pt>
                <c:pt idx="16229">
                  <c:v>113385</c:v>
                </c:pt>
                <c:pt idx="16230">
                  <c:v>113386</c:v>
                </c:pt>
                <c:pt idx="16231">
                  <c:v>113387</c:v>
                </c:pt>
                <c:pt idx="16232">
                  <c:v>113388</c:v>
                </c:pt>
                <c:pt idx="16233">
                  <c:v>113389</c:v>
                </c:pt>
                <c:pt idx="16234">
                  <c:v>113396</c:v>
                </c:pt>
                <c:pt idx="16235">
                  <c:v>113400</c:v>
                </c:pt>
                <c:pt idx="16236">
                  <c:v>113401</c:v>
                </c:pt>
                <c:pt idx="16237">
                  <c:v>113402</c:v>
                </c:pt>
                <c:pt idx="16238">
                  <c:v>113404</c:v>
                </c:pt>
                <c:pt idx="16239">
                  <c:v>113405</c:v>
                </c:pt>
                <c:pt idx="16240">
                  <c:v>113407</c:v>
                </c:pt>
                <c:pt idx="16241">
                  <c:v>113408</c:v>
                </c:pt>
                <c:pt idx="16242">
                  <c:v>113413</c:v>
                </c:pt>
                <c:pt idx="16243">
                  <c:v>113414</c:v>
                </c:pt>
                <c:pt idx="16244">
                  <c:v>113415</c:v>
                </c:pt>
                <c:pt idx="16245">
                  <c:v>113419</c:v>
                </c:pt>
                <c:pt idx="16246">
                  <c:v>113421</c:v>
                </c:pt>
                <c:pt idx="16247">
                  <c:v>113422</c:v>
                </c:pt>
                <c:pt idx="16248">
                  <c:v>113425</c:v>
                </c:pt>
                <c:pt idx="16249">
                  <c:v>113428</c:v>
                </c:pt>
                <c:pt idx="16250">
                  <c:v>113429</c:v>
                </c:pt>
                <c:pt idx="16251">
                  <c:v>113431</c:v>
                </c:pt>
                <c:pt idx="16252">
                  <c:v>113443</c:v>
                </c:pt>
                <c:pt idx="16253">
                  <c:v>113444</c:v>
                </c:pt>
                <c:pt idx="16254">
                  <c:v>113445</c:v>
                </c:pt>
                <c:pt idx="16255">
                  <c:v>113448</c:v>
                </c:pt>
                <c:pt idx="16256">
                  <c:v>113455</c:v>
                </c:pt>
                <c:pt idx="16257">
                  <c:v>113458</c:v>
                </c:pt>
                <c:pt idx="16258">
                  <c:v>113459</c:v>
                </c:pt>
                <c:pt idx="16259">
                  <c:v>113460</c:v>
                </c:pt>
                <c:pt idx="16260">
                  <c:v>113461</c:v>
                </c:pt>
                <c:pt idx="16261">
                  <c:v>113463</c:v>
                </c:pt>
                <c:pt idx="16262">
                  <c:v>113464</c:v>
                </c:pt>
                <c:pt idx="16263">
                  <c:v>113465</c:v>
                </c:pt>
                <c:pt idx="16264">
                  <c:v>113466</c:v>
                </c:pt>
                <c:pt idx="16265">
                  <c:v>113467</c:v>
                </c:pt>
                <c:pt idx="16266">
                  <c:v>113468</c:v>
                </c:pt>
                <c:pt idx="16267">
                  <c:v>113470</c:v>
                </c:pt>
                <c:pt idx="16268">
                  <c:v>113471</c:v>
                </c:pt>
                <c:pt idx="16269">
                  <c:v>113473</c:v>
                </c:pt>
                <c:pt idx="16270">
                  <c:v>113475</c:v>
                </c:pt>
                <c:pt idx="16271">
                  <c:v>113478</c:v>
                </c:pt>
                <c:pt idx="16272">
                  <c:v>113481</c:v>
                </c:pt>
                <c:pt idx="16273">
                  <c:v>113483</c:v>
                </c:pt>
                <c:pt idx="16274">
                  <c:v>113484</c:v>
                </c:pt>
                <c:pt idx="16275">
                  <c:v>113496</c:v>
                </c:pt>
                <c:pt idx="16276">
                  <c:v>113498</c:v>
                </c:pt>
                <c:pt idx="16277">
                  <c:v>113499</c:v>
                </c:pt>
                <c:pt idx="16278">
                  <c:v>113504</c:v>
                </c:pt>
                <c:pt idx="16279">
                  <c:v>113514</c:v>
                </c:pt>
                <c:pt idx="16280">
                  <c:v>113520</c:v>
                </c:pt>
                <c:pt idx="16281">
                  <c:v>113522</c:v>
                </c:pt>
                <c:pt idx="16282">
                  <c:v>113525</c:v>
                </c:pt>
                <c:pt idx="16283">
                  <c:v>113527</c:v>
                </c:pt>
                <c:pt idx="16284">
                  <c:v>113528</c:v>
                </c:pt>
                <c:pt idx="16285">
                  <c:v>113532</c:v>
                </c:pt>
                <c:pt idx="16286">
                  <c:v>113533</c:v>
                </c:pt>
                <c:pt idx="16287">
                  <c:v>113534</c:v>
                </c:pt>
                <c:pt idx="16288">
                  <c:v>113535</c:v>
                </c:pt>
                <c:pt idx="16289">
                  <c:v>113536</c:v>
                </c:pt>
                <c:pt idx="16290">
                  <c:v>113538</c:v>
                </c:pt>
                <c:pt idx="16291">
                  <c:v>113541</c:v>
                </c:pt>
                <c:pt idx="16292">
                  <c:v>113542</c:v>
                </c:pt>
                <c:pt idx="16293">
                  <c:v>113543</c:v>
                </c:pt>
                <c:pt idx="16294">
                  <c:v>113547</c:v>
                </c:pt>
                <c:pt idx="16295">
                  <c:v>113548</c:v>
                </c:pt>
                <c:pt idx="16296">
                  <c:v>113551</c:v>
                </c:pt>
                <c:pt idx="16297">
                  <c:v>113553</c:v>
                </c:pt>
                <c:pt idx="16298">
                  <c:v>113556</c:v>
                </c:pt>
                <c:pt idx="16299">
                  <c:v>113557</c:v>
                </c:pt>
                <c:pt idx="16300">
                  <c:v>113559</c:v>
                </c:pt>
                <c:pt idx="16301">
                  <c:v>113560</c:v>
                </c:pt>
                <c:pt idx="16302">
                  <c:v>113561</c:v>
                </c:pt>
                <c:pt idx="16303">
                  <c:v>113566</c:v>
                </c:pt>
                <c:pt idx="16304">
                  <c:v>113571</c:v>
                </c:pt>
                <c:pt idx="16305">
                  <c:v>113575</c:v>
                </c:pt>
                <c:pt idx="16306">
                  <c:v>113577</c:v>
                </c:pt>
                <c:pt idx="16307">
                  <c:v>113578</c:v>
                </c:pt>
                <c:pt idx="16308">
                  <c:v>113580</c:v>
                </c:pt>
                <c:pt idx="16309">
                  <c:v>113581</c:v>
                </c:pt>
                <c:pt idx="16310">
                  <c:v>113584</c:v>
                </c:pt>
                <c:pt idx="16311">
                  <c:v>113586</c:v>
                </c:pt>
                <c:pt idx="16312">
                  <c:v>113598</c:v>
                </c:pt>
                <c:pt idx="16313">
                  <c:v>113599</c:v>
                </c:pt>
                <c:pt idx="16314">
                  <c:v>113600</c:v>
                </c:pt>
                <c:pt idx="16315">
                  <c:v>113602</c:v>
                </c:pt>
                <c:pt idx="16316">
                  <c:v>113604</c:v>
                </c:pt>
                <c:pt idx="16317">
                  <c:v>113609</c:v>
                </c:pt>
                <c:pt idx="16318">
                  <c:v>113611</c:v>
                </c:pt>
                <c:pt idx="16319">
                  <c:v>113612</c:v>
                </c:pt>
                <c:pt idx="16320">
                  <c:v>113613</c:v>
                </c:pt>
                <c:pt idx="16321">
                  <c:v>113614</c:v>
                </c:pt>
                <c:pt idx="16322">
                  <c:v>113615</c:v>
                </c:pt>
                <c:pt idx="16323">
                  <c:v>113616</c:v>
                </c:pt>
                <c:pt idx="16324">
                  <c:v>113617</c:v>
                </c:pt>
                <c:pt idx="16325">
                  <c:v>113618</c:v>
                </c:pt>
                <c:pt idx="16326">
                  <c:v>113619</c:v>
                </c:pt>
                <c:pt idx="16327">
                  <c:v>113620</c:v>
                </c:pt>
                <c:pt idx="16328">
                  <c:v>113621</c:v>
                </c:pt>
                <c:pt idx="16329">
                  <c:v>113622</c:v>
                </c:pt>
                <c:pt idx="16330">
                  <c:v>113624</c:v>
                </c:pt>
                <c:pt idx="16331">
                  <c:v>113625</c:v>
                </c:pt>
                <c:pt idx="16332">
                  <c:v>113627</c:v>
                </c:pt>
                <c:pt idx="16333">
                  <c:v>113631</c:v>
                </c:pt>
                <c:pt idx="16334">
                  <c:v>113638</c:v>
                </c:pt>
                <c:pt idx="16335">
                  <c:v>113640</c:v>
                </c:pt>
                <c:pt idx="16336">
                  <c:v>113641</c:v>
                </c:pt>
                <c:pt idx="16337">
                  <c:v>113644</c:v>
                </c:pt>
                <c:pt idx="16338">
                  <c:v>113647</c:v>
                </c:pt>
                <c:pt idx="16339">
                  <c:v>113662</c:v>
                </c:pt>
                <c:pt idx="16340">
                  <c:v>113663</c:v>
                </c:pt>
                <c:pt idx="16341">
                  <c:v>113664</c:v>
                </c:pt>
                <c:pt idx="16342">
                  <c:v>113665</c:v>
                </c:pt>
                <c:pt idx="16343">
                  <c:v>113666</c:v>
                </c:pt>
                <c:pt idx="16344">
                  <c:v>113667</c:v>
                </c:pt>
                <c:pt idx="16345">
                  <c:v>113673</c:v>
                </c:pt>
                <c:pt idx="16346">
                  <c:v>113675</c:v>
                </c:pt>
                <c:pt idx="16347">
                  <c:v>113678</c:v>
                </c:pt>
                <c:pt idx="16348">
                  <c:v>113681</c:v>
                </c:pt>
                <c:pt idx="16349">
                  <c:v>113683</c:v>
                </c:pt>
                <c:pt idx="16350">
                  <c:v>113684</c:v>
                </c:pt>
                <c:pt idx="16351">
                  <c:v>113687</c:v>
                </c:pt>
                <c:pt idx="16352">
                  <c:v>113689</c:v>
                </c:pt>
                <c:pt idx="16353">
                  <c:v>113690</c:v>
                </c:pt>
                <c:pt idx="16354">
                  <c:v>113692</c:v>
                </c:pt>
                <c:pt idx="16355">
                  <c:v>113693</c:v>
                </c:pt>
                <c:pt idx="16356">
                  <c:v>113696</c:v>
                </c:pt>
                <c:pt idx="16357">
                  <c:v>113697</c:v>
                </c:pt>
                <c:pt idx="16358">
                  <c:v>113701</c:v>
                </c:pt>
                <c:pt idx="16359">
                  <c:v>113702</c:v>
                </c:pt>
                <c:pt idx="16360">
                  <c:v>113703</c:v>
                </c:pt>
                <c:pt idx="16361">
                  <c:v>113705</c:v>
                </c:pt>
                <c:pt idx="16362">
                  <c:v>113708</c:v>
                </c:pt>
                <c:pt idx="16363">
                  <c:v>113711</c:v>
                </c:pt>
                <c:pt idx="16364">
                  <c:v>113713</c:v>
                </c:pt>
                <c:pt idx="16365">
                  <c:v>113717</c:v>
                </c:pt>
                <c:pt idx="16366">
                  <c:v>113718</c:v>
                </c:pt>
                <c:pt idx="16367">
                  <c:v>113720</c:v>
                </c:pt>
                <c:pt idx="16368">
                  <c:v>113721</c:v>
                </c:pt>
                <c:pt idx="16369">
                  <c:v>113728</c:v>
                </c:pt>
                <c:pt idx="16370">
                  <c:v>113731</c:v>
                </c:pt>
                <c:pt idx="16371">
                  <c:v>113732</c:v>
                </c:pt>
                <c:pt idx="16372">
                  <c:v>113733</c:v>
                </c:pt>
                <c:pt idx="16373">
                  <c:v>113734</c:v>
                </c:pt>
                <c:pt idx="16374">
                  <c:v>113735</c:v>
                </c:pt>
                <c:pt idx="16375">
                  <c:v>113736</c:v>
                </c:pt>
                <c:pt idx="16376">
                  <c:v>113741</c:v>
                </c:pt>
                <c:pt idx="16377">
                  <c:v>113742</c:v>
                </c:pt>
                <c:pt idx="16378">
                  <c:v>113744</c:v>
                </c:pt>
                <c:pt idx="16379">
                  <c:v>113745</c:v>
                </c:pt>
                <c:pt idx="16380">
                  <c:v>113749</c:v>
                </c:pt>
                <c:pt idx="16381">
                  <c:v>113752</c:v>
                </c:pt>
                <c:pt idx="16382">
                  <c:v>113754</c:v>
                </c:pt>
                <c:pt idx="16383">
                  <c:v>113755</c:v>
                </c:pt>
                <c:pt idx="16384">
                  <c:v>113756</c:v>
                </c:pt>
                <c:pt idx="16385">
                  <c:v>113757</c:v>
                </c:pt>
                <c:pt idx="16386">
                  <c:v>113758</c:v>
                </c:pt>
                <c:pt idx="16387">
                  <c:v>113759</c:v>
                </c:pt>
                <c:pt idx="16388">
                  <c:v>113761</c:v>
                </c:pt>
                <c:pt idx="16389">
                  <c:v>113762</c:v>
                </c:pt>
                <c:pt idx="16390">
                  <c:v>113763</c:v>
                </c:pt>
                <c:pt idx="16391">
                  <c:v>113764</c:v>
                </c:pt>
                <c:pt idx="16392">
                  <c:v>113765</c:v>
                </c:pt>
                <c:pt idx="16393">
                  <c:v>113766</c:v>
                </c:pt>
                <c:pt idx="16394">
                  <c:v>113767</c:v>
                </c:pt>
                <c:pt idx="16395">
                  <c:v>113771</c:v>
                </c:pt>
                <c:pt idx="16396">
                  <c:v>113776</c:v>
                </c:pt>
                <c:pt idx="16397">
                  <c:v>113783</c:v>
                </c:pt>
                <c:pt idx="16398">
                  <c:v>113786</c:v>
                </c:pt>
                <c:pt idx="16399">
                  <c:v>113791</c:v>
                </c:pt>
                <c:pt idx="16400">
                  <c:v>113793</c:v>
                </c:pt>
                <c:pt idx="16401">
                  <c:v>113794</c:v>
                </c:pt>
                <c:pt idx="16402">
                  <c:v>113797</c:v>
                </c:pt>
                <c:pt idx="16403">
                  <c:v>113800</c:v>
                </c:pt>
                <c:pt idx="16404">
                  <c:v>113812</c:v>
                </c:pt>
                <c:pt idx="16405">
                  <c:v>113823</c:v>
                </c:pt>
                <c:pt idx="16406">
                  <c:v>113826</c:v>
                </c:pt>
                <c:pt idx="16407">
                  <c:v>113827</c:v>
                </c:pt>
                <c:pt idx="16408">
                  <c:v>113829</c:v>
                </c:pt>
                <c:pt idx="16409">
                  <c:v>113830</c:v>
                </c:pt>
                <c:pt idx="16410">
                  <c:v>113832</c:v>
                </c:pt>
                <c:pt idx="16411">
                  <c:v>113833</c:v>
                </c:pt>
                <c:pt idx="16412">
                  <c:v>113835</c:v>
                </c:pt>
                <c:pt idx="16413">
                  <c:v>113840</c:v>
                </c:pt>
                <c:pt idx="16414">
                  <c:v>113844</c:v>
                </c:pt>
                <c:pt idx="16415">
                  <c:v>113845</c:v>
                </c:pt>
                <c:pt idx="16416">
                  <c:v>113846</c:v>
                </c:pt>
                <c:pt idx="16417">
                  <c:v>113847</c:v>
                </c:pt>
                <c:pt idx="16418">
                  <c:v>113849</c:v>
                </c:pt>
                <c:pt idx="16419">
                  <c:v>113853</c:v>
                </c:pt>
                <c:pt idx="16420">
                  <c:v>113855</c:v>
                </c:pt>
                <c:pt idx="16421">
                  <c:v>113856</c:v>
                </c:pt>
                <c:pt idx="16422">
                  <c:v>113857</c:v>
                </c:pt>
                <c:pt idx="16423">
                  <c:v>113858</c:v>
                </c:pt>
                <c:pt idx="16424">
                  <c:v>113859</c:v>
                </c:pt>
                <c:pt idx="16425">
                  <c:v>113862</c:v>
                </c:pt>
                <c:pt idx="16426">
                  <c:v>113864</c:v>
                </c:pt>
                <c:pt idx="16427">
                  <c:v>113865</c:v>
                </c:pt>
                <c:pt idx="16428">
                  <c:v>113867</c:v>
                </c:pt>
                <c:pt idx="16429">
                  <c:v>113872</c:v>
                </c:pt>
                <c:pt idx="16430">
                  <c:v>113874</c:v>
                </c:pt>
                <c:pt idx="16431">
                  <c:v>113877</c:v>
                </c:pt>
                <c:pt idx="16432">
                  <c:v>113880</c:v>
                </c:pt>
                <c:pt idx="16433">
                  <c:v>113881</c:v>
                </c:pt>
                <c:pt idx="16434">
                  <c:v>113882</c:v>
                </c:pt>
                <c:pt idx="16435">
                  <c:v>113884</c:v>
                </c:pt>
                <c:pt idx="16436">
                  <c:v>113892</c:v>
                </c:pt>
                <c:pt idx="16437">
                  <c:v>113898</c:v>
                </c:pt>
                <c:pt idx="16438">
                  <c:v>113902</c:v>
                </c:pt>
                <c:pt idx="16439">
                  <c:v>113907</c:v>
                </c:pt>
                <c:pt idx="16440">
                  <c:v>113918</c:v>
                </c:pt>
                <c:pt idx="16441">
                  <c:v>113919</c:v>
                </c:pt>
                <c:pt idx="16442">
                  <c:v>113922</c:v>
                </c:pt>
                <c:pt idx="16443">
                  <c:v>113925</c:v>
                </c:pt>
                <c:pt idx="16444">
                  <c:v>113932</c:v>
                </c:pt>
                <c:pt idx="16445">
                  <c:v>113935</c:v>
                </c:pt>
                <c:pt idx="16446">
                  <c:v>113944</c:v>
                </c:pt>
                <c:pt idx="16447">
                  <c:v>113951</c:v>
                </c:pt>
                <c:pt idx="16448">
                  <c:v>113953</c:v>
                </c:pt>
                <c:pt idx="16449">
                  <c:v>113954</c:v>
                </c:pt>
                <c:pt idx="16450">
                  <c:v>113955</c:v>
                </c:pt>
                <c:pt idx="16451">
                  <c:v>113956</c:v>
                </c:pt>
                <c:pt idx="16452">
                  <c:v>113965</c:v>
                </c:pt>
                <c:pt idx="16453">
                  <c:v>113967</c:v>
                </c:pt>
                <c:pt idx="16454">
                  <c:v>113973</c:v>
                </c:pt>
                <c:pt idx="16455">
                  <c:v>113974</c:v>
                </c:pt>
                <c:pt idx="16456">
                  <c:v>113983</c:v>
                </c:pt>
                <c:pt idx="16457">
                  <c:v>113986</c:v>
                </c:pt>
                <c:pt idx="16458">
                  <c:v>113989</c:v>
                </c:pt>
                <c:pt idx="16459">
                  <c:v>113990</c:v>
                </c:pt>
                <c:pt idx="16460">
                  <c:v>113994</c:v>
                </c:pt>
                <c:pt idx="16461">
                  <c:v>113997</c:v>
                </c:pt>
                <c:pt idx="16462">
                  <c:v>113998</c:v>
                </c:pt>
                <c:pt idx="16463">
                  <c:v>114000</c:v>
                </c:pt>
                <c:pt idx="16464">
                  <c:v>114004</c:v>
                </c:pt>
                <c:pt idx="16465">
                  <c:v>114005</c:v>
                </c:pt>
                <c:pt idx="16466">
                  <c:v>114012</c:v>
                </c:pt>
                <c:pt idx="16467">
                  <c:v>114014</c:v>
                </c:pt>
                <c:pt idx="16468">
                  <c:v>114016</c:v>
                </c:pt>
                <c:pt idx="16469">
                  <c:v>114019</c:v>
                </c:pt>
                <c:pt idx="16470">
                  <c:v>114022</c:v>
                </c:pt>
                <c:pt idx="16471">
                  <c:v>114023</c:v>
                </c:pt>
                <c:pt idx="16472">
                  <c:v>114025</c:v>
                </c:pt>
                <c:pt idx="16473">
                  <c:v>114026</c:v>
                </c:pt>
                <c:pt idx="16474">
                  <c:v>114027</c:v>
                </c:pt>
                <c:pt idx="16475">
                  <c:v>114029</c:v>
                </c:pt>
                <c:pt idx="16476">
                  <c:v>114031</c:v>
                </c:pt>
                <c:pt idx="16477">
                  <c:v>114032</c:v>
                </c:pt>
                <c:pt idx="16478">
                  <c:v>114034</c:v>
                </c:pt>
                <c:pt idx="16479">
                  <c:v>114038</c:v>
                </c:pt>
                <c:pt idx="16480">
                  <c:v>114041</c:v>
                </c:pt>
                <c:pt idx="16481">
                  <c:v>114044</c:v>
                </c:pt>
                <c:pt idx="16482">
                  <c:v>114047</c:v>
                </c:pt>
                <c:pt idx="16483">
                  <c:v>114050</c:v>
                </c:pt>
                <c:pt idx="16484">
                  <c:v>114052</c:v>
                </c:pt>
                <c:pt idx="16485">
                  <c:v>114055</c:v>
                </c:pt>
                <c:pt idx="16486">
                  <c:v>114058</c:v>
                </c:pt>
                <c:pt idx="16487">
                  <c:v>114065</c:v>
                </c:pt>
                <c:pt idx="16488">
                  <c:v>114070</c:v>
                </c:pt>
                <c:pt idx="16489">
                  <c:v>114072</c:v>
                </c:pt>
                <c:pt idx="16490">
                  <c:v>114077</c:v>
                </c:pt>
                <c:pt idx="16491">
                  <c:v>114079</c:v>
                </c:pt>
                <c:pt idx="16492">
                  <c:v>114095</c:v>
                </c:pt>
                <c:pt idx="16493">
                  <c:v>114099</c:v>
                </c:pt>
                <c:pt idx="16494">
                  <c:v>114105</c:v>
                </c:pt>
                <c:pt idx="16495">
                  <c:v>114117</c:v>
                </c:pt>
                <c:pt idx="16496">
                  <c:v>114128</c:v>
                </c:pt>
                <c:pt idx="16497">
                  <c:v>114129</c:v>
                </c:pt>
                <c:pt idx="16498">
                  <c:v>114131</c:v>
                </c:pt>
                <c:pt idx="16499">
                  <c:v>114132</c:v>
                </c:pt>
                <c:pt idx="16500">
                  <c:v>114134</c:v>
                </c:pt>
                <c:pt idx="16501">
                  <c:v>114135</c:v>
                </c:pt>
                <c:pt idx="16502">
                  <c:v>114137</c:v>
                </c:pt>
                <c:pt idx="16503">
                  <c:v>114138</c:v>
                </c:pt>
                <c:pt idx="16504">
                  <c:v>114140</c:v>
                </c:pt>
                <c:pt idx="16505">
                  <c:v>114147</c:v>
                </c:pt>
                <c:pt idx="16506">
                  <c:v>114149</c:v>
                </c:pt>
                <c:pt idx="16507">
                  <c:v>114151</c:v>
                </c:pt>
                <c:pt idx="16508">
                  <c:v>114152</c:v>
                </c:pt>
                <c:pt idx="16509">
                  <c:v>114158</c:v>
                </c:pt>
                <c:pt idx="16510">
                  <c:v>114166</c:v>
                </c:pt>
                <c:pt idx="16511">
                  <c:v>114171</c:v>
                </c:pt>
                <c:pt idx="16512">
                  <c:v>114182</c:v>
                </c:pt>
                <c:pt idx="16513">
                  <c:v>114184</c:v>
                </c:pt>
                <c:pt idx="16514">
                  <c:v>114185</c:v>
                </c:pt>
                <c:pt idx="16515">
                  <c:v>114187</c:v>
                </c:pt>
                <c:pt idx="16516">
                  <c:v>114190</c:v>
                </c:pt>
                <c:pt idx="16517">
                  <c:v>114191</c:v>
                </c:pt>
                <c:pt idx="16518">
                  <c:v>114193</c:v>
                </c:pt>
                <c:pt idx="16519">
                  <c:v>114196</c:v>
                </c:pt>
                <c:pt idx="16520">
                  <c:v>114198</c:v>
                </c:pt>
                <c:pt idx="16521">
                  <c:v>114201</c:v>
                </c:pt>
                <c:pt idx="16522">
                  <c:v>114205</c:v>
                </c:pt>
                <c:pt idx="16523">
                  <c:v>114212</c:v>
                </c:pt>
                <c:pt idx="16524">
                  <c:v>114213</c:v>
                </c:pt>
                <c:pt idx="16525">
                  <c:v>114217</c:v>
                </c:pt>
                <c:pt idx="16526">
                  <c:v>114222</c:v>
                </c:pt>
                <c:pt idx="16527">
                  <c:v>114223</c:v>
                </c:pt>
                <c:pt idx="16528">
                  <c:v>114224</c:v>
                </c:pt>
                <c:pt idx="16529">
                  <c:v>114225</c:v>
                </c:pt>
                <c:pt idx="16530">
                  <c:v>114230</c:v>
                </c:pt>
                <c:pt idx="16531">
                  <c:v>114232</c:v>
                </c:pt>
                <c:pt idx="16532">
                  <c:v>114233</c:v>
                </c:pt>
                <c:pt idx="16533">
                  <c:v>114235</c:v>
                </c:pt>
                <c:pt idx="16534">
                  <c:v>114236</c:v>
                </c:pt>
                <c:pt idx="16535">
                  <c:v>114243</c:v>
                </c:pt>
                <c:pt idx="16536">
                  <c:v>114245</c:v>
                </c:pt>
                <c:pt idx="16537">
                  <c:v>114247</c:v>
                </c:pt>
                <c:pt idx="16538">
                  <c:v>114249</c:v>
                </c:pt>
                <c:pt idx="16539">
                  <c:v>114252</c:v>
                </c:pt>
                <c:pt idx="16540">
                  <c:v>114256</c:v>
                </c:pt>
                <c:pt idx="16541">
                  <c:v>114257</c:v>
                </c:pt>
                <c:pt idx="16542">
                  <c:v>114260</c:v>
                </c:pt>
                <c:pt idx="16543">
                  <c:v>114262</c:v>
                </c:pt>
                <c:pt idx="16544">
                  <c:v>114268</c:v>
                </c:pt>
                <c:pt idx="16545">
                  <c:v>114269</c:v>
                </c:pt>
                <c:pt idx="16546">
                  <c:v>114275</c:v>
                </c:pt>
                <c:pt idx="16547">
                  <c:v>114277</c:v>
                </c:pt>
                <c:pt idx="16548">
                  <c:v>114279</c:v>
                </c:pt>
                <c:pt idx="16549">
                  <c:v>114282</c:v>
                </c:pt>
                <c:pt idx="16550">
                  <c:v>114283</c:v>
                </c:pt>
                <c:pt idx="16551">
                  <c:v>114300</c:v>
                </c:pt>
                <c:pt idx="16552">
                  <c:v>114303</c:v>
                </c:pt>
                <c:pt idx="16553">
                  <c:v>114304</c:v>
                </c:pt>
                <c:pt idx="16554">
                  <c:v>114305</c:v>
                </c:pt>
                <c:pt idx="16555">
                  <c:v>114308</c:v>
                </c:pt>
                <c:pt idx="16556">
                  <c:v>114309</c:v>
                </c:pt>
                <c:pt idx="16557">
                  <c:v>114312</c:v>
                </c:pt>
                <c:pt idx="16558">
                  <c:v>114313</c:v>
                </c:pt>
                <c:pt idx="16559">
                  <c:v>114314</c:v>
                </c:pt>
                <c:pt idx="16560">
                  <c:v>114320</c:v>
                </c:pt>
                <c:pt idx="16561">
                  <c:v>114323</c:v>
                </c:pt>
                <c:pt idx="16562">
                  <c:v>114329</c:v>
                </c:pt>
                <c:pt idx="16563">
                  <c:v>114331</c:v>
                </c:pt>
                <c:pt idx="16564">
                  <c:v>114333</c:v>
                </c:pt>
                <c:pt idx="16565">
                  <c:v>114338</c:v>
                </c:pt>
                <c:pt idx="16566">
                  <c:v>114339</c:v>
                </c:pt>
                <c:pt idx="16567">
                  <c:v>114342</c:v>
                </c:pt>
                <c:pt idx="16568">
                  <c:v>114346</c:v>
                </c:pt>
                <c:pt idx="16569">
                  <c:v>114351</c:v>
                </c:pt>
                <c:pt idx="16570">
                  <c:v>114352</c:v>
                </c:pt>
                <c:pt idx="16571">
                  <c:v>114354</c:v>
                </c:pt>
                <c:pt idx="16572">
                  <c:v>114357</c:v>
                </c:pt>
                <c:pt idx="16573">
                  <c:v>114361</c:v>
                </c:pt>
                <c:pt idx="16574">
                  <c:v>114362</c:v>
                </c:pt>
                <c:pt idx="16575">
                  <c:v>114363</c:v>
                </c:pt>
                <c:pt idx="16576">
                  <c:v>114375</c:v>
                </c:pt>
                <c:pt idx="16577">
                  <c:v>114377</c:v>
                </c:pt>
                <c:pt idx="16578">
                  <c:v>114379</c:v>
                </c:pt>
                <c:pt idx="16579">
                  <c:v>114383</c:v>
                </c:pt>
                <c:pt idx="16580">
                  <c:v>114386</c:v>
                </c:pt>
                <c:pt idx="16581">
                  <c:v>114391</c:v>
                </c:pt>
                <c:pt idx="16582">
                  <c:v>114392</c:v>
                </c:pt>
                <c:pt idx="16583">
                  <c:v>114393</c:v>
                </c:pt>
                <c:pt idx="16584">
                  <c:v>114394</c:v>
                </c:pt>
                <c:pt idx="16585">
                  <c:v>114395</c:v>
                </c:pt>
                <c:pt idx="16586">
                  <c:v>114399</c:v>
                </c:pt>
                <c:pt idx="16587">
                  <c:v>114405</c:v>
                </c:pt>
                <c:pt idx="16588">
                  <c:v>114410</c:v>
                </c:pt>
                <c:pt idx="16589">
                  <c:v>114414</c:v>
                </c:pt>
                <c:pt idx="16590">
                  <c:v>114419</c:v>
                </c:pt>
                <c:pt idx="16591">
                  <c:v>114421</c:v>
                </c:pt>
                <c:pt idx="16592">
                  <c:v>114423</c:v>
                </c:pt>
                <c:pt idx="16593">
                  <c:v>114425</c:v>
                </c:pt>
                <c:pt idx="16594">
                  <c:v>114426</c:v>
                </c:pt>
                <c:pt idx="16595">
                  <c:v>114428</c:v>
                </c:pt>
                <c:pt idx="16596">
                  <c:v>114429</c:v>
                </c:pt>
                <c:pt idx="16597">
                  <c:v>114430</c:v>
                </c:pt>
                <c:pt idx="16598">
                  <c:v>114436</c:v>
                </c:pt>
                <c:pt idx="16599">
                  <c:v>114437</c:v>
                </c:pt>
                <c:pt idx="16600">
                  <c:v>114439</c:v>
                </c:pt>
                <c:pt idx="16601">
                  <c:v>114443</c:v>
                </c:pt>
                <c:pt idx="16602">
                  <c:v>114445</c:v>
                </c:pt>
                <c:pt idx="16603">
                  <c:v>114452</c:v>
                </c:pt>
                <c:pt idx="16604">
                  <c:v>114454</c:v>
                </c:pt>
                <c:pt idx="16605">
                  <c:v>114458</c:v>
                </c:pt>
                <c:pt idx="16606">
                  <c:v>114461</c:v>
                </c:pt>
                <c:pt idx="16607">
                  <c:v>114464</c:v>
                </c:pt>
                <c:pt idx="16608">
                  <c:v>114465</c:v>
                </c:pt>
                <c:pt idx="16609">
                  <c:v>114469</c:v>
                </c:pt>
                <c:pt idx="16610">
                  <c:v>114471</c:v>
                </c:pt>
                <c:pt idx="16611">
                  <c:v>114473</c:v>
                </c:pt>
                <c:pt idx="16612">
                  <c:v>114475</c:v>
                </c:pt>
                <c:pt idx="16613">
                  <c:v>114476</c:v>
                </c:pt>
                <c:pt idx="16614">
                  <c:v>114479</c:v>
                </c:pt>
                <c:pt idx="16615">
                  <c:v>114481</c:v>
                </c:pt>
                <c:pt idx="16616">
                  <c:v>114484</c:v>
                </c:pt>
                <c:pt idx="16617">
                  <c:v>114491</c:v>
                </c:pt>
                <c:pt idx="16618">
                  <c:v>114497</c:v>
                </c:pt>
                <c:pt idx="16619">
                  <c:v>114498</c:v>
                </c:pt>
                <c:pt idx="16620">
                  <c:v>114507</c:v>
                </c:pt>
                <c:pt idx="16621">
                  <c:v>114512</c:v>
                </c:pt>
                <c:pt idx="16622">
                  <c:v>114514</c:v>
                </c:pt>
                <c:pt idx="16623">
                  <c:v>114515</c:v>
                </c:pt>
                <c:pt idx="16624">
                  <c:v>114519</c:v>
                </c:pt>
                <c:pt idx="16625">
                  <c:v>114520</c:v>
                </c:pt>
                <c:pt idx="16626">
                  <c:v>114522</c:v>
                </c:pt>
                <c:pt idx="16627">
                  <c:v>114526</c:v>
                </c:pt>
                <c:pt idx="16628">
                  <c:v>114532</c:v>
                </c:pt>
                <c:pt idx="16629">
                  <c:v>114541</c:v>
                </c:pt>
                <c:pt idx="16630">
                  <c:v>114543</c:v>
                </c:pt>
                <c:pt idx="16631">
                  <c:v>114544</c:v>
                </c:pt>
                <c:pt idx="16632">
                  <c:v>114548</c:v>
                </c:pt>
                <c:pt idx="16633">
                  <c:v>114549</c:v>
                </c:pt>
                <c:pt idx="16634">
                  <c:v>114554</c:v>
                </c:pt>
                <c:pt idx="16635">
                  <c:v>114558</c:v>
                </c:pt>
                <c:pt idx="16636">
                  <c:v>114559</c:v>
                </c:pt>
                <c:pt idx="16637">
                  <c:v>114560</c:v>
                </c:pt>
                <c:pt idx="16638">
                  <c:v>114566</c:v>
                </c:pt>
                <c:pt idx="16639">
                  <c:v>114567</c:v>
                </c:pt>
                <c:pt idx="16640">
                  <c:v>114568</c:v>
                </c:pt>
                <c:pt idx="16641">
                  <c:v>114570</c:v>
                </c:pt>
                <c:pt idx="16642">
                  <c:v>114572</c:v>
                </c:pt>
                <c:pt idx="16643">
                  <c:v>114584</c:v>
                </c:pt>
                <c:pt idx="16644">
                  <c:v>114588</c:v>
                </c:pt>
                <c:pt idx="16645">
                  <c:v>114594</c:v>
                </c:pt>
                <c:pt idx="16646">
                  <c:v>114595</c:v>
                </c:pt>
                <c:pt idx="16647">
                  <c:v>114596</c:v>
                </c:pt>
                <c:pt idx="16648">
                  <c:v>114597</c:v>
                </c:pt>
                <c:pt idx="16649">
                  <c:v>114599</c:v>
                </c:pt>
                <c:pt idx="16650">
                  <c:v>114602</c:v>
                </c:pt>
                <c:pt idx="16651">
                  <c:v>114603</c:v>
                </c:pt>
                <c:pt idx="16652">
                  <c:v>114606</c:v>
                </c:pt>
                <c:pt idx="16653">
                  <c:v>114607</c:v>
                </c:pt>
                <c:pt idx="16654">
                  <c:v>114615</c:v>
                </c:pt>
                <c:pt idx="16655">
                  <c:v>114620</c:v>
                </c:pt>
                <c:pt idx="16656">
                  <c:v>114621</c:v>
                </c:pt>
                <c:pt idx="16657">
                  <c:v>114623</c:v>
                </c:pt>
                <c:pt idx="16658">
                  <c:v>114627</c:v>
                </c:pt>
                <c:pt idx="16659">
                  <c:v>114629</c:v>
                </c:pt>
                <c:pt idx="16660">
                  <c:v>114630</c:v>
                </c:pt>
                <c:pt idx="16661">
                  <c:v>114631</c:v>
                </c:pt>
                <c:pt idx="16662">
                  <c:v>114633</c:v>
                </c:pt>
                <c:pt idx="16663">
                  <c:v>114637</c:v>
                </c:pt>
                <c:pt idx="16664">
                  <c:v>114642</c:v>
                </c:pt>
                <c:pt idx="16665">
                  <c:v>114646</c:v>
                </c:pt>
                <c:pt idx="16666">
                  <c:v>114654</c:v>
                </c:pt>
                <c:pt idx="16667">
                  <c:v>114656</c:v>
                </c:pt>
                <c:pt idx="16668">
                  <c:v>114658</c:v>
                </c:pt>
                <c:pt idx="16669">
                  <c:v>114663</c:v>
                </c:pt>
                <c:pt idx="16670">
                  <c:v>114670</c:v>
                </c:pt>
                <c:pt idx="16671">
                  <c:v>114672</c:v>
                </c:pt>
                <c:pt idx="16672">
                  <c:v>114675</c:v>
                </c:pt>
                <c:pt idx="16673">
                  <c:v>114676</c:v>
                </c:pt>
                <c:pt idx="16674">
                  <c:v>114677</c:v>
                </c:pt>
                <c:pt idx="16675">
                  <c:v>114680</c:v>
                </c:pt>
                <c:pt idx="16676">
                  <c:v>114684</c:v>
                </c:pt>
                <c:pt idx="16677">
                  <c:v>114691</c:v>
                </c:pt>
                <c:pt idx="16678">
                  <c:v>114692</c:v>
                </c:pt>
                <c:pt idx="16679">
                  <c:v>114698</c:v>
                </c:pt>
                <c:pt idx="16680">
                  <c:v>114703</c:v>
                </c:pt>
                <c:pt idx="16681">
                  <c:v>114704</c:v>
                </c:pt>
                <c:pt idx="16682">
                  <c:v>114713</c:v>
                </c:pt>
                <c:pt idx="16683">
                  <c:v>114714</c:v>
                </c:pt>
                <c:pt idx="16684">
                  <c:v>114715</c:v>
                </c:pt>
                <c:pt idx="16685">
                  <c:v>114718</c:v>
                </c:pt>
                <c:pt idx="16686">
                  <c:v>114720</c:v>
                </c:pt>
                <c:pt idx="16687">
                  <c:v>114725</c:v>
                </c:pt>
                <c:pt idx="16688">
                  <c:v>114726</c:v>
                </c:pt>
                <c:pt idx="16689">
                  <c:v>114731</c:v>
                </c:pt>
                <c:pt idx="16690">
                  <c:v>114732</c:v>
                </c:pt>
                <c:pt idx="16691">
                  <c:v>114735</c:v>
                </c:pt>
                <c:pt idx="16692">
                  <c:v>114739</c:v>
                </c:pt>
                <c:pt idx="16693">
                  <c:v>114743</c:v>
                </c:pt>
                <c:pt idx="16694">
                  <c:v>114746</c:v>
                </c:pt>
                <c:pt idx="16695">
                  <c:v>114747</c:v>
                </c:pt>
                <c:pt idx="16696">
                  <c:v>114748</c:v>
                </c:pt>
                <c:pt idx="16697">
                  <c:v>114754</c:v>
                </c:pt>
                <c:pt idx="16698">
                  <c:v>114755</c:v>
                </c:pt>
                <c:pt idx="16699">
                  <c:v>114760</c:v>
                </c:pt>
                <c:pt idx="16700">
                  <c:v>114761</c:v>
                </c:pt>
                <c:pt idx="16701">
                  <c:v>114763</c:v>
                </c:pt>
                <c:pt idx="16702">
                  <c:v>114765</c:v>
                </c:pt>
                <c:pt idx="16703">
                  <c:v>114769</c:v>
                </c:pt>
                <c:pt idx="16704">
                  <c:v>114771</c:v>
                </c:pt>
                <c:pt idx="16705">
                  <c:v>114778</c:v>
                </c:pt>
                <c:pt idx="16706">
                  <c:v>114780</c:v>
                </c:pt>
                <c:pt idx="16707">
                  <c:v>114781</c:v>
                </c:pt>
              </c:strCache>
            </c:strRef>
          </c:cat>
          <c:val>
            <c:numRef>
              <c:f>Sheet3!$B$4:$B$16712</c:f>
              <c:numCache>
                <c:formatCode>_-"£"* #,##0_-;\-"£"* #,##0_-;_-"£"* "-"??_-;_-@_-</c:formatCode>
                <c:ptCount val="16708"/>
                <c:pt idx="0">
                  <c:v>176.5</c:v>
                </c:pt>
                <c:pt idx="1">
                  <c:v>11.5</c:v>
                </c:pt>
                <c:pt idx="2">
                  <c:v>300</c:v>
                </c:pt>
                <c:pt idx="3">
                  <c:v>368</c:v>
                </c:pt>
                <c:pt idx="4">
                  <c:v>7</c:v>
                </c:pt>
                <c:pt idx="5">
                  <c:v>101</c:v>
                </c:pt>
                <c:pt idx="6">
                  <c:v>122.5</c:v>
                </c:pt>
                <c:pt idx="7">
                  <c:v>50.75</c:v>
                </c:pt>
                <c:pt idx="8">
                  <c:v>37</c:v>
                </c:pt>
                <c:pt idx="9">
                  <c:v>702.75</c:v>
                </c:pt>
                <c:pt idx="10">
                  <c:v>7.5</c:v>
                </c:pt>
                <c:pt idx="11">
                  <c:v>37</c:v>
                </c:pt>
                <c:pt idx="12">
                  <c:v>124.5</c:v>
                </c:pt>
                <c:pt idx="13">
                  <c:v>53</c:v>
                </c:pt>
                <c:pt idx="14">
                  <c:v>105.75</c:v>
                </c:pt>
                <c:pt idx="15">
                  <c:v>25.5</c:v>
                </c:pt>
                <c:pt idx="16">
                  <c:v>137.75</c:v>
                </c:pt>
                <c:pt idx="17">
                  <c:v>76</c:v>
                </c:pt>
                <c:pt idx="18">
                  <c:v>164</c:v>
                </c:pt>
                <c:pt idx="19">
                  <c:v>257.25</c:v>
                </c:pt>
                <c:pt idx="20">
                  <c:v>26.5</c:v>
                </c:pt>
                <c:pt idx="21">
                  <c:v>202</c:v>
                </c:pt>
                <c:pt idx="22">
                  <c:v>291.75</c:v>
                </c:pt>
                <c:pt idx="23">
                  <c:v>46.75</c:v>
                </c:pt>
                <c:pt idx="24">
                  <c:v>252</c:v>
                </c:pt>
                <c:pt idx="25">
                  <c:v>57.25</c:v>
                </c:pt>
                <c:pt idx="26">
                  <c:v>36.75</c:v>
                </c:pt>
                <c:pt idx="27">
                  <c:v>31.5</c:v>
                </c:pt>
                <c:pt idx="28">
                  <c:v>11.5</c:v>
                </c:pt>
                <c:pt idx="29">
                  <c:v>147.75</c:v>
                </c:pt>
                <c:pt idx="30">
                  <c:v>421</c:v>
                </c:pt>
                <c:pt idx="31">
                  <c:v>38.75</c:v>
                </c:pt>
                <c:pt idx="32">
                  <c:v>8.5</c:v>
                </c:pt>
                <c:pt idx="33">
                  <c:v>696.25</c:v>
                </c:pt>
                <c:pt idx="34">
                  <c:v>143</c:v>
                </c:pt>
                <c:pt idx="35">
                  <c:v>146.5</c:v>
                </c:pt>
                <c:pt idx="36">
                  <c:v>192</c:v>
                </c:pt>
                <c:pt idx="37">
                  <c:v>3</c:v>
                </c:pt>
                <c:pt idx="38">
                  <c:v>8</c:v>
                </c:pt>
                <c:pt idx="39">
                  <c:v>7</c:v>
                </c:pt>
                <c:pt idx="40">
                  <c:v>7</c:v>
                </c:pt>
                <c:pt idx="41">
                  <c:v>3.5</c:v>
                </c:pt>
                <c:pt idx="42">
                  <c:v>7</c:v>
                </c:pt>
                <c:pt idx="43">
                  <c:v>9</c:v>
                </c:pt>
                <c:pt idx="44">
                  <c:v>8</c:v>
                </c:pt>
                <c:pt idx="45">
                  <c:v>10</c:v>
                </c:pt>
                <c:pt idx="46">
                  <c:v>8</c:v>
                </c:pt>
                <c:pt idx="47">
                  <c:v>9.5</c:v>
                </c:pt>
                <c:pt idx="48">
                  <c:v>9.5</c:v>
                </c:pt>
                <c:pt idx="49">
                  <c:v>3.75</c:v>
                </c:pt>
                <c:pt idx="50">
                  <c:v>9.5</c:v>
                </c:pt>
                <c:pt idx="51">
                  <c:v>10.5</c:v>
                </c:pt>
                <c:pt idx="52">
                  <c:v>10.5</c:v>
                </c:pt>
                <c:pt idx="53">
                  <c:v>9</c:v>
                </c:pt>
                <c:pt idx="54">
                  <c:v>8</c:v>
                </c:pt>
                <c:pt idx="55">
                  <c:v>9</c:v>
                </c:pt>
                <c:pt idx="56">
                  <c:v>10.5</c:v>
                </c:pt>
                <c:pt idx="57">
                  <c:v>9</c:v>
                </c:pt>
                <c:pt idx="58">
                  <c:v>3.5</c:v>
                </c:pt>
                <c:pt idx="59">
                  <c:v>9</c:v>
                </c:pt>
                <c:pt idx="60">
                  <c:v>9.5</c:v>
                </c:pt>
                <c:pt idx="61">
                  <c:v>9</c:v>
                </c:pt>
                <c:pt idx="62">
                  <c:v>8</c:v>
                </c:pt>
                <c:pt idx="63">
                  <c:v>9.5</c:v>
                </c:pt>
                <c:pt idx="64">
                  <c:v>3.75</c:v>
                </c:pt>
                <c:pt idx="65">
                  <c:v>9</c:v>
                </c:pt>
                <c:pt idx="66">
                  <c:v>9</c:v>
                </c:pt>
                <c:pt idx="67">
                  <c:v>3.75</c:v>
                </c:pt>
                <c:pt idx="68">
                  <c:v>9</c:v>
                </c:pt>
                <c:pt idx="69">
                  <c:v>9.5</c:v>
                </c:pt>
                <c:pt idx="70">
                  <c:v>7</c:v>
                </c:pt>
                <c:pt idx="71">
                  <c:v>7</c:v>
                </c:pt>
                <c:pt idx="72">
                  <c:v>10.5</c:v>
                </c:pt>
                <c:pt idx="73">
                  <c:v>9.5</c:v>
                </c:pt>
                <c:pt idx="74">
                  <c:v>9.5</c:v>
                </c:pt>
                <c:pt idx="75">
                  <c:v>9.5</c:v>
                </c:pt>
                <c:pt idx="76">
                  <c:v>8</c:v>
                </c:pt>
                <c:pt idx="77">
                  <c:v>7</c:v>
                </c:pt>
                <c:pt idx="78">
                  <c:v>9.5</c:v>
                </c:pt>
                <c:pt idx="79">
                  <c:v>9.5</c:v>
                </c:pt>
                <c:pt idx="80">
                  <c:v>8</c:v>
                </c:pt>
                <c:pt idx="81">
                  <c:v>10.5</c:v>
                </c:pt>
                <c:pt idx="82">
                  <c:v>7</c:v>
                </c:pt>
                <c:pt idx="83">
                  <c:v>9.5</c:v>
                </c:pt>
                <c:pt idx="84">
                  <c:v>9</c:v>
                </c:pt>
                <c:pt idx="85">
                  <c:v>9.5</c:v>
                </c:pt>
                <c:pt idx="86">
                  <c:v>10.5</c:v>
                </c:pt>
                <c:pt idx="87">
                  <c:v>9.5</c:v>
                </c:pt>
                <c:pt idx="88">
                  <c:v>10.5</c:v>
                </c:pt>
                <c:pt idx="89">
                  <c:v>9</c:v>
                </c:pt>
                <c:pt idx="90">
                  <c:v>9.5</c:v>
                </c:pt>
                <c:pt idx="91">
                  <c:v>9</c:v>
                </c:pt>
                <c:pt idx="92">
                  <c:v>8</c:v>
                </c:pt>
                <c:pt idx="93">
                  <c:v>9.5</c:v>
                </c:pt>
                <c:pt idx="94">
                  <c:v>9</c:v>
                </c:pt>
                <c:pt idx="95">
                  <c:v>3.75</c:v>
                </c:pt>
                <c:pt idx="96">
                  <c:v>9.5</c:v>
                </c:pt>
                <c:pt idx="97">
                  <c:v>8</c:v>
                </c:pt>
                <c:pt idx="98">
                  <c:v>8</c:v>
                </c:pt>
                <c:pt idx="99">
                  <c:v>10.5</c:v>
                </c:pt>
                <c:pt idx="100">
                  <c:v>8</c:v>
                </c:pt>
                <c:pt idx="101">
                  <c:v>10.5</c:v>
                </c:pt>
                <c:pt idx="102">
                  <c:v>9.5</c:v>
                </c:pt>
                <c:pt idx="103">
                  <c:v>8</c:v>
                </c:pt>
                <c:pt idx="104">
                  <c:v>7</c:v>
                </c:pt>
                <c:pt idx="105">
                  <c:v>9.5</c:v>
                </c:pt>
                <c:pt idx="106">
                  <c:v>9.5</c:v>
                </c:pt>
                <c:pt idx="107">
                  <c:v>9.5</c:v>
                </c:pt>
                <c:pt idx="108">
                  <c:v>9.5</c:v>
                </c:pt>
                <c:pt idx="109">
                  <c:v>9.5</c:v>
                </c:pt>
                <c:pt idx="110">
                  <c:v>3.75</c:v>
                </c:pt>
                <c:pt idx="111">
                  <c:v>9.5</c:v>
                </c:pt>
                <c:pt idx="112">
                  <c:v>10.5</c:v>
                </c:pt>
                <c:pt idx="113">
                  <c:v>9.5</c:v>
                </c:pt>
                <c:pt idx="114">
                  <c:v>7</c:v>
                </c:pt>
                <c:pt idx="115">
                  <c:v>10.5</c:v>
                </c:pt>
                <c:pt idx="116">
                  <c:v>9</c:v>
                </c:pt>
                <c:pt idx="117">
                  <c:v>7</c:v>
                </c:pt>
                <c:pt idx="118">
                  <c:v>3</c:v>
                </c:pt>
                <c:pt idx="119">
                  <c:v>9</c:v>
                </c:pt>
                <c:pt idx="120">
                  <c:v>9.5</c:v>
                </c:pt>
                <c:pt idx="121">
                  <c:v>9.5</c:v>
                </c:pt>
                <c:pt idx="122">
                  <c:v>9.5</c:v>
                </c:pt>
                <c:pt idx="123">
                  <c:v>8</c:v>
                </c:pt>
                <c:pt idx="124">
                  <c:v>9</c:v>
                </c:pt>
                <c:pt idx="125">
                  <c:v>9</c:v>
                </c:pt>
                <c:pt idx="126">
                  <c:v>10</c:v>
                </c:pt>
                <c:pt idx="127">
                  <c:v>10</c:v>
                </c:pt>
                <c:pt idx="128">
                  <c:v>8</c:v>
                </c:pt>
                <c:pt idx="129">
                  <c:v>10.5</c:v>
                </c:pt>
                <c:pt idx="130">
                  <c:v>9.5</c:v>
                </c:pt>
                <c:pt idx="131">
                  <c:v>8</c:v>
                </c:pt>
                <c:pt idx="132">
                  <c:v>7</c:v>
                </c:pt>
                <c:pt idx="133">
                  <c:v>9.5</c:v>
                </c:pt>
                <c:pt idx="134">
                  <c:v>3</c:v>
                </c:pt>
                <c:pt idx="135">
                  <c:v>9.5</c:v>
                </c:pt>
                <c:pt idx="136">
                  <c:v>8</c:v>
                </c:pt>
                <c:pt idx="137">
                  <c:v>9.5</c:v>
                </c:pt>
                <c:pt idx="138">
                  <c:v>9</c:v>
                </c:pt>
                <c:pt idx="139">
                  <c:v>9</c:v>
                </c:pt>
                <c:pt idx="140">
                  <c:v>9.5</c:v>
                </c:pt>
                <c:pt idx="141">
                  <c:v>10.5</c:v>
                </c:pt>
                <c:pt idx="142">
                  <c:v>8</c:v>
                </c:pt>
                <c:pt idx="143">
                  <c:v>3.25</c:v>
                </c:pt>
                <c:pt idx="144">
                  <c:v>9.5</c:v>
                </c:pt>
                <c:pt idx="145">
                  <c:v>9.5</c:v>
                </c:pt>
                <c:pt idx="146">
                  <c:v>9.5</c:v>
                </c:pt>
                <c:pt idx="147">
                  <c:v>8</c:v>
                </c:pt>
                <c:pt idx="148">
                  <c:v>7</c:v>
                </c:pt>
                <c:pt idx="149">
                  <c:v>7</c:v>
                </c:pt>
                <c:pt idx="150">
                  <c:v>9.5</c:v>
                </c:pt>
                <c:pt idx="151">
                  <c:v>9.5</c:v>
                </c:pt>
                <c:pt idx="152">
                  <c:v>9.5</c:v>
                </c:pt>
                <c:pt idx="153">
                  <c:v>9</c:v>
                </c:pt>
                <c:pt idx="154">
                  <c:v>10.5</c:v>
                </c:pt>
                <c:pt idx="155">
                  <c:v>8</c:v>
                </c:pt>
                <c:pt idx="156">
                  <c:v>9.5</c:v>
                </c:pt>
                <c:pt idx="157">
                  <c:v>7</c:v>
                </c:pt>
                <c:pt idx="158">
                  <c:v>9.5</c:v>
                </c:pt>
                <c:pt idx="159">
                  <c:v>8</c:v>
                </c:pt>
                <c:pt idx="160">
                  <c:v>9.5</c:v>
                </c:pt>
                <c:pt idx="161">
                  <c:v>3</c:v>
                </c:pt>
                <c:pt idx="162">
                  <c:v>4</c:v>
                </c:pt>
                <c:pt idx="163">
                  <c:v>9.5</c:v>
                </c:pt>
                <c:pt idx="164">
                  <c:v>5</c:v>
                </c:pt>
                <c:pt idx="165">
                  <c:v>4</c:v>
                </c:pt>
                <c:pt idx="166">
                  <c:v>8</c:v>
                </c:pt>
                <c:pt idx="167">
                  <c:v>8</c:v>
                </c:pt>
                <c:pt idx="168">
                  <c:v>9</c:v>
                </c:pt>
                <c:pt idx="169">
                  <c:v>8</c:v>
                </c:pt>
                <c:pt idx="170">
                  <c:v>8</c:v>
                </c:pt>
                <c:pt idx="171">
                  <c:v>8</c:v>
                </c:pt>
                <c:pt idx="172">
                  <c:v>5</c:v>
                </c:pt>
                <c:pt idx="173">
                  <c:v>5</c:v>
                </c:pt>
                <c:pt idx="174">
                  <c:v>4</c:v>
                </c:pt>
                <c:pt idx="175">
                  <c:v>9.5</c:v>
                </c:pt>
                <c:pt idx="176">
                  <c:v>9</c:v>
                </c:pt>
                <c:pt idx="177">
                  <c:v>3</c:v>
                </c:pt>
                <c:pt idx="178">
                  <c:v>10.5</c:v>
                </c:pt>
                <c:pt idx="179">
                  <c:v>9.5</c:v>
                </c:pt>
                <c:pt idx="180">
                  <c:v>200</c:v>
                </c:pt>
                <c:pt idx="181">
                  <c:v>74.5</c:v>
                </c:pt>
                <c:pt idx="182">
                  <c:v>131</c:v>
                </c:pt>
                <c:pt idx="183">
                  <c:v>68.25</c:v>
                </c:pt>
                <c:pt idx="184">
                  <c:v>22.75</c:v>
                </c:pt>
                <c:pt idx="185">
                  <c:v>70</c:v>
                </c:pt>
                <c:pt idx="186">
                  <c:v>123.5</c:v>
                </c:pt>
                <c:pt idx="187">
                  <c:v>173</c:v>
                </c:pt>
                <c:pt idx="188">
                  <c:v>122.5</c:v>
                </c:pt>
                <c:pt idx="189">
                  <c:v>8</c:v>
                </c:pt>
                <c:pt idx="190">
                  <c:v>106</c:v>
                </c:pt>
                <c:pt idx="191">
                  <c:v>17</c:v>
                </c:pt>
                <c:pt idx="192">
                  <c:v>142.25</c:v>
                </c:pt>
                <c:pt idx="193">
                  <c:v>19.5</c:v>
                </c:pt>
                <c:pt idx="194">
                  <c:v>152</c:v>
                </c:pt>
                <c:pt idx="195">
                  <c:v>146.5</c:v>
                </c:pt>
                <c:pt idx="196">
                  <c:v>49.25</c:v>
                </c:pt>
                <c:pt idx="197">
                  <c:v>116.25</c:v>
                </c:pt>
                <c:pt idx="198">
                  <c:v>552.75</c:v>
                </c:pt>
                <c:pt idx="199">
                  <c:v>180</c:v>
                </c:pt>
                <c:pt idx="200">
                  <c:v>26</c:v>
                </c:pt>
                <c:pt idx="201">
                  <c:v>186.5</c:v>
                </c:pt>
                <c:pt idx="202">
                  <c:v>246.75</c:v>
                </c:pt>
                <c:pt idx="203">
                  <c:v>27.5</c:v>
                </c:pt>
                <c:pt idx="204">
                  <c:v>305</c:v>
                </c:pt>
                <c:pt idx="205">
                  <c:v>8</c:v>
                </c:pt>
                <c:pt idx="206">
                  <c:v>245</c:v>
                </c:pt>
                <c:pt idx="207">
                  <c:v>64.75</c:v>
                </c:pt>
                <c:pt idx="208">
                  <c:v>178.25</c:v>
                </c:pt>
                <c:pt idx="209">
                  <c:v>224.5</c:v>
                </c:pt>
                <c:pt idx="210">
                  <c:v>667.25</c:v>
                </c:pt>
                <c:pt idx="211">
                  <c:v>3.25</c:v>
                </c:pt>
                <c:pt idx="212">
                  <c:v>647</c:v>
                </c:pt>
                <c:pt idx="213">
                  <c:v>107.75</c:v>
                </c:pt>
                <c:pt idx="214">
                  <c:v>145.5</c:v>
                </c:pt>
                <c:pt idx="215">
                  <c:v>15</c:v>
                </c:pt>
                <c:pt idx="216">
                  <c:v>556.75</c:v>
                </c:pt>
                <c:pt idx="217">
                  <c:v>180.75</c:v>
                </c:pt>
                <c:pt idx="218">
                  <c:v>268.5</c:v>
                </c:pt>
                <c:pt idx="219">
                  <c:v>10</c:v>
                </c:pt>
                <c:pt idx="220">
                  <c:v>224.25</c:v>
                </c:pt>
                <c:pt idx="221">
                  <c:v>815</c:v>
                </c:pt>
                <c:pt idx="222">
                  <c:v>60</c:v>
                </c:pt>
                <c:pt idx="223">
                  <c:v>334.25</c:v>
                </c:pt>
                <c:pt idx="224">
                  <c:v>3.75</c:v>
                </c:pt>
                <c:pt idx="225">
                  <c:v>201.5</c:v>
                </c:pt>
                <c:pt idx="226">
                  <c:v>23</c:v>
                </c:pt>
                <c:pt idx="227">
                  <c:v>360.5</c:v>
                </c:pt>
                <c:pt idx="228">
                  <c:v>151</c:v>
                </c:pt>
                <c:pt idx="229">
                  <c:v>212.75</c:v>
                </c:pt>
                <c:pt idx="230">
                  <c:v>3</c:v>
                </c:pt>
                <c:pt idx="231">
                  <c:v>187</c:v>
                </c:pt>
                <c:pt idx="232">
                  <c:v>273.5</c:v>
                </c:pt>
                <c:pt idx="233">
                  <c:v>71.5</c:v>
                </c:pt>
                <c:pt idx="234">
                  <c:v>337</c:v>
                </c:pt>
                <c:pt idx="235">
                  <c:v>798.25</c:v>
                </c:pt>
                <c:pt idx="236">
                  <c:v>153.5</c:v>
                </c:pt>
                <c:pt idx="237">
                  <c:v>187.5</c:v>
                </c:pt>
                <c:pt idx="238">
                  <c:v>161.5</c:v>
                </c:pt>
                <c:pt idx="239">
                  <c:v>424</c:v>
                </c:pt>
                <c:pt idx="240">
                  <c:v>144</c:v>
                </c:pt>
                <c:pt idx="241">
                  <c:v>131</c:v>
                </c:pt>
                <c:pt idx="242">
                  <c:v>379.75</c:v>
                </c:pt>
                <c:pt idx="243">
                  <c:v>246.75</c:v>
                </c:pt>
                <c:pt idx="244">
                  <c:v>37.5</c:v>
                </c:pt>
                <c:pt idx="245">
                  <c:v>180</c:v>
                </c:pt>
                <c:pt idx="246">
                  <c:v>226.25</c:v>
                </c:pt>
                <c:pt idx="247">
                  <c:v>331</c:v>
                </c:pt>
                <c:pt idx="248">
                  <c:v>247.5</c:v>
                </c:pt>
                <c:pt idx="249">
                  <c:v>204.25</c:v>
                </c:pt>
                <c:pt idx="250">
                  <c:v>53</c:v>
                </c:pt>
                <c:pt idx="251">
                  <c:v>20</c:v>
                </c:pt>
                <c:pt idx="252">
                  <c:v>273.5</c:v>
                </c:pt>
                <c:pt idx="253">
                  <c:v>342.5</c:v>
                </c:pt>
                <c:pt idx="254">
                  <c:v>9.5</c:v>
                </c:pt>
                <c:pt idx="255">
                  <c:v>10.5</c:v>
                </c:pt>
                <c:pt idx="256">
                  <c:v>9.5</c:v>
                </c:pt>
                <c:pt idx="257">
                  <c:v>9.5</c:v>
                </c:pt>
                <c:pt idx="258">
                  <c:v>8</c:v>
                </c:pt>
                <c:pt idx="259">
                  <c:v>9.5</c:v>
                </c:pt>
                <c:pt idx="260">
                  <c:v>10.5</c:v>
                </c:pt>
                <c:pt idx="261">
                  <c:v>10</c:v>
                </c:pt>
                <c:pt idx="262">
                  <c:v>10.5</c:v>
                </c:pt>
                <c:pt idx="263">
                  <c:v>9.5</c:v>
                </c:pt>
                <c:pt idx="264">
                  <c:v>7</c:v>
                </c:pt>
                <c:pt idx="265">
                  <c:v>9.5</c:v>
                </c:pt>
                <c:pt idx="266">
                  <c:v>9.5</c:v>
                </c:pt>
                <c:pt idx="267">
                  <c:v>10.5</c:v>
                </c:pt>
                <c:pt idx="268">
                  <c:v>7</c:v>
                </c:pt>
                <c:pt idx="269">
                  <c:v>7</c:v>
                </c:pt>
                <c:pt idx="270">
                  <c:v>3</c:v>
                </c:pt>
                <c:pt idx="271">
                  <c:v>9</c:v>
                </c:pt>
                <c:pt idx="272">
                  <c:v>9.5</c:v>
                </c:pt>
                <c:pt idx="273">
                  <c:v>8</c:v>
                </c:pt>
                <c:pt idx="274">
                  <c:v>9.5</c:v>
                </c:pt>
                <c:pt idx="275">
                  <c:v>3.5</c:v>
                </c:pt>
                <c:pt idx="276">
                  <c:v>10.5</c:v>
                </c:pt>
                <c:pt idx="277">
                  <c:v>8</c:v>
                </c:pt>
                <c:pt idx="278">
                  <c:v>4</c:v>
                </c:pt>
                <c:pt idx="279">
                  <c:v>8</c:v>
                </c:pt>
                <c:pt idx="280">
                  <c:v>8</c:v>
                </c:pt>
                <c:pt idx="281">
                  <c:v>9.5</c:v>
                </c:pt>
                <c:pt idx="282">
                  <c:v>8</c:v>
                </c:pt>
                <c:pt idx="283">
                  <c:v>7</c:v>
                </c:pt>
                <c:pt idx="284">
                  <c:v>8</c:v>
                </c:pt>
                <c:pt idx="285">
                  <c:v>9</c:v>
                </c:pt>
                <c:pt idx="286">
                  <c:v>9</c:v>
                </c:pt>
                <c:pt idx="287">
                  <c:v>9.5</c:v>
                </c:pt>
                <c:pt idx="288">
                  <c:v>3</c:v>
                </c:pt>
                <c:pt idx="289">
                  <c:v>9</c:v>
                </c:pt>
                <c:pt idx="290">
                  <c:v>10.5</c:v>
                </c:pt>
                <c:pt idx="291">
                  <c:v>8</c:v>
                </c:pt>
                <c:pt idx="292">
                  <c:v>9.5</c:v>
                </c:pt>
                <c:pt idx="293">
                  <c:v>9.5</c:v>
                </c:pt>
                <c:pt idx="294">
                  <c:v>5</c:v>
                </c:pt>
                <c:pt idx="295">
                  <c:v>8</c:v>
                </c:pt>
                <c:pt idx="296">
                  <c:v>9</c:v>
                </c:pt>
                <c:pt idx="297">
                  <c:v>9.5</c:v>
                </c:pt>
                <c:pt idx="298">
                  <c:v>10.5</c:v>
                </c:pt>
                <c:pt idx="299">
                  <c:v>9.5</c:v>
                </c:pt>
                <c:pt idx="300">
                  <c:v>10</c:v>
                </c:pt>
                <c:pt idx="301">
                  <c:v>7</c:v>
                </c:pt>
                <c:pt idx="302">
                  <c:v>9.5</c:v>
                </c:pt>
                <c:pt idx="303">
                  <c:v>9.5</c:v>
                </c:pt>
                <c:pt idx="304">
                  <c:v>8</c:v>
                </c:pt>
                <c:pt idx="305">
                  <c:v>10.5</c:v>
                </c:pt>
                <c:pt idx="306">
                  <c:v>10.5</c:v>
                </c:pt>
                <c:pt idx="307">
                  <c:v>9.5</c:v>
                </c:pt>
                <c:pt idx="308">
                  <c:v>9.5</c:v>
                </c:pt>
                <c:pt idx="309">
                  <c:v>9.5</c:v>
                </c:pt>
                <c:pt idx="310">
                  <c:v>8</c:v>
                </c:pt>
                <c:pt idx="311">
                  <c:v>9.5</c:v>
                </c:pt>
                <c:pt idx="312">
                  <c:v>8</c:v>
                </c:pt>
                <c:pt idx="313">
                  <c:v>7</c:v>
                </c:pt>
                <c:pt idx="314">
                  <c:v>10</c:v>
                </c:pt>
                <c:pt idx="315">
                  <c:v>10.5</c:v>
                </c:pt>
                <c:pt idx="316">
                  <c:v>3</c:v>
                </c:pt>
                <c:pt idx="317">
                  <c:v>10.5</c:v>
                </c:pt>
                <c:pt idx="318">
                  <c:v>9</c:v>
                </c:pt>
                <c:pt idx="319">
                  <c:v>9.5</c:v>
                </c:pt>
                <c:pt idx="320">
                  <c:v>8</c:v>
                </c:pt>
                <c:pt idx="321">
                  <c:v>8</c:v>
                </c:pt>
                <c:pt idx="322">
                  <c:v>8</c:v>
                </c:pt>
                <c:pt idx="323">
                  <c:v>8</c:v>
                </c:pt>
                <c:pt idx="324">
                  <c:v>8</c:v>
                </c:pt>
                <c:pt idx="325">
                  <c:v>9</c:v>
                </c:pt>
                <c:pt idx="326">
                  <c:v>10.5</c:v>
                </c:pt>
                <c:pt idx="327">
                  <c:v>10.5</c:v>
                </c:pt>
                <c:pt idx="328">
                  <c:v>9.5</c:v>
                </c:pt>
                <c:pt idx="329">
                  <c:v>8</c:v>
                </c:pt>
                <c:pt idx="330">
                  <c:v>8</c:v>
                </c:pt>
                <c:pt idx="331">
                  <c:v>5</c:v>
                </c:pt>
                <c:pt idx="332">
                  <c:v>9</c:v>
                </c:pt>
                <c:pt idx="333">
                  <c:v>9</c:v>
                </c:pt>
                <c:pt idx="334">
                  <c:v>9.5</c:v>
                </c:pt>
                <c:pt idx="335">
                  <c:v>3.5</c:v>
                </c:pt>
                <c:pt idx="336">
                  <c:v>3</c:v>
                </c:pt>
                <c:pt idx="337">
                  <c:v>8</c:v>
                </c:pt>
                <c:pt idx="338">
                  <c:v>3</c:v>
                </c:pt>
                <c:pt idx="339">
                  <c:v>8</c:v>
                </c:pt>
                <c:pt idx="340">
                  <c:v>7</c:v>
                </c:pt>
                <c:pt idx="341">
                  <c:v>9.5</c:v>
                </c:pt>
                <c:pt idx="342">
                  <c:v>10.5</c:v>
                </c:pt>
                <c:pt idx="343">
                  <c:v>8</c:v>
                </c:pt>
                <c:pt idx="344">
                  <c:v>8</c:v>
                </c:pt>
                <c:pt idx="345">
                  <c:v>8</c:v>
                </c:pt>
                <c:pt idx="346">
                  <c:v>9.5</c:v>
                </c:pt>
                <c:pt idx="347">
                  <c:v>9.5</c:v>
                </c:pt>
                <c:pt idx="348">
                  <c:v>9</c:v>
                </c:pt>
                <c:pt idx="349">
                  <c:v>9.5</c:v>
                </c:pt>
                <c:pt idx="350">
                  <c:v>8</c:v>
                </c:pt>
                <c:pt idx="351">
                  <c:v>9.5</c:v>
                </c:pt>
                <c:pt idx="352">
                  <c:v>8</c:v>
                </c:pt>
                <c:pt idx="353">
                  <c:v>9</c:v>
                </c:pt>
                <c:pt idx="354">
                  <c:v>5</c:v>
                </c:pt>
                <c:pt idx="355">
                  <c:v>9.5</c:v>
                </c:pt>
                <c:pt idx="356">
                  <c:v>8</c:v>
                </c:pt>
                <c:pt idx="357">
                  <c:v>10.5</c:v>
                </c:pt>
                <c:pt idx="358">
                  <c:v>10.5</c:v>
                </c:pt>
                <c:pt idx="359">
                  <c:v>8</c:v>
                </c:pt>
                <c:pt idx="360">
                  <c:v>9.5</c:v>
                </c:pt>
                <c:pt idx="361">
                  <c:v>9.5</c:v>
                </c:pt>
                <c:pt idx="362">
                  <c:v>9</c:v>
                </c:pt>
                <c:pt idx="363">
                  <c:v>9.5</c:v>
                </c:pt>
                <c:pt idx="364">
                  <c:v>8</c:v>
                </c:pt>
                <c:pt idx="365">
                  <c:v>10.5</c:v>
                </c:pt>
                <c:pt idx="366">
                  <c:v>9.5</c:v>
                </c:pt>
                <c:pt idx="367">
                  <c:v>9.5</c:v>
                </c:pt>
                <c:pt idx="368">
                  <c:v>8</c:v>
                </c:pt>
                <c:pt idx="369">
                  <c:v>3.25</c:v>
                </c:pt>
                <c:pt idx="370">
                  <c:v>8</c:v>
                </c:pt>
                <c:pt idx="371">
                  <c:v>3</c:v>
                </c:pt>
                <c:pt idx="372">
                  <c:v>10</c:v>
                </c:pt>
                <c:pt idx="373">
                  <c:v>9.5</c:v>
                </c:pt>
                <c:pt idx="374">
                  <c:v>9.5</c:v>
                </c:pt>
                <c:pt idx="375">
                  <c:v>9</c:v>
                </c:pt>
                <c:pt idx="376">
                  <c:v>10.5</c:v>
                </c:pt>
                <c:pt idx="377">
                  <c:v>8</c:v>
                </c:pt>
                <c:pt idx="378">
                  <c:v>9.5</c:v>
                </c:pt>
                <c:pt idx="379">
                  <c:v>8</c:v>
                </c:pt>
                <c:pt idx="380">
                  <c:v>10.5</c:v>
                </c:pt>
                <c:pt idx="381">
                  <c:v>10.5</c:v>
                </c:pt>
                <c:pt idx="382">
                  <c:v>8</c:v>
                </c:pt>
                <c:pt idx="383">
                  <c:v>8</c:v>
                </c:pt>
                <c:pt idx="384">
                  <c:v>10.5</c:v>
                </c:pt>
                <c:pt idx="385">
                  <c:v>4</c:v>
                </c:pt>
                <c:pt idx="386">
                  <c:v>10.5</c:v>
                </c:pt>
                <c:pt idx="387">
                  <c:v>10.5</c:v>
                </c:pt>
                <c:pt idx="388">
                  <c:v>4</c:v>
                </c:pt>
                <c:pt idx="389">
                  <c:v>9.5</c:v>
                </c:pt>
                <c:pt idx="390">
                  <c:v>9.5</c:v>
                </c:pt>
                <c:pt idx="391">
                  <c:v>3</c:v>
                </c:pt>
                <c:pt idx="392">
                  <c:v>8</c:v>
                </c:pt>
                <c:pt idx="393">
                  <c:v>8</c:v>
                </c:pt>
                <c:pt idx="394">
                  <c:v>8</c:v>
                </c:pt>
                <c:pt idx="395">
                  <c:v>8</c:v>
                </c:pt>
                <c:pt idx="396">
                  <c:v>8</c:v>
                </c:pt>
                <c:pt idx="397">
                  <c:v>8</c:v>
                </c:pt>
                <c:pt idx="398">
                  <c:v>8</c:v>
                </c:pt>
                <c:pt idx="399">
                  <c:v>9.5</c:v>
                </c:pt>
                <c:pt idx="400">
                  <c:v>8</c:v>
                </c:pt>
                <c:pt idx="401">
                  <c:v>9.5</c:v>
                </c:pt>
                <c:pt idx="402">
                  <c:v>9</c:v>
                </c:pt>
                <c:pt idx="403">
                  <c:v>10</c:v>
                </c:pt>
                <c:pt idx="404">
                  <c:v>13.5</c:v>
                </c:pt>
                <c:pt idx="405">
                  <c:v>115.5</c:v>
                </c:pt>
                <c:pt idx="406">
                  <c:v>15</c:v>
                </c:pt>
                <c:pt idx="407">
                  <c:v>82.75</c:v>
                </c:pt>
                <c:pt idx="408">
                  <c:v>169</c:v>
                </c:pt>
                <c:pt idx="409">
                  <c:v>461.25</c:v>
                </c:pt>
                <c:pt idx="410">
                  <c:v>10</c:v>
                </c:pt>
                <c:pt idx="411">
                  <c:v>273.5</c:v>
                </c:pt>
                <c:pt idx="412">
                  <c:v>7</c:v>
                </c:pt>
                <c:pt idx="413">
                  <c:v>40</c:v>
                </c:pt>
                <c:pt idx="414">
                  <c:v>34</c:v>
                </c:pt>
                <c:pt idx="415">
                  <c:v>311</c:v>
                </c:pt>
                <c:pt idx="416">
                  <c:v>694.5</c:v>
                </c:pt>
                <c:pt idx="417">
                  <c:v>48</c:v>
                </c:pt>
                <c:pt idx="418">
                  <c:v>3.75</c:v>
                </c:pt>
                <c:pt idx="419">
                  <c:v>19</c:v>
                </c:pt>
                <c:pt idx="420">
                  <c:v>214.25</c:v>
                </c:pt>
                <c:pt idx="421">
                  <c:v>115</c:v>
                </c:pt>
                <c:pt idx="422">
                  <c:v>127.75</c:v>
                </c:pt>
                <c:pt idx="423">
                  <c:v>284</c:v>
                </c:pt>
                <c:pt idx="424">
                  <c:v>16</c:v>
                </c:pt>
                <c:pt idx="425">
                  <c:v>199.5</c:v>
                </c:pt>
                <c:pt idx="426">
                  <c:v>35</c:v>
                </c:pt>
                <c:pt idx="427">
                  <c:v>166.25</c:v>
                </c:pt>
                <c:pt idx="428">
                  <c:v>172.5</c:v>
                </c:pt>
                <c:pt idx="429">
                  <c:v>91.75</c:v>
                </c:pt>
                <c:pt idx="430">
                  <c:v>626.5</c:v>
                </c:pt>
                <c:pt idx="431">
                  <c:v>64.25</c:v>
                </c:pt>
                <c:pt idx="432">
                  <c:v>57.25</c:v>
                </c:pt>
                <c:pt idx="433">
                  <c:v>56.75</c:v>
                </c:pt>
                <c:pt idx="434">
                  <c:v>14</c:v>
                </c:pt>
                <c:pt idx="435">
                  <c:v>31.5</c:v>
                </c:pt>
                <c:pt idx="436">
                  <c:v>3.25</c:v>
                </c:pt>
                <c:pt idx="437">
                  <c:v>269.5</c:v>
                </c:pt>
                <c:pt idx="438">
                  <c:v>24</c:v>
                </c:pt>
                <c:pt idx="439">
                  <c:v>210.5</c:v>
                </c:pt>
                <c:pt idx="440">
                  <c:v>367.25</c:v>
                </c:pt>
                <c:pt idx="441">
                  <c:v>255</c:v>
                </c:pt>
                <c:pt idx="442">
                  <c:v>102</c:v>
                </c:pt>
                <c:pt idx="443">
                  <c:v>298</c:v>
                </c:pt>
                <c:pt idx="444">
                  <c:v>419</c:v>
                </c:pt>
                <c:pt idx="445">
                  <c:v>396.5</c:v>
                </c:pt>
                <c:pt idx="446">
                  <c:v>91.5</c:v>
                </c:pt>
                <c:pt idx="447">
                  <c:v>169.75</c:v>
                </c:pt>
                <c:pt idx="448">
                  <c:v>32</c:v>
                </c:pt>
                <c:pt idx="449">
                  <c:v>264</c:v>
                </c:pt>
                <c:pt idx="450">
                  <c:v>219</c:v>
                </c:pt>
                <c:pt idx="451">
                  <c:v>373.5</c:v>
                </c:pt>
                <c:pt idx="452">
                  <c:v>17.5</c:v>
                </c:pt>
                <c:pt idx="453">
                  <c:v>10.5</c:v>
                </c:pt>
                <c:pt idx="454">
                  <c:v>276.5</c:v>
                </c:pt>
                <c:pt idx="455">
                  <c:v>45.5</c:v>
                </c:pt>
                <c:pt idx="456">
                  <c:v>81</c:v>
                </c:pt>
                <c:pt idx="457">
                  <c:v>607.5</c:v>
                </c:pt>
                <c:pt idx="458">
                  <c:v>145.5</c:v>
                </c:pt>
                <c:pt idx="459">
                  <c:v>879.25</c:v>
                </c:pt>
                <c:pt idx="460">
                  <c:v>202</c:v>
                </c:pt>
                <c:pt idx="461">
                  <c:v>145</c:v>
                </c:pt>
                <c:pt idx="462">
                  <c:v>290</c:v>
                </c:pt>
                <c:pt idx="463">
                  <c:v>8</c:v>
                </c:pt>
                <c:pt idx="464">
                  <c:v>8</c:v>
                </c:pt>
                <c:pt idx="465">
                  <c:v>9</c:v>
                </c:pt>
                <c:pt idx="466">
                  <c:v>10.5</c:v>
                </c:pt>
                <c:pt idx="467">
                  <c:v>8</c:v>
                </c:pt>
                <c:pt idx="468">
                  <c:v>9</c:v>
                </c:pt>
                <c:pt idx="469">
                  <c:v>9</c:v>
                </c:pt>
                <c:pt idx="470">
                  <c:v>9.5</c:v>
                </c:pt>
                <c:pt idx="471">
                  <c:v>9.5</c:v>
                </c:pt>
                <c:pt idx="472">
                  <c:v>9.5</c:v>
                </c:pt>
                <c:pt idx="473">
                  <c:v>9.5</c:v>
                </c:pt>
                <c:pt idx="474">
                  <c:v>9.5</c:v>
                </c:pt>
                <c:pt idx="475">
                  <c:v>8</c:v>
                </c:pt>
                <c:pt idx="476">
                  <c:v>8</c:v>
                </c:pt>
                <c:pt idx="477">
                  <c:v>9.5</c:v>
                </c:pt>
                <c:pt idx="478">
                  <c:v>9.5</c:v>
                </c:pt>
                <c:pt idx="479">
                  <c:v>3.25</c:v>
                </c:pt>
                <c:pt idx="480">
                  <c:v>7</c:v>
                </c:pt>
                <c:pt idx="481">
                  <c:v>9.5</c:v>
                </c:pt>
                <c:pt idx="482">
                  <c:v>9</c:v>
                </c:pt>
                <c:pt idx="483">
                  <c:v>9.5</c:v>
                </c:pt>
                <c:pt idx="484">
                  <c:v>7</c:v>
                </c:pt>
                <c:pt idx="485">
                  <c:v>10.5</c:v>
                </c:pt>
                <c:pt idx="486">
                  <c:v>9</c:v>
                </c:pt>
                <c:pt idx="487">
                  <c:v>9</c:v>
                </c:pt>
                <c:pt idx="488">
                  <c:v>9.5</c:v>
                </c:pt>
                <c:pt idx="489">
                  <c:v>10.5</c:v>
                </c:pt>
                <c:pt idx="490">
                  <c:v>9</c:v>
                </c:pt>
                <c:pt idx="491">
                  <c:v>10.5</c:v>
                </c:pt>
                <c:pt idx="492">
                  <c:v>8</c:v>
                </c:pt>
                <c:pt idx="493">
                  <c:v>9.5</c:v>
                </c:pt>
                <c:pt idx="494">
                  <c:v>4</c:v>
                </c:pt>
                <c:pt idx="495">
                  <c:v>10.5</c:v>
                </c:pt>
                <c:pt idx="496">
                  <c:v>9.5</c:v>
                </c:pt>
                <c:pt idx="497">
                  <c:v>9</c:v>
                </c:pt>
                <c:pt idx="498">
                  <c:v>10.5</c:v>
                </c:pt>
                <c:pt idx="499">
                  <c:v>9.5</c:v>
                </c:pt>
                <c:pt idx="500">
                  <c:v>4</c:v>
                </c:pt>
                <c:pt idx="501">
                  <c:v>9.5</c:v>
                </c:pt>
                <c:pt idx="502">
                  <c:v>9</c:v>
                </c:pt>
                <c:pt idx="503">
                  <c:v>9.5</c:v>
                </c:pt>
                <c:pt idx="504">
                  <c:v>10.5</c:v>
                </c:pt>
                <c:pt idx="505">
                  <c:v>9.5</c:v>
                </c:pt>
                <c:pt idx="506">
                  <c:v>9.5</c:v>
                </c:pt>
                <c:pt idx="507">
                  <c:v>7</c:v>
                </c:pt>
                <c:pt idx="508">
                  <c:v>9.5</c:v>
                </c:pt>
                <c:pt idx="509">
                  <c:v>8</c:v>
                </c:pt>
                <c:pt idx="510">
                  <c:v>8</c:v>
                </c:pt>
                <c:pt idx="511">
                  <c:v>10.5</c:v>
                </c:pt>
                <c:pt idx="512">
                  <c:v>8</c:v>
                </c:pt>
                <c:pt idx="513">
                  <c:v>7</c:v>
                </c:pt>
                <c:pt idx="514">
                  <c:v>9.5</c:v>
                </c:pt>
                <c:pt idx="515">
                  <c:v>3</c:v>
                </c:pt>
                <c:pt idx="516">
                  <c:v>7</c:v>
                </c:pt>
                <c:pt idx="517">
                  <c:v>5</c:v>
                </c:pt>
                <c:pt idx="518">
                  <c:v>8</c:v>
                </c:pt>
                <c:pt idx="519">
                  <c:v>9.5</c:v>
                </c:pt>
                <c:pt idx="520">
                  <c:v>9.5</c:v>
                </c:pt>
                <c:pt idx="521">
                  <c:v>8</c:v>
                </c:pt>
                <c:pt idx="522">
                  <c:v>9.5</c:v>
                </c:pt>
                <c:pt idx="523">
                  <c:v>10.5</c:v>
                </c:pt>
                <c:pt idx="524">
                  <c:v>9.5</c:v>
                </c:pt>
                <c:pt idx="525">
                  <c:v>8</c:v>
                </c:pt>
                <c:pt idx="526">
                  <c:v>9.5</c:v>
                </c:pt>
                <c:pt idx="527">
                  <c:v>9</c:v>
                </c:pt>
                <c:pt idx="528">
                  <c:v>9.5</c:v>
                </c:pt>
                <c:pt idx="529">
                  <c:v>9</c:v>
                </c:pt>
                <c:pt idx="530">
                  <c:v>9.5</c:v>
                </c:pt>
                <c:pt idx="531">
                  <c:v>3.5</c:v>
                </c:pt>
                <c:pt idx="532">
                  <c:v>9.5</c:v>
                </c:pt>
                <c:pt idx="533">
                  <c:v>7</c:v>
                </c:pt>
                <c:pt idx="534">
                  <c:v>9.5</c:v>
                </c:pt>
                <c:pt idx="535">
                  <c:v>9</c:v>
                </c:pt>
                <c:pt idx="536">
                  <c:v>8</c:v>
                </c:pt>
                <c:pt idx="537">
                  <c:v>9.5</c:v>
                </c:pt>
                <c:pt idx="538">
                  <c:v>9.5</c:v>
                </c:pt>
                <c:pt idx="539">
                  <c:v>8</c:v>
                </c:pt>
                <c:pt idx="540">
                  <c:v>9</c:v>
                </c:pt>
                <c:pt idx="541">
                  <c:v>9.5</c:v>
                </c:pt>
                <c:pt idx="542">
                  <c:v>10.5</c:v>
                </c:pt>
                <c:pt idx="543">
                  <c:v>8</c:v>
                </c:pt>
                <c:pt idx="544">
                  <c:v>9</c:v>
                </c:pt>
                <c:pt idx="545">
                  <c:v>4</c:v>
                </c:pt>
                <c:pt idx="546">
                  <c:v>7</c:v>
                </c:pt>
                <c:pt idx="547">
                  <c:v>10.5</c:v>
                </c:pt>
                <c:pt idx="548">
                  <c:v>9</c:v>
                </c:pt>
                <c:pt idx="549">
                  <c:v>8</c:v>
                </c:pt>
                <c:pt idx="550">
                  <c:v>10.5</c:v>
                </c:pt>
                <c:pt idx="551">
                  <c:v>7</c:v>
                </c:pt>
                <c:pt idx="552">
                  <c:v>9.5</c:v>
                </c:pt>
                <c:pt idx="553">
                  <c:v>8</c:v>
                </c:pt>
                <c:pt idx="554">
                  <c:v>8</c:v>
                </c:pt>
                <c:pt idx="555">
                  <c:v>8</c:v>
                </c:pt>
                <c:pt idx="556">
                  <c:v>9.5</c:v>
                </c:pt>
                <c:pt idx="557">
                  <c:v>3</c:v>
                </c:pt>
                <c:pt idx="558">
                  <c:v>9.5</c:v>
                </c:pt>
                <c:pt idx="559">
                  <c:v>8</c:v>
                </c:pt>
                <c:pt idx="560">
                  <c:v>9.5</c:v>
                </c:pt>
                <c:pt idx="561">
                  <c:v>9.5</c:v>
                </c:pt>
                <c:pt idx="562">
                  <c:v>9.5</c:v>
                </c:pt>
                <c:pt idx="563">
                  <c:v>8</c:v>
                </c:pt>
                <c:pt idx="564">
                  <c:v>9</c:v>
                </c:pt>
                <c:pt idx="565">
                  <c:v>9</c:v>
                </c:pt>
                <c:pt idx="566">
                  <c:v>9</c:v>
                </c:pt>
                <c:pt idx="567">
                  <c:v>9.5</c:v>
                </c:pt>
                <c:pt idx="568">
                  <c:v>9.5</c:v>
                </c:pt>
                <c:pt idx="569">
                  <c:v>9.5</c:v>
                </c:pt>
                <c:pt idx="570">
                  <c:v>9.5</c:v>
                </c:pt>
                <c:pt idx="571">
                  <c:v>3.75</c:v>
                </c:pt>
                <c:pt idx="572">
                  <c:v>9.5</c:v>
                </c:pt>
                <c:pt idx="573">
                  <c:v>8</c:v>
                </c:pt>
                <c:pt idx="574">
                  <c:v>9.5</c:v>
                </c:pt>
                <c:pt idx="575">
                  <c:v>9.5</c:v>
                </c:pt>
                <c:pt idx="576">
                  <c:v>9</c:v>
                </c:pt>
                <c:pt idx="577">
                  <c:v>9.5</c:v>
                </c:pt>
                <c:pt idx="578">
                  <c:v>8</c:v>
                </c:pt>
                <c:pt idx="579">
                  <c:v>10.5</c:v>
                </c:pt>
                <c:pt idx="580">
                  <c:v>4</c:v>
                </c:pt>
                <c:pt idx="581">
                  <c:v>9.5</c:v>
                </c:pt>
                <c:pt idx="582">
                  <c:v>9.5</c:v>
                </c:pt>
                <c:pt idx="583">
                  <c:v>8</c:v>
                </c:pt>
                <c:pt idx="584">
                  <c:v>9.5</c:v>
                </c:pt>
                <c:pt idx="585">
                  <c:v>9.5</c:v>
                </c:pt>
                <c:pt idx="586">
                  <c:v>9.5</c:v>
                </c:pt>
                <c:pt idx="587">
                  <c:v>7</c:v>
                </c:pt>
                <c:pt idx="588">
                  <c:v>8</c:v>
                </c:pt>
                <c:pt idx="589">
                  <c:v>9.5</c:v>
                </c:pt>
                <c:pt idx="590">
                  <c:v>7</c:v>
                </c:pt>
                <c:pt idx="591">
                  <c:v>3.5</c:v>
                </c:pt>
                <c:pt idx="592">
                  <c:v>3.5</c:v>
                </c:pt>
                <c:pt idx="593">
                  <c:v>9.5</c:v>
                </c:pt>
                <c:pt idx="594">
                  <c:v>3</c:v>
                </c:pt>
                <c:pt idx="595">
                  <c:v>10.5</c:v>
                </c:pt>
                <c:pt idx="596">
                  <c:v>10.5</c:v>
                </c:pt>
                <c:pt idx="597">
                  <c:v>9</c:v>
                </c:pt>
                <c:pt idx="598">
                  <c:v>9</c:v>
                </c:pt>
                <c:pt idx="599">
                  <c:v>10.5</c:v>
                </c:pt>
                <c:pt idx="600">
                  <c:v>9</c:v>
                </c:pt>
                <c:pt idx="601">
                  <c:v>9.5</c:v>
                </c:pt>
                <c:pt idx="602">
                  <c:v>8</c:v>
                </c:pt>
                <c:pt idx="603">
                  <c:v>9.5</c:v>
                </c:pt>
                <c:pt idx="604">
                  <c:v>15</c:v>
                </c:pt>
                <c:pt idx="605">
                  <c:v>3</c:v>
                </c:pt>
                <c:pt idx="606">
                  <c:v>322.5</c:v>
                </c:pt>
                <c:pt idx="607">
                  <c:v>517.25</c:v>
                </c:pt>
                <c:pt idx="608">
                  <c:v>546.25</c:v>
                </c:pt>
                <c:pt idx="609">
                  <c:v>375.5</c:v>
                </c:pt>
                <c:pt idx="610">
                  <c:v>43</c:v>
                </c:pt>
                <c:pt idx="611">
                  <c:v>80</c:v>
                </c:pt>
                <c:pt idx="612">
                  <c:v>693.5</c:v>
                </c:pt>
                <c:pt idx="613">
                  <c:v>28</c:v>
                </c:pt>
                <c:pt idx="614">
                  <c:v>36</c:v>
                </c:pt>
                <c:pt idx="615">
                  <c:v>77</c:v>
                </c:pt>
                <c:pt idx="616">
                  <c:v>37.25</c:v>
                </c:pt>
                <c:pt idx="617">
                  <c:v>306.25</c:v>
                </c:pt>
                <c:pt idx="618">
                  <c:v>366.5</c:v>
                </c:pt>
                <c:pt idx="619">
                  <c:v>129.25</c:v>
                </c:pt>
                <c:pt idx="620">
                  <c:v>337.5</c:v>
                </c:pt>
                <c:pt idx="621">
                  <c:v>83.25</c:v>
                </c:pt>
                <c:pt idx="622">
                  <c:v>315.25</c:v>
                </c:pt>
                <c:pt idx="623">
                  <c:v>336.25</c:v>
                </c:pt>
                <c:pt idx="624">
                  <c:v>111.25</c:v>
                </c:pt>
                <c:pt idx="625">
                  <c:v>330.75</c:v>
                </c:pt>
                <c:pt idx="626">
                  <c:v>9.5</c:v>
                </c:pt>
                <c:pt idx="627">
                  <c:v>5</c:v>
                </c:pt>
                <c:pt idx="628">
                  <c:v>165.5</c:v>
                </c:pt>
                <c:pt idx="629">
                  <c:v>251.25</c:v>
                </c:pt>
                <c:pt idx="630">
                  <c:v>319.25</c:v>
                </c:pt>
                <c:pt idx="631">
                  <c:v>133</c:v>
                </c:pt>
                <c:pt idx="632">
                  <c:v>107.25</c:v>
                </c:pt>
                <c:pt idx="633">
                  <c:v>214.5</c:v>
                </c:pt>
                <c:pt idx="634">
                  <c:v>11</c:v>
                </c:pt>
                <c:pt idx="635">
                  <c:v>69.25</c:v>
                </c:pt>
                <c:pt idx="636">
                  <c:v>20.5</c:v>
                </c:pt>
                <c:pt idx="637">
                  <c:v>271.75</c:v>
                </c:pt>
                <c:pt idx="638">
                  <c:v>437.5</c:v>
                </c:pt>
                <c:pt idx="639">
                  <c:v>58.25</c:v>
                </c:pt>
                <c:pt idx="640">
                  <c:v>44.25</c:v>
                </c:pt>
                <c:pt idx="641">
                  <c:v>718</c:v>
                </c:pt>
                <c:pt idx="642">
                  <c:v>130</c:v>
                </c:pt>
                <c:pt idx="643">
                  <c:v>222</c:v>
                </c:pt>
                <c:pt idx="644">
                  <c:v>10.5</c:v>
                </c:pt>
                <c:pt idx="645">
                  <c:v>9</c:v>
                </c:pt>
                <c:pt idx="646">
                  <c:v>3.25</c:v>
                </c:pt>
                <c:pt idx="647">
                  <c:v>8</c:v>
                </c:pt>
                <c:pt idx="648">
                  <c:v>9</c:v>
                </c:pt>
                <c:pt idx="649">
                  <c:v>9.5</c:v>
                </c:pt>
                <c:pt idx="650">
                  <c:v>10.5</c:v>
                </c:pt>
                <c:pt idx="651">
                  <c:v>8</c:v>
                </c:pt>
                <c:pt idx="652">
                  <c:v>9</c:v>
                </c:pt>
                <c:pt idx="653">
                  <c:v>9.5</c:v>
                </c:pt>
                <c:pt idx="654">
                  <c:v>9</c:v>
                </c:pt>
                <c:pt idx="655">
                  <c:v>8</c:v>
                </c:pt>
                <c:pt idx="656">
                  <c:v>7</c:v>
                </c:pt>
                <c:pt idx="657">
                  <c:v>9</c:v>
                </c:pt>
                <c:pt idx="658">
                  <c:v>4</c:v>
                </c:pt>
                <c:pt idx="659">
                  <c:v>7</c:v>
                </c:pt>
                <c:pt idx="660">
                  <c:v>10</c:v>
                </c:pt>
                <c:pt idx="661">
                  <c:v>10.5</c:v>
                </c:pt>
                <c:pt idx="662">
                  <c:v>9</c:v>
                </c:pt>
                <c:pt idx="663">
                  <c:v>10.5</c:v>
                </c:pt>
                <c:pt idx="664">
                  <c:v>5</c:v>
                </c:pt>
                <c:pt idx="665">
                  <c:v>7</c:v>
                </c:pt>
                <c:pt idx="666">
                  <c:v>8</c:v>
                </c:pt>
                <c:pt idx="667">
                  <c:v>3.5</c:v>
                </c:pt>
                <c:pt idx="668">
                  <c:v>9.5</c:v>
                </c:pt>
                <c:pt idx="669">
                  <c:v>9.5</c:v>
                </c:pt>
                <c:pt idx="670">
                  <c:v>9</c:v>
                </c:pt>
                <c:pt idx="671">
                  <c:v>9.5</c:v>
                </c:pt>
                <c:pt idx="672">
                  <c:v>10.5</c:v>
                </c:pt>
                <c:pt idx="673">
                  <c:v>9</c:v>
                </c:pt>
                <c:pt idx="674">
                  <c:v>3</c:v>
                </c:pt>
                <c:pt idx="675">
                  <c:v>3.5</c:v>
                </c:pt>
                <c:pt idx="676">
                  <c:v>7</c:v>
                </c:pt>
                <c:pt idx="677">
                  <c:v>7</c:v>
                </c:pt>
                <c:pt idx="678">
                  <c:v>8</c:v>
                </c:pt>
                <c:pt idx="679">
                  <c:v>8</c:v>
                </c:pt>
                <c:pt idx="680">
                  <c:v>9</c:v>
                </c:pt>
                <c:pt idx="681">
                  <c:v>9</c:v>
                </c:pt>
                <c:pt idx="682">
                  <c:v>8</c:v>
                </c:pt>
                <c:pt idx="683">
                  <c:v>9.5</c:v>
                </c:pt>
                <c:pt idx="684">
                  <c:v>5</c:v>
                </c:pt>
                <c:pt idx="685">
                  <c:v>9.5</c:v>
                </c:pt>
                <c:pt idx="686">
                  <c:v>9.5</c:v>
                </c:pt>
                <c:pt idx="687">
                  <c:v>3.25</c:v>
                </c:pt>
                <c:pt idx="688">
                  <c:v>10.5</c:v>
                </c:pt>
                <c:pt idx="689">
                  <c:v>8</c:v>
                </c:pt>
                <c:pt idx="690">
                  <c:v>9.5</c:v>
                </c:pt>
                <c:pt idx="691">
                  <c:v>9</c:v>
                </c:pt>
                <c:pt idx="692">
                  <c:v>8</c:v>
                </c:pt>
                <c:pt idx="693">
                  <c:v>8</c:v>
                </c:pt>
                <c:pt idx="694">
                  <c:v>8</c:v>
                </c:pt>
                <c:pt idx="695">
                  <c:v>8</c:v>
                </c:pt>
                <c:pt idx="696">
                  <c:v>8</c:v>
                </c:pt>
                <c:pt idx="697">
                  <c:v>8</c:v>
                </c:pt>
                <c:pt idx="698">
                  <c:v>8</c:v>
                </c:pt>
                <c:pt idx="699">
                  <c:v>10</c:v>
                </c:pt>
                <c:pt idx="700">
                  <c:v>8</c:v>
                </c:pt>
                <c:pt idx="701">
                  <c:v>9.5</c:v>
                </c:pt>
                <c:pt idx="702">
                  <c:v>7</c:v>
                </c:pt>
                <c:pt idx="703">
                  <c:v>8</c:v>
                </c:pt>
                <c:pt idx="704">
                  <c:v>9</c:v>
                </c:pt>
                <c:pt idx="705">
                  <c:v>10.5</c:v>
                </c:pt>
                <c:pt idx="706">
                  <c:v>9.5</c:v>
                </c:pt>
                <c:pt idx="707">
                  <c:v>10</c:v>
                </c:pt>
                <c:pt idx="708">
                  <c:v>8</c:v>
                </c:pt>
                <c:pt idx="709">
                  <c:v>10.5</c:v>
                </c:pt>
                <c:pt idx="710">
                  <c:v>9.5</c:v>
                </c:pt>
                <c:pt idx="711">
                  <c:v>10.5</c:v>
                </c:pt>
                <c:pt idx="712">
                  <c:v>7</c:v>
                </c:pt>
                <c:pt idx="713">
                  <c:v>9.5</c:v>
                </c:pt>
                <c:pt idx="714">
                  <c:v>10.5</c:v>
                </c:pt>
                <c:pt idx="715">
                  <c:v>7</c:v>
                </c:pt>
                <c:pt idx="716">
                  <c:v>3.75</c:v>
                </c:pt>
                <c:pt idx="717">
                  <c:v>9.5</c:v>
                </c:pt>
                <c:pt idx="718">
                  <c:v>9</c:v>
                </c:pt>
                <c:pt idx="719">
                  <c:v>9.5</c:v>
                </c:pt>
                <c:pt idx="720">
                  <c:v>9.5</c:v>
                </c:pt>
                <c:pt idx="721">
                  <c:v>10.5</c:v>
                </c:pt>
                <c:pt idx="722">
                  <c:v>9.5</c:v>
                </c:pt>
                <c:pt idx="723">
                  <c:v>10.5</c:v>
                </c:pt>
                <c:pt idx="724">
                  <c:v>8</c:v>
                </c:pt>
                <c:pt idx="725">
                  <c:v>9.5</c:v>
                </c:pt>
                <c:pt idx="726">
                  <c:v>10</c:v>
                </c:pt>
                <c:pt idx="727">
                  <c:v>10</c:v>
                </c:pt>
                <c:pt idx="728">
                  <c:v>7</c:v>
                </c:pt>
                <c:pt idx="729">
                  <c:v>8</c:v>
                </c:pt>
                <c:pt idx="730">
                  <c:v>9.5</c:v>
                </c:pt>
                <c:pt idx="731">
                  <c:v>8</c:v>
                </c:pt>
                <c:pt idx="732">
                  <c:v>8</c:v>
                </c:pt>
                <c:pt idx="733">
                  <c:v>9</c:v>
                </c:pt>
                <c:pt idx="734">
                  <c:v>9.5</c:v>
                </c:pt>
                <c:pt idx="735">
                  <c:v>7</c:v>
                </c:pt>
                <c:pt idx="736">
                  <c:v>9</c:v>
                </c:pt>
                <c:pt idx="737">
                  <c:v>9</c:v>
                </c:pt>
                <c:pt idx="738">
                  <c:v>8</c:v>
                </c:pt>
                <c:pt idx="739">
                  <c:v>9</c:v>
                </c:pt>
                <c:pt idx="740">
                  <c:v>9.5</c:v>
                </c:pt>
                <c:pt idx="741">
                  <c:v>3</c:v>
                </c:pt>
                <c:pt idx="742">
                  <c:v>9.5</c:v>
                </c:pt>
                <c:pt idx="743">
                  <c:v>9.5</c:v>
                </c:pt>
                <c:pt idx="744">
                  <c:v>9</c:v>
                </c:pt>
                <c:pt idx="745">
                  <c:v>10.5</c:v>
                </c:pt>
                <c:pt idx="746">
                  <c:v>10.5</c:v>
                </c:pt>
                <c:pt idx="747">
                  <c:v>9.5</c:v>
                </c:pt>
                <c:pt idx="748">
                  <c:v>10.5</c:v>
                </c:pt>
                <c:pt idx="749">
                  <c:v>9.5</c:v>
                </c:pt>
                <c:pt idx="750">
                  <c:v>9.5</c:v>
                </c:pt>
                <c:pt idx="751">
                  <c:v>10.5</c:v>
                </c:pt>
                <c:pt idx="752">
                  <c:v>9.5</c:v>
                </c:pt>
                <c:pt idx="753">
                  <c:v>8</c:v>
                </c:pt>
                <c:pt idx="754">
                  <c:v>9.5</c:v>
                </c:pt>
                <c:pt idx="755">
                  <c:v>7</c:v>
                </c:pt>
                <c:pt idx="756">
                  <c:v>8</c:v>
                </c:pt>
                <c:pt idx="757">
                  <c:v>9.5</c:v>
                </c:pt>
                <c:pt idx="758">
                  <c:v>8</c:v>
                </c:pt>
                <c:pt idx="759">
                  <c:v>9.5</c:v>
                </c:pt>
                <c:pt idx="760">
                  <c:v>9.5</c:v>
                </c:pt>
                <c:pt idx="761">
                  <c:v>3</c:v>
                </c:pt>
                <c:pt idx="762">
                  <c:v>8</c:v>
                </c:pt>
                <c:pt idx="763">
                  <c:v>9</c:v>
                </c:pt>
                <c:pt idx="764">
                  <c:v>10.5</c:v>
                </c:pt>
                <c:pt idx="765">
                  <c:v>9.5</c:v>
                </c:pt>
                <c:pt idx="766">
                  <c:v>9</c:v>
                </c:pt>
                <c:pt idx="767">
                  <c:v>9.5</c:v>
                </c:pt>
                <c:pt idx="768">
                  <c:v>8</c:v>
                </c:pt>
                <c:pt idx="769">
                  <c:v>9.5</c:v>
                </c:pt>
                <c:pt idx="770">
                  <c:v>3.75</c:v>
                </c:pt>
                <c:pt idx="771">
                  <c:v>8</c:v>
                </c:pt>
                <c:pt idx="772">
                  <c:v>8</c:v>
                </c:pt>
                <c:pt idx="773">
                  <c:v>9.5</c:v>
                </c:pt>
                <c:pt idx="774">
                  <c:v>7</c:v>
                </c:pt>
                <c:pt idx="775">
                  <c:v>9</c:v>
                </c:pt>
                <c:pt idx="776">
                  <c:v>10.5</c:v>
                </c:pt>
                <c:pt idx="777">
                  <c:v>10.5</c:v>
                </c:pt>
                <c:pt idx="778">
                  <c:v>3</c:v>
                </c:pt>
                <c:pt idx="779">
                  <c:v>9.5</c:v>
                </c:pt>
                <c:pt idx="780">
                  <c:v>9</c:v>
                </c:pt>
                <c:pt idx="781">
                  <c:v>3.75</c:v>
                </c:pt>
                <c:pt idx="782">
                  <c:v>7</c:v>
                </c:pt>
                <c:pt idx="783">
                  <c:v>3</c:v>
                </c:pt>
                <c:pt idx="784">
                  <c:v>7</c:v>
                </c:pt>
                <c:pt idx="785">
                  <c:v>10</c:v>
                </c:pt>
                <c:pt idx="786">
                  <c:v>10.5</c:v>
                </c:pt>
                <c:pt idx="787">
                  <c:v>9.5</c:v>
                </c:pt>
                <c:pt idx="788">
                  <c:v>7</c:v>
                </c:pt>
                <c:pt idx="789">
                  <c:v>9.5</c:v>
                </c:pt>
                <c:pt idx="790">
                  <c:v>9.5</c:v>
                </c:pt>
                <c:pt idx="791">
                  <c:v>3.75</c:v>
                </c:pt>
                <c:pt idx="792">
                  <c:v>7</c:v>
                </c:pt>
                <c:pt idx="793">
                  <c:v>10.5</c:v>
                </c:pt>
                <c:pt idx="794">
                  <c:v>8</c:v>
                </c:pt>
                <c:pt idx="795">
                  <c:v>10.5</c:v>
                </c:pt>
                <c:pt idx="796">
                  <c:v>9.5</c:v>
                </c:pt>
                <c:pt idx="797">
                  <c:v>9.5</c:v>
                </c:pt>
                <c:pt idx="798">
                  <c:v>131</c:v>
                </c:pt>
                <c:pt idx="799">
                  <c:v>4</c:v>
                </c:pt>
                <c:pt idx="800">
                  <c:v>45</c:v>
                </c:pt>
                <c:pt idx="801">
                  <c:v>66.5</c:v>
                </c:pt>
                <c:pt idx="802">
                  <c:v>16</c:v>
                </c:pt>
                <c:pt idx="803">
                  <c:v>15</c:v>
                </c:pt>
                <c:pt idx="804">
                  <c:v>196</c:v>
                </c:pt>
                <c:pt idx="805">
                  <c:v>325.5</c:v>
                </c:pt>
                <c:pt idx="806">
                  <c:v>137.5</c:v>
                </c:pt>
                <c:pt idx="807">
                  <c:v>46.25</c:v>
                </c:pt>
                <c:pt idx="808">
                  <c:v>33.25</c:v>
                </c:pt>
                <c:pt idx="809">
                  <c:v>450.25</c:v>
                </c:pt>
                <c:pt idx="810">
                  <c:v>120.5</c:v>
                </c:pt>
                <c:pt idx="811">
                  <c:v>358.25</c:v>
                </c:pt>
                <c:pt idx="812">
                  <c:v>27</c:v>
                </c:pt>
                <c:pt idx="813">
                  <c:v>229.75</c:v>
                </c:pt>
                <c:pt idx="814">
                  <c:v>22</c:v>
                </c:pt>
                <c:pt idx="815">
                  <c:v>196.25</c:v>
                </c:pt>
                <c:pt idx="816">
                  <c:v>58</c:v>
                </c:pt>
                <c:pt idx="817">
                  <c:v>88.5</c:v>
                </c:pt>
                <c:pt idx="818">
                  <c:v>253.75</c:v>
                </c:pt>
                <c:pt idx="819">
                  <c:v>222.5</c:v>
                </c:pt>
                <c:pt idx="820">
                  <c:v>60</c:v>
                </c:pt>
                <c:pt idx="821">
                  <c:v>338.25</c:v>
                </c:pt>
                <c:pt idx="822">
                  <c:v>178.5</c:v>
                </c:pt>
                <c:pt idx="823">
                  <c:v>657.25</c:v>
                </c:pt>
                <c:pt idx="824">
                  <c:v>229</c:v>
                </c:pt>
                <c:pt idx="825">
                  <c:v>47.75</c:v>
                </c:pt>
                <c:pt idx="826">
                  <c:v>724</c:v>
                </c:pt>
                <c:pt idx="827">
                  <c:v>17</c:v>
                </c:pt>
                <c:pt idx="828">
                  <c:v>41</c:v>
                </c:pt>
                <c:pt idx="829">
                  <c:v>13</c:v>
                </c:pt>
                <c:pt idx="830">
                  <c:v>334.5</c:v>
                </c:pt>
                <c:pt idx="831">
                  <c:v>232</c:v>
                </c:pt>
                <c:pt idx="832">
                  <c:v>66.25</c:v>
                </c:pt>
                <c:pt idx="833">
                  <c:v>3.75</c:v>
                </c:pt>
                <c:pt idx="834">
                  <c:v>294.25</c:v>
                </c:pt>
                <c:pt idx="835">
                  <c:v>749</c:v>
                </c:pt>
                <c:pt idx="836">
                  <c:v>9.5</c:v>
                </c:pt>
                <c:pt idx="837">
                  <c:v>812.25</c:v>
                </c:pt>
                <c:pt idx="838">
                  <c:v>344.5</c:v>
                </c:pt>
                <c:pt idx="839">
                  <c:v>247.5</c:v>
                </c:pt>
                <c:pt idx="840">
                  <c:v>448</c:v>
                </c:pt>
                <c:pt idx="841">
                  <c:v>32</c:v>
                </c:pt>
                <c:pt idx="842">
                  <c:v>726.75</c:v>
                </c:pt>
                <c:pt idx="843">
                  <c:v>205.25</c:v>
                </c:pt>
                <c:pt idx="844">
                  <c:v>44.5</c:v>
                </c:pt>
                <c:pt idx="845">
                  <c:v>500.5</c:v>
                </c:pt>
                <c:pt idx="846">
                  <c:v>3</c:v>
                </c:pt>
                <c:pt idx="847">
                  <c:v>857</c:v>
                </c:pt>
                <c:pt idx="848">
                  <c:v>267.75</c:v>
                </c:pt>
                <c:pt idx="849">
                  <c:v>8</c:v>
                </c:pt>
                <c:pt idx="850">
                  <c:v>363</c:v>
                </c:pt>
                <c:pt idx="851">
                  <c:v>427.5</c:v>
                </c:pt>
                <c:pt idx="852">
                  <c:v>261.25</c:v>
                </c:pt>
                <c:pt idx="853">
                  <c:v>13</c:v>
                </c:pt>
                <c:pt idx="854">
                  <c:v>15</c:v>
                </c:pt>
                <c:pt idx="855">
                  <c:v>712.75</c:v>
                </c:pt>
                <c:pt idx="856">
                  <c:v>20</c:v>
                </c:pt>
                <c:pt idx="857">
                  <c:v>301.5</c:v>
                </c:pt>
                <c:pt idx="858">
                  <c:v>223.5</c:v>
                </c:pt>
                <c:pt idx="859">
                  <c:v>84.75</c:v>
                </c:pt>
                <c:pt idx="860">
                  <c:v>24.25</c:v>
                </c:pt>
                <c:pt idx="861">
                  <c:v>213</c:v>
                </c:pt>
                <c:pt idx="862">
                  <c:v>110.5</c:v>
                </c:pt>
                <c:pt idx="863">
                  <c:v>17</c:v>
                </c:pt>
                <c:pt idx="864">
                  <c:v>1006</c:v>
                </c:pt>
                <c:pt idx="865">
                  <c:v>3.75</c:v>
                </c:pt>
                <c:pt idx="866">
                  <c:v>317.25</c:v>
                </c:pt>
                <c:pt idx="867">
                  <c:v>325.25</c:v>
                </c:pt>
                <c:pt idx="868">
                  <c:v>311.75</c:v>
                </c:pt>
                <c:pt idx="869">
                  <c:v>533</c:v>
                </c:pt>
                <c:pt idx="870">
                  <c:v>15</c:v>
                </c:pt>
                <c:pt idx="871">
                  <c:v>13</c:v>
                </c:pt>
                <c:pt idx="872">
                  <c:v>294.5</c:v>
                </c:pt>
                <c:pt idx="873">
                  <c:v>268.75</c:v>
                </c:pt>
                <c:pt idx="874">
                  <c:v>255.75</c:v>
                </c:pt>
                <c:pt idx="875">
                  <c:v>7.5</c:v>
                </c:pt>
                <c:pt idx="876">
                  <c:v>328.25</c:v>
                </c:pt>
                <c:pt idx="877">
                  <c:v>15</c:v>
                </c:pt>
                <c:pt idx="878">
                  <c:v>234.5</c:v>
                </c:pt>
                <c:pt idx="879">
                  <c:v>248.25</c:v>
                </c:pt>
                <c:pt idx="880">
                  <c:v>515</c:v>
                </c:pt>
                <c:pt idx="881">
                  <c:v>374</c:v>
                </c:pt>
                <c:pt idx="882">
                  <c:v>32.25</c:v>
                </c:pt>
                <c:pt idx="883">
                  <c:v>218</c:v>
                </c:pt>
                <c:pt idx="884">
                  <c:v>297</c:v>
                </c:pt>
                <c:pt idx="885">
                  <c:v>39</c:v>
                </c:pt>
                <c:pt idx="886">
                  <c:v>277.5</c:v>
                </c:pt>
                <c:pt idx="887">
                  <c:v>671.5</c:v>
                </c:pt>
                <c:pt idx="888">
                  <c:v>10.5</c:v>
                </c:pt>
                <c:pt idx="889">
                  <c:v>7</c:v>
                </c:pt>
                <c:pt idx="890">
                  <c:v>8</c:v>
                </c:pt>
                <c:pt idx="891">
                  <c:v>8</c:v>
                </c:pt>
                <c:pt idx="892">
                  <c:v>9.5</c:v>
                </c:pt>
                <c:pt idx="893">
                  <c:v>10.5</c:v>
                </c:pt>
                <c:pt idx="894">
                  <c:v>10.5</c:v>
                </c:pt>
                <c:pt idx="895">
                  <c:v>9.5</c:v>
                </c:pt>
                <c:pt idx="896">
                  <c:v>10.5</c:v>
                </c:pt>
                <c:pt idx="897">
                  <c:v>5</c:v>
                </c:pt>
                <c:pt idx="898">
                  <c:v>7</c:v>
                </c:pt>
                <c:pt idx="899">
                  <c:v>9.5</c:v>
                </c:pt>
                <c:pt idx="900">
                  <c:v>9.5</c:v>
                </c:pt>
                <c:pt idx="901">
                  <c:v>10.5</c:v>
                </c:pt>
                <c:pt idx="902">
                  <c:v>9</c:v>
                </c:pt>
                <c:pt idx="903">
                  <c:v>3</c:v>
                </c:pt>
                <c:pt idx="904">
                  <c:v>7</c:v>
                </c:pt>
                <c:pt idx="905">
                  <c:v>8</c:v>
                </c:pt>
                <c:pt idx="906">
                  <c:v>3.75</c:v>
                </c:pt>
                <c:pt idx="907">
                  <c:v>10.5</c:v>
                </c:pt>
                <c:pt idx="908">
                  <c:v>9.5</c:v>
                </c:pt>
                <c:pt idx="909">
                  <c:v>8</c:v>
                </c:pt>
                <c:pt idx="910">
                  <c:v>7</c:v>
                </c:pt>
                <c:pt idx="911">
                  <c:v>9.5</c:v>
                </c:pt>
                <c:pt idx="912">
                  <c:v>8</c:v>
                </c:pt>
                <c:pt idx="913">
                  <c:v>5</c:v>
                </c:pt>
                <c:pt idx="914">
                  <c:v>8</c:v>
                </c:pt>
                <c:pt idx="915">
                  <c:v>10.5</c:v>
                </c:pt>
                <c:pt idx="916">
                  <c:v>10.5</c:v>
                </c:pt>
                <c:pt idx="917">
                  <c:v>3</c:v>
                </c:pt>
                <c:pt idx="918">
                  <c:v>7</c:v>
                </c:pt>
                <c:pt idx="919">
                  <c:v>10.5</c:v>
                </c:pt>
                <c:pt idx="920">
                  <c:v>9.5</c:v>
                </c:pt>
                <c:pt idx="921">
                  <c:v>8</c:v>
                </c:pt>
                <c:pt idx="922">
                  <c:v>9.5</c:v>
                </c:pt>
                <c:pt idx="923">
                  <c:v>9</c:v>
                </c:pt>
                <c:pt idx="924">
                  <c:v>9.5</c:v>
                </c:pt>
                <c:pt idx="925">
                  <c:v>10.5</c:v>
                </c:pt>
                <c:pt idx="926">
                  <c:v>9</c:v>
                </c:pt>
                <c:pt idx="927">
                  <c:v>9.5</c:v>
                </c:pt>
                <c:pt idx="928">
                  <c:v>9.5</c:v>
                </c:pt>
                <c:pt idx="929">
                  <c:v>10.5</c:v>
                </c:pt>
                <c:pt idx="930">
                  <c:v>10.5</c:v>
                </c:pt>
                <c:pt idx="931">
                  <c:v>9.5</c:v>
                </c:pt>
                <c:pt idx="932">
                  <c:v>9.5</c:v>
                </c:pt>
                <c:pt idx="933">
                  <c:v>9.5</c:v>
                </c:pt>
                <c:pt idx="934">
                  <c:v>9</c:v>
                </c:pt>
                <c:pt idx="935">
                  <c:v>9.5</c:v>
                </c:pt>
                <c:pt idx="936">
                  <c:v>3</c:v>
                </c:pt>
                <c:pt idx="937">
                  <c:v>10.5</c:v>
                </c:pt>
                <c:pt idx="938">
                  <c:v>9.5</c:v>
                </c:pt>
                <c:pt idx="939">
                  <c:v>8</c:v>
                </c:pt>
                <c:pt idx="940">
                  <c:v>5</c:v>
                </c:pt>
                <c:pt idx="941">
                  <c:v>9</c:v>
                </c:pt>
                <c:pt idx="942">
                  <c:v>9.5</c:v>
                </c:pt>
                <c:pt idx="943">
                  <c:v>8</c:v>
                </c:pt>
                <c:pt idx="944">
                  <c:v>10.5</c:v>
                </c:pt>
                <c:pt idx="945">
                  <c:v>8</c:v>
                </c:pt>
                <c:pt idx="946">
                  <c:v>9</c:v>
                </c:pt>
                <c:pt idx="947">
                  <c:v>8</c:v>
                </c:pt>
                <c:pt idx="948">
                  <c:v>10.5</c:v>
                </c:pt>
                <c:pt idx="949">
                  <c:v>9</c:v>
                </c:pt>
                <c:pt idx="950">
                  <c:v>8</c:v>
                </c:pt>
                <c:pt idx="951">
                  <c:v>3.75</c:v>
                </c:pt>
                <c:pt idx="952">
                  <c:v>9.5</c:v>
                </c:pt>
                <c:pt idx="953">
                  <c:v>9.5</c:v>
                </c:pt>
                <c:pt idx="954">
                  <c:v>3.75</c:v>
                </c:pt>
                <c:pt idx="955">
                  <c:v>10.5</c:v>
                </c:pt>
                <c:pt idx="956">
                  <c:v>9</c:v>
                </c:pt>
                <c:pt idx="957">
                  <c:v>8</c:v>
                </c:pt>
                <c:pt idx="958">
                  <c:v>8</c:v>
                </c:pt>
                <c:pt idx="959">
                  <c:v>9.5</c:v>
                </c:pt>
                <c:pt idx="960">
                  <c:v>8</c:v>
                </c:pt>
                <c:pt idx="961">
                  <c:v>8</c:v>
                </c:pt>
                <c:pt idx="962">
                  <c:v>10</c:v>
                </c:pt>
                <c:pt idx="963">
                  <c:v>9.5</c:v>
                </c:pt>
                <c:pt idx="964">
                  <c:v>9.5</c:v>
                </c:pt>
                <c:pt idx="965">
                  <c:v>3</c:v>
                </c:pt>
                <c:pt idx="966">
                  <c:v>9.5</c:v>
                </c:pt>
                <c:pt idx="967">
                  <c:v>7</c:v>
                </c:pt>
                <c:pt idx="968">
                  <c:v>9</c:v>
                </c:pt>
                <c:pt idx="969">
                  <c:v>9.5</c:v>
                </c:pt>
                <c:pt idx="970">
                  <c:v>9.5</c:v>
                </c:pt>
                <c:pt idx="971">
                  <c:v>9.5</c:v>
                </c:pt>
                <c:pt idx="972">
                  <c:v>8</c:v>
                </c:pt>
                <c:pt idx="973">
                  <c:v>3.5</c:v>
                </c:pt>
                <c:pt idx="974">
                  <c:v>8</c:v>
                </c:pt>
                <c:pt idx="975">
                  <c:v>9.5</c:v>
                </c:pt>
                <c:pt idx="976">
                  <c:v>9</c:v>
                </c:pt>
                <c:pt idx="977">
                  <c:v>3</c:v>
                </c:pt>
                <c:pt idx="978">
                  <c:v>9.5</c:v>
                </c:pt>
                <c:pt idx="979">
                  <c:v>8</c:v>
                </c:pt>
                <c:pt idx="980">
                  <c:v>9.5</c:v>
                </c:pt>
                <c:pt idx="981">
                  <c:v>9.5</c:v>
                </c:pt>
                <c:pt idx="982">
                  <c:v>9.5</c:v>
                </c:pt>
                <c:pt idx="983">
                  <c:v>9</c:v>
                </c:pt>
                <c:pt idx="984">
                  <c:v>10.5</c:v>
                </c:pt>
                <c:pt idx="985">
                  <c:v>10.5</c:v>
                </c:pt>
                <c:pt idx="986">
                  <c:v>3.5</c:v>
                </c:pt>
                <c:pt idx="987">
                  <c:v>9.5</c:v>
                </c:pt>
                <c:pt idx="988">
                  <c:v>8</c:v>
                </c:pt>
                <c:pt idx="989">
                  <c:v>8</c:v>
                </c:pt>
                <c:pt idx="990">
                  <c:v>7</c:v>
                </c:pt>
                <c:pt idx="991">
                  <c:v>9.5</c:v>
                </c:pt>
                <c:pt idx="992">
                  <c:v>3</c:v>
                </c:pt>
                <c:pt idx="993">
                  <c:v>8</c:v>
                </c:pt>
                <c:pt idx="994">
                  <c:v>9.5</c:v>
                </c:pt>
                <c:pt idx="995">
                  <c:v>8</c:v>
                </c:pt>
                <c:pt idx="996">
                  <c:v>8</c:v>
                </c:pt>
                <c:pt idx="997">
                  <c:v>9.5</c:v>
                </c:pt>
                <c:pt idx="998">
                  <c:v>3</c:v>
                </c:pt>
                <c:pt idx="999">
                  <c:v>8</c:v>
                </c:pt>
                <c:pt idx="1000">
                  <c:v>8</c:v>
                </c:pt>
                <c:pt idx="1001">
                  <c:v>8</c:v>
                </c:pt>
                <c:pt idx="1002">
                  <c:v>9</c:v>
                </c:pt>
                <c:pt idx="1003">
                  <c:v>9</c:v>
                </c:pt>
                <c:pt idx="1004">
                  <c:v>7</c:v>
                </c:pt>
                <c:pt idx="1005">
                  <c:v>9.5</c:v>
                </c:pt>
                <c:pt idx="1006">
                  <c:v>8</c:v>
                </c:pt>
                <c:pt idx="1007">
                  <c:v>3</c:v>
                </c:pt>
                <c:pt idx="1008">
                  <c:v>9.5</c:v>
                </c:pt>
                <c:pt idx="1009">
                  <c:v>10.5</c:v>
                </c:pt>
                <c:pt idx="1010">
                  <c:v>3.5</c:v>
                </c:pt>
                <c:pt idx="1011">
                  <c:v>10.5</c:v>
                </c:pt>
                <c:pt idx="1012">
                  <c:v>9</c:v>
                </c:pt>
                <c:pt idx="1013">
                  <c:v>9.5</c:v>
                </c:pt>
                <c:pt idx="1014">
                  <c:v>9</c:v>
                </c:pt>
                <c:pt idx="1015">
                  <c:v>9</c:v>
                </c:pt>
                <c:pt idx="1016">
                  <c:v>9</c:v>
                </c:pt>
                <c:pt idx="1017">
                  <c:v>9.5</c:v>
                </c:pt>
                <c:pt idx="1018">
                  <c:v>9</c:v>
                </c:pt>
                <c:pt idx="1019">
                  <c:v>9.5</c:v>
                </c:pt>
                <c:pt idx="1020">
                  <c:v>8</c:v>
                </c:pt>
                <c:pt idx="1021">
                  <c:v>9.5</c:v>
                </c:pt>
                <c:pt idx="1022">
                  <c:v>9.5</c:v>
                </c:pt>
                <c:pt idx="1023">
                  <c:v>10.5</c:v>
                </c:pt>
                <c:pt idx="1024">
                  <c:v>10.5</c:v>
                </c:pt>
                <c:pt idx="1025">
                  <c:v>3.5</c:v>
                </c:pt>
                <c:pt idx="1026">
                  <c:v>10.5</c:v>
                </c:pt>
                <c:pt idx="1027">
                  <c:v>9.5</c:v>
                </c:pt>
                <c:pt idx="1028">
                  <c:v>9</c:v>
                </c:pt>
                <c:pt idx="1029">
                  <c:v>3</c:v>
                </c:pt>
                <c:pt idx="1030">
                  <c:v>8</c:v>
                </c:pt>
                <c:pt idx="1031">
                  <c:v>7</c:v>
                </c:pt>
                <c:pt idx="1032">
                  <c:v>10.5</c:v>
                </c:pt>
                <c:pt idx="1033">
                  <c:v>7</c:v>
                </c:pt>
                <c:pt idx="1034">
                  <c:v>3.75</c:v>
                </c:pt>
                <c:pt idx="1035">
                  <c:v>9.5</c:v>
                </c:pt>
                <c:pt idx="1036">
                  <c:v>8</c:v>
                </c:pt>
                <c:pt idx="1037">
                  <c:v>8</c:v>
                </c:pt>
                <c:pt idx="1038">
                  <c:v>9</c:v>
                </c:pt>
                <c:pt idx="1039">
                  <c:v>9.5</c:v>
                </c:pt>
                <c:pt idx="1040">
                  <c:v>9.5</c:v>
                </c:pt>
                <c:pt idx="1041">
                  <c:v>9.5</c:v>
                </c:pt>
                <c:pt idx="1042">
                  <c:v>9</c:v>
                </c:pt>
                <c:pt idx="1043">
                  <c:v>3.25</c:v>
                </c:pt>
                <c:pt idx="1044">
                  <c:v>10.5</c:v>
                </c:pt>
                <c:pt idx="1045">
                  <c:v>9.5</c:v>
                </c:pt>
                <c:pt idx="1046">
                  <c:v>9.5</c:v>
                </c:pt>
                <c:pt idx="1047">
                  <c:v>92.25</c:v>
                </c:pt>
                <c:pt idx="1048">
                  <c:v>14</c:v>
                </c:pt>
                <c:pt idx="1049">
                  <c:v>712.25</c:v>
                </c:pt>
                <c:pt idx="1050">
                  <c:v>223</c:v>
                </c:pt>
                <c:pt idx="1051">
                  <c:v>333.75</c:v>
                </c:pt>
                <c:pt idx="1052">
                  <c:v>323</c:v>
                </c:pt>
                <c:pt idx="1053">
                  <c:v>64.75</c:v>
                </c:pt>
                <c:pt idx="1054">
                  <c:v>128.25</c:v>
                </c:pt>
                <c:pt idx="1055">
                  <c:v>8.5</c:v>
                </c:pt>
                <c:pt idx="1056">
                  <c:v>684.75</c:v>
                </c:pt>
                <c:pt idx="1057">
                  <c:v>774</c:v>
                </c:pt>
                <c:pt idx="1058">
                  <c:v>42</c:v>
                </c:pt>
                <c:pt idx="1059">
                  <c:v>155.5</c:v>
                </c:pt>
                <c:pt idx="1060">
                  <c:v>29.5</c:v>
                </c:pt>
                <c:pt idx="1061">
                  <c:v>225</c:v>
                </c:pt>
                <c:pt idx="1062">
                  <c:v>277.25</c:v>
                </c:pt>
                <c:pt idx="1063">
                  <c:v>309.75</c:v>
                </c:pt>
                <c:pt idx="1064">
                  <c:v>168.5</c:v>
                </c:pt>
                <c:pt idx="1065">
                  <c:v>354.5</c:v>
                </c:pt>
                <c:pt idx="1066">
                  <c:v>43.25</c:v>
                </c:pt>
                <c:pt idx="1067">
                  <c:v>65.5</c:v>
                </c:pt>
                <c:pt idx="1068">
                  <c:v>414</c:v>
                </c:pt>
                <c:pt idx="1069">
                  <c:v>686.75</c:v>
                </c:pt>
                <c:pt idx="1070">
                  <c:v>64.75</c:v>
                </c:pt>
                <c:pt idx="1071">
                  <c:v>21</c:v>
                </c:pt>
                <c:pt idx="1072">
                  <c:v>126.25</c:v>
                </c:pt>
                <c:pt idx="1073">
                  <c:v>35</c:v>
                </c:pt>
                <c:pt idx="1074">
                  <c:v>178.25</c:v>
                </c:pt>
                <c:pt idx="1075">
                  <c:v>427</c:v>
                </c:pt>
                <c:pt idx="1076">
                  <c:v>6.5</c:v>
                </c:pt>
                <c:pt idx="1077">
                  <c:v>115.5</c:v>
                </c:pt>
                <c:pt idx="1078">
                  <c:v>574</c:v>
                </c:pt>
                <c:pt idx="1079">
                  <c:v>645.75</c:v>
                </c:pt>
                <c:pt idx="1080">
                  <c:v>379</c:v>
                </c:pt>
                <c:pt idx="1081">
                  <c:v>144.75</c:v>
                </c:pt>
                <c:pt idx="1082">
                  <c:v>38.25</c:v>
                </c:pt>
                <c:pt idx="1083">
                  <c:v>310.5</c:v>
                </c:pt>
                <c:pt idx="1084">
                  <c:v>579.5</c:v>
                </c:pt>
                <c:pt idx="1085">
                  <c:v>523.25</c:v>
                </c:pt>
                <c:pt idx="1086">
                  <c:v>137</c:v>
                </c:pt>
                <c:pt idx="1087">
                  <c:v>279.75</c:v>
                </c:pt>
                <c:pt idx="1088">
                  <c:v>10.5</c:v>
                </c:pt>
                <c:pt idx="1089">
                  <c:v>287.25</c:v>
                </c:pt>
                <c:pt idx="1090">
                  <c:v>263.25</c:v>
                </c:pt>
                <c:pt idx="1091">
                  <c:v>49.5</c:v>
                </c:pt>
                <c:pt idx="1092">
                  <c:v>33.75</c:v>
                </c:pt>
                <c:pt idx="1093">
                  <c:v>39.5</c:v>
                </c:pt>
                <c:pt idx="1094">
                  <c:v>342.5</c:v>
                </c:pt>
                <c:pt idx="1095">
                  <c:v>442</c:v>
                </c:pt>
                <c:pt idx="1096">
                  <c:v>21</c:v>
                </c:pt>
                <c:pt idx="1097">
                  <c:v>6.5</c:v>
                </c:pt>
                <c:pt idx="1098">
                  <c:v>323</c:v>
                </c:pt>
                <c:pt idx="1099">
                  <c:v>244</c:v>
                </c:pt>
                <c:pt idx="1100">
                  <c:v>20.25</c:v>
                </c:pt>
                <c:pt idx="1101">
                  <c:v>16</c:v>
                </c:pt>
                <c:pt idx="1102">
                  <c:v>681.5</c:v>
                </c:pt>
                <c:pt idx="1103">
                  <c:v>140.75</c:v>
                </c:pt>
                <c:pt idx="1104">
                  <c:v>1054.75</c:v>
                </c:pt>
                <c:pt idx="1105">
                  <c:v>196.75</c:v>
                </c:pt>
                <c:pt idx="1106">
                  <c:v>241</c:v>
                </c:pt>
                <c:pt idx="1107">
                  <c:v>78.5</c:v>
                </c:pt>
                <c:pt idx="1108">
                  <c:v>528.25</c:v>
                </c:pt>
                <c:pt idx="1109">
                  <c:v>88</c:v>
                </c:pt>
                <c:pt idx="1110">
                  <c:v>8</c:v>
                </c:pt>
                <c:pt idx="1111">
                  <c:v>8</c:v>
                </c:pt>
                <c:pt idx="1112">
                  <c:v>10.5</c:v>
                </c:pt>
                <c:pt idx="1113">
                  <c:v>9</c:v>
                </c:pt>
                <c:pt idx="1114">
                  <c:v>9.5</c:v>
                </c:pt>
                <c:pt idx="1115">
                  <c:v>9</c:v>
                </c:pt>
                <c:pt idx="1116">
                  <c:v>3</c:v>
                </c:pt>
                <c:pt idx="1117">
                  <c:v>9</c:v>
                </c:pt>
                <c:pt idx="1118">
                  <c:v>10.5</c:v>
                </c:pt>
                <c:pt idx="1119">
                  <c:v>9.5</c:v>
                </c:pt>
                <c:pt idx="1120">
                  <c:v>9.5</c:v>
                </c:pt>
                <c:pt idx="1121">
                  <c:v>10</c:v>
                </c:pt>
                <c:pt idx="1122">
                  <c:v>9.5</c:v>
                </c:pt>
                <c:pt idx="1123">
                  <c:v>9.5</c:v>
                </c:pt>
                <c:pt idx="1124">
                  <c:v>9.5</c:v>
                </c:pt>
                <c:pt idx="1125">
                  <c:v>9.5</c:v>
                </c:pt>
                <c:pt idx="1126">
                  <c:v>9.5</c:v>
                </c:pt>
                <c:pt idx="1127">
                  <c:v>7</c:v>
                </c:pt>
                <c:pt idx="1128">
                  <c:v>9</c:v>
                </c:pt>
                <c:pt idx="1129">
                  <c:v>9.5</c:v>
                </c:pt>
                <c:pt idx="1130">
                  <c:v>9.5</c:v>
                </c:pt>
                <c:pt idx="1131">
                  <c:v>9.5</c:v>
                </c:pt>
                <c:pt idx="1132">
                  <c:v>10.5</c:v>
                </c:pt>
                <c:pt idx="1133">
                  <c:v>8</c:v>
                </c:pt>
                <c:pt idx="1134">
                  <c:v>9.5</c:v>
                </c:pt>
                <c:pt idx="1135">
                  <c:v>3</c:v>
                </c:pt>
                <c:pt idx="1136">
                  <c:v>10.5</c:v>
                </c:pt>
                <c:pt idx="1137">
                  <c:v>9.5</c:v>
                </c:pt>
                <c:pt idx="1138">
                  <c:v>9</c:v>
                </c:pt>
                <c:pt idx="1139">
                  <c:v>8</c:v>
                </c:pt>
                <c:pt idx="1140">
                  <c:v>9.5</c:v>
                </c:pt>
                <c:pt idx="1141">
                  <c:v>9</c:v>
                </c:pt>
                <c:pt idx="1142">
                  <c:v>10.5</c:v>
                </c:pt>
                <c:pt idx="1143">
                  <c:v>9.5</c:v>
                </c:pt>
                <c:pt idx="1144">
                  <c:v>9</c:v>
                </c:pt>
                <c:pt idx="1145">
                  <c:v>10.5</c:v>
                </c:pt>
                <c:pt idx="1146">
                  <c:v>10.5</c:v>
                </c:pt>
                <c:pt idx="1147">
                  <c:v>10.5</c:v>
                </c:pt>
                <c:pt idx="1148">
                  <c:v>8</c:v>
                </c:pt>
                <c:pt idx="1149">
                  <c:v>9.5</c:v>
                </c:pt>
                <c:pt idx="1150">
                  <c:v>10.5</c:v>
                </c:pt>
                <c:pt idx="1151">
                  <c:v>10.5</c:v>
                </c:pt>
                <c:pt idx="1152">
                  <c:v>7</c:v>
                </c:pt>
                <c:pt idx="1153">
                  <c:v>5</c:v>
                </c:pt>
                <c:pt idx="1154">
                  <c:v>7</c:v>
                </c:pt>
                <c:pt idx="1155">
                  <c:v>3.5</c:v>
                </c:pt>
                <c:pt idx="1156">
                  <c:v>8</c:v>
                </c:pt>
                <c:pt idx="1157">
                  <c:v>5</c:v>
                </c:pt>
                <c:pt idx="1158">
                  <c:v>9</c:v>
                </c:pt>
                <c:pt idx="1159">
                  <c:v>7</c:v>
                </c:pt>
                <c:pt idx="1160">
                  <c:v>3.25</c:v>
                </c:pt>
                <c:pt idx="1161">
                  <c:v>8</c:v>
                </c:pt>
                <c:pt idx="1162">
                  <c:v>9.5</c:v>
                </c:pt>
                <c:pt idx="1163">
                  <c:v>8</c:v>
                </c:pt>
                <c:pt idx="1164">
                  <c:v>8</c:v>
                </c:pt>
                <c:pt idx="1165">
                  <c:v>10.5</c:v>
                </c:pt>
                <c:pt idx="1166">
                  <c:v>9.5</c:v>
                </c:pt>
                <c:pt idx="1167">
                  <c:v>8</c:v>
                </c:pt>
                <c:pt idx="1168">
                  <c:v>5</c:v>
                </c:pt>
                <c:pt idx="1169">
                  <c:v>10</c:v>
                </c:pt>
                <c:pt idx="1170">
                  <c:v>9.5</c:v>
                </c:pt>
                <c:pt idx="1171">
                  <c:v>9.5</c:v>
                </c:pt>
                <c:pt idx="1172">
                  <c:v>9.5</c:v>
                </c:pt>
                <c:pt idx="1173">
                  <c:v>9.5</c:v>
                </c:pt>
                <c:pt idx="1174">
                  <c:v>9</c:v>
                </c:pt>
                <c:pt idx="1175">
                  <c:v>7</c:v>
                </c:pt>
                <c:pt idx="1176">
                  <c:v>9.5</c:v>
                </c:pt>
                <c:pt idx="1177">
                  <c:v>9.5</c:v>
                </c:pt>
                <c:pt idx="1178">
                  <c:v>7</c:v>
                </c:pt>
                <c:pt idx="1179">
                  <c:v>9.5</c:v>
                </c:pt>
                <c:pt idx="1180">
                  <c:v>9.5</c:v>
                </c:pt>
                <c:pt idx="1181">
                  <c:v>9</c:v>
                </c:pt>
                <c:pt idx="1182">
                  <c:v>9</c:v>
                </c:pt>
                <c:pt idx="1183">
                  <c:v>8</c:v>
                </c:pt>
                <c:pt idx="1184">
                  <c:v>9</c:v>
                </c:pt>
                <c:pt idx="1185">
                  <c:v>9.5</c:v>
                </c:pt>
                <c:pt idx="1186">
                  <c:v>9</c:v>
                </c:pt>
                <c:pt idx="1187">
                  <c:v>10.5</c:v>
                </c:pt>
                <c:pt idx="1188">
                  <c:v>9.5</c:v>
                </c:pt>
                <c:pt idx="1189">
                  <c:v>8</c:v>
                </c:pt>
                <c:pt idx="1190">
                  <c:v>10.5</c:v>
                </c:pt>
                <c:pt idx="1191">
                  <c:v>8</c:v>
                </c:pt>
                <c:pt idx="1192">
                  <c:v>8</c:v>
                </c:pt>
                <c:pt idx="1193">
                  <c:v>5</c:v>
                </c:pt>
                <c:pt idx="1194">
                  <c:v>7</c:v>
                </c:pt>
                <c:pt idx="1195">
                  <c:v>8</c:v>
                </c:pt>
                <c:pt idx="1196">
                  <c:v>9.5</c:v>
                </c:pt>
                <c:pt idx="1197">
                  <c:v>10.5</c:v>
                </c:pt>
                <c:pt idx="1198">
                  <c:v>5</c:v>
                </c:pt>
                <c:pt idx="1199">
                  <c:v>10</c:v>
                </c:pt>
                <c:pt idx="1200">
                  <c:v>7</c:v>
                </c:pt>
                <c:pt idx="1201">
                  <c:v>10.5</c:v>
                </c:pt>
                <c:pt idx="1202">
                  <c:v>10</c:v>
                </c:pt>
                <c:pt idx="1203">
                  <c:v>10.5</c:v>
                </c:pt>
                <c:pt idx="1204">
                  <c:v>9.5</c:v>
                </c:pt>
                <c:pt idx="1205">
                  <c:v>10.5</c:v>
                </c:pt>
                <c:pt idx="1206">
                  <c:v>9.5</c:v>
                </c:pt>
                <c:pt idx="1207">
                  <c:v>9.5</c:v>
                </c:pt>
                <c:pt idx="1208">
                  <c:v>9.5</c:v>
                </c:pt>
                <c:pt idx="1209">
                  <c:v>9</c:v>
                </c:pt>
                <c:pt idx="1210">
                  <c:v>4</c:v>
                </c:pt>
                <c:pt idx="1211">
                  <c:v>10.5</c:v>
                </c:pt>
                <c:pt idx="1212">
                  <c:v>8</c:v>
                </c:pt>
                <c:pt idx="1213">
                  <c:v>8</c:v>
                </c:pt>
                <c:pt idx="1214">
                  <c:v>8</c:v>
                </c:pt>
                <c:pt idx="1215">
                  <c:v>8</c:v>
                </c:pt>
                <c:pt idx="1216">
                  <c:v>9</c:v>
                </c:pt>
                <c:pt idx="1217">
                  <c:v>9.5</c:v>
                </c:pt>
                <c:pt idx="1218">
                  <c:v>9</c:v>
                </c:pt>
                <c:pt idx="1219">
                  <c:v>8</c:v>
                </c:pt>
                <c:pt idx="1220">
                  <c:v>9.5</c:v>
                </c:pt>
                <c:pt idx="1221">
                  <c:v>8</c:v>
                </c:pt>
                <c:pt idx="1222">
                  <c:v>4</c:v>
                </c:pt>
                <c:pt idx="1223">
                  <c:v>9.5</c:v>
                </c:pt>
                <c:pt idx="1224">
                  <c:v>10.5</c:v>
                </c:pt>
                <c:pt idx="1225">
                  <c:v>9.5</c:v>
                </c:pt>
                <c:pt idx="1226">
                  <c:v>8</c:v>
                </c:pt>
                <c:pt idx="1227">
                  <c:v>9.5</c:v>
                </c:pt>
                <c:pt idx="1228">
                  <c:v>3.25</c:v>
                </c:pt>
                <c:pt idx="1229">
                  <c:v>5</c:v>
                </c:pt>
                <c:pt idx="1230">
                  <c:v>10.5</c:v>
                </c:pt>
                <c:pt idx="1231">
                  <c:v>9.5</c:v>
                </c:pt>
                <c:pt idx="1232">
                  <c:v>9.5</c:v>
                </c:pt>
                <c:pt idx="1233">
                  <c:v>9.5</c:v>
                </c:pt>
                <c:pt idx="1234">
                  <c:v>9.5</c:v>
                </c:pt>
                <c:pt idx="1235">
                  <c:v>9.5</c:v>
                </c:pt>
                <c:pt idx="1236">
                  <c:v>9.5</c:v>
                </c:pt>
                <c:pt idx="1237">
                  <c:v>9.5</c:v>
                </c:pt>
                <c:pt idx="1238">
                  <c:v>9</c:v>
                </c:pt>
                <c:pt idx="1239">
                  <c:v>10.5</c:v>
                </c:pt>
                <c:pt idx="1240">
                  <c:v>9</c:v>
                </c:pt>
                <c:pt idx="1241">
                  <c:v>8</c:v>
                </c:pt>
                <c:pt idx="1242">
                  <c:v>8</c:v>
                </c:pt>
                <c:pt idx="1243">
                  <c:v>3.75</c:v>
                </c:pt>
                <c:pt idx="1244">
                  <c:v>3.75</c:v>
                </c:pt>
                <c:pt idx="1245">
                  <c:v>7</c:v>
                </c:pt>
                <c:pt idx="1246">
                  <c:v>8</c:v>
                </c:pt>
                <c:pt idx="1247">
                  <c:v>7</c:v>
                </c:pt>
                <c:pt idx="1248">
                  <c:v>9.5</c:v>
                </c:pt>
                <c:pt idx="1249">
                  <c:v>8</c:v>
                </c:pt>
                <c:pt idx="1250">
                  <c:v>9.5</c:v>
                </c:pt>
                <c:pt idx="1251">
                  <c:v>8</c:v>
                </c:pt>
                <c:pt idx="1252">
                  <c:v>9.5</c:v>
                </c:pt>
                <c:pt idx="1253">
                  <c:v>8</c:v>
                </c:pt>
                <c:pt idx="1254">
                  <c:v>3</c:v>
                </c:pt>
                <c:pt idx="1255">
                  <c:v>10</c:v>
                </c:pt>
                <c:pt idx="1256">
                  <c:v>8</c:v>
                </c:pt>
                <c:pt idx="1257">
                  <c:v>3.75</c:v>
                </c:pt>
                <c:pt idx="1258">
                  <c:v>9.5</c:v>
                </c:pt>
                <c:pt idx="1259">
                  <c:v>10.5</c:v>
                </c:pt>
                <c:pt idx="1260">
                  <c:v>9.5</c:v>
                </c:pt>
                <c:pt idx="1261">
                  <c:v>8</c:v>
                </c:pt>
                <c:pt idx="1262">
                  <c:v>7</c:v>
                </c:pt>
                <c:pt idx="1263">
                  <c:v>3</c:v>
                </c:pt>
                <c:pt idx="1264">
                  <c:v>3.75</c:v>
                </c:pt>
                <c:pt idx="1265">
                  <c:v>10.5</c:v>
                </c:pt>
                <c:pt idx="1266">
                  <c:v>8</c:v>
                </c:pt>
                <c:pt idx="1267">
                  <c:v>3</c:v>
                </c:pt>
                <c:pt idx="1268">
                  <c:v>9.5</c:v>
                </c:pt>
                <c:pt idx="1269">
                  <c:v>9.5</c:v>
                </c:pt>
                <c:pt idx="1270">
                  <c:v>9.5</c:v>
                </c:pt>
                <c:pt idx="1271">
                  <c:v>9</c:v>
                </c:pt>
                <c:pt idx="1272">
                  <c:v>10.5</c:v>
                </c:pt>
                <c:pt idx="1273">
                  <c:v>9</c:v>
                </c:pt>
                <c:pt idx="1274">
                  <c:v>9</c:v>
                </c:pt>
                <c:pt idx="1275">
                  <c:v>7</c:v>
                </c:pt>
                <c:pt idx="1276">
                  <c:v>8</c:v>
                </c:pt>
                <c:pt idx="1277">
                  <c:v>8</c:v>
                </c:pt>
                <c:pt idx="1278">
                  <c:v>8</c:v>
                </c:pt>
                <c:pt idx="1279">
                  <c:v>9.5</c:v>
                </c:pt>
                <c:pt idx="1280">
                  <c:v>8</c:v>
                </c:pt>
                <c:pt idx="1281">
                  <c:v>10.5</c:v>
                </c:pt>
                <c:pt idx="1282">
                  <c:v>9</c:v>
                </c:pt>
                <c:pt idx="1283">
                  <c:v>3.25</c:v>
                </c:pt>
                <c:pt idx="1284">
                  <c:v>10.5</c:v>
                </c:pt>
                <c:pt idx="1285">
                  <c:v>4</c:v>
                </c:pt>
                <c:pt idx="1286">
                  <c:v>9</c:v>
                </c:pt>
                <c:pt idx="1287">
                  <c:v>4</c:v>
                </c:pt>
                <c:pt idx="1288">
                  <c:v>10.5</c:v>
                </c:pt>
                <c:pt idx="1289">
                  <c:v>9</c:v>
                </c:pt>
                <c:pt idx="1290">
                  <c:v>9.5</c:v>
                </c:pt>
                <c:pt idx="1291">
                  <c:v>9</c:v>
                </c:pt>
                <c:pt idx="1292">
                  <c:v>9.5</c:v>
                </c:pt>
                <c:pt idx="1293">
                  <c:v>8</c:v>
                </c:pt>
                <c:pt idx="1294">
                  <c:v>8</c:v>
                </c:pt>
                <c:pt idx="1295">
                  <c:v>4</c:v>
                </c:pt>
                <c:pt idx="1296">
                  <c:v>9</c:v>
                </c:pt>
                <c:pt idx="1297">
                  <c:v>9.5</c:v>
                </c:pt>
                <c:pt idx="1298">
                  <c:v>9.5</c:v>
                </c:pt>
                <c:pt idx="1299">
                  <c:v>10.5</c:v>
                </c:pt>
                <c:pt idx="1300">
                  <c:v>10.5</c:v>
                </c:pt>
                <c:pt idx="1301">
                  <c:v>9.5</c:v>
                </c:pt>
                <c:pt idx="1302">
                  <c:v>9.5</c:v>
                </c:pt>
                <c:pt idx="1303">
                  <c:v>8</c:v>
                </c:pt>
                <c:pt idx="1304">
                  <c:v>9.5</c:v>
                </c:pt>
                <c:pt idx="1305">
                  <c:v>4</c:v>
                </c:pt>
                <c:pt idx="1306">
                  <c:v>9.5</c:v>
                </c:pt>
                <c:pt idx="1307">
                  <c:v>9.5</c:v>
                </c:pt>
                <c:pt idx="1308">
                  <c:v>3</c:v>
                </c:pt>
                <c:pt idx="1309">
                  <c:v>8</c:v>
                </c:pt>
                <c:pt idx="1310">
                  <c:v>7</c:v>
                </c:pt>
                <c:pt idx="1311">
                  <c:v>7</c:v>
                </c:pt>
                <c:pt idx="1312">
                  <c:v>8</c:v>
                </c:pt>
                <c:pt idx="1313">
                  <c:v>9.5</c:v>
                </c:pt>
                <c:pt idx="1314">
                  <c:v>9.5</c:v>
                </c:pt>
                <c:pt idx="1315">
                  <c:v>9.5</c:v>
                </c:pt>
                <c:pt idx="1316">
                  <c:v>9</c:v>
                </c:pt>
                <c:pt idx="1317">
                  <c:v>5</c:v>
                </c:pt>
                <c:pt idx="1318">
                  <c:v>9.5</c:v>
                </c:pt>
                <c:pt idx="1319">
                  <c:v>8</c:v>
                </c:pt>
                <c:pt idx="1320">
                  <c:v>8</c:v>
                </c:pt>
                <c:pt idx="1321">
                  <c:v>9</c:v>
                </c:pt>
                <c:pt idx="1322">
                  <c:v>8</c:v>
                </c:pt>
                <c:pt idx="1323">
                  <c:v>10.5</c:v>
                </c:pt>
                <c:pt idx="1324">
                  <c:v>10.5</c:v>
                </c:pt>
                <c:pt idx="1325">
                  <c:v>9</c:v>
                </c:pt>
                <c:pt idx="1326">
                  <c:v>5</c:v>
                </c:pt>
                <c:pt idx="1327">
                  <c:v>9.5</c:v>
                </c:pt>
                <c:pt idx="1328">
                  <c:v>9</c:v>
                </c:pt>
                <c:pt idx="1329">
                  <c:v>9.5</c:v>
                </c:pt>
                <c:pt idx="1330">
                  <c:v>8</c:v>
                </c:pt>
                <c:pt idx="1331">
                  <c:v>8</c:v>
                </c:pt>
                <c:pt idx="1332">
                  <c:v>9</c:v>
                </c:pt>
                <c:pt idx="1333">
                  <c:v>3.75</c:v>
                </c:pt>
                <c:pt idx="1334">
                  <c:v>219.5</c:v>
                </c:pt>
                <c:pt idx="1335">
                  <c:v>369</c:v>
                </c:pt>
                <c:pt idx="1336">
                  <c:v>3</c:v>
                </c:pt>
                <c:pt idx="1337">
                  <c:v>3.75</c:v>
                </c:pt>
                <c:pt idx="1338">
                  <c:v>176.5</c:v>
                </c:pt>
                <c:pt idx="1339">
                  <c:v>163.25</c:v>
                </c:pt>
                <c:pt idx="1340">
                  <c:v>58.75</c:v>
                </c:pt>
                <c:pt idx="1341">
                  <c:v>64</c:v>
                </c:pt>
                <c:pt idx="1342">
                  <c:v>6</c:v>
                </c:pt>
                <c:pt idx="1343">
                  <c:v>509.25</c:v>
                </c:pt>
                <c:pt idx="1344">
                  <c:v>42</c:v>
                </c:pt>
                <c:pt idx="1345">
                  <c:v>73.25</c:v>
                </c:pt>
                <c:pt idx="1346">
                  <c:v>48.5</c:v>
                </c:pt>
                <c:pt idx="1347">
                  <c:v>34</c:v>
                </c:pt>
                <c:pt idx="1348">
                  <c:v>97</c:v>
                </c:pt>
                <c:pt idx="1349">
                  <c:v>187</c:v>
                </c:pt>
                <c:pt idx="1350">
                  <c:v>130.75</c:v>
                </c:pt>
                <c:pt idx="1351">
                  <c:v>167.5</c:v>
                </c:pt>
                <c:pt idx="1352">
                  <c:v>190.5</c:v>
                </c:pt>
                <c:pt idx="1353">
                  <c:v>169.75</c:v>
                </c:pt>
                <c:pt idx="1354">
                  <c:v>49</c:v>
                </c:pt>
                <c:pt idx="1355">
                  <c:v>196.25</c:v>
                </c:pt>
                <c:pt idx="1356">
                  <c:v>187</c:v>
                </c:pt>
                <c:pt idx="1357">
                  <c:v>336.5</c:v>
                </c:pt>
                <c:pt idx="1358">
                  <c:v>260.5</c:v>
                </c:pt>
                <c:pt idx="1359">
                  <c:v>119.5</c:v>
                </c:pt>
                <c:pt idx="1360">
                  <c:v>247.5</c:v>
                </c:pt>
                <c:pt idx="1361">
                  <c:v>184.5</c:v>
                </c:pt>
                <c:pt idx="1362">
                  <c:v>3.75</c:v>
                </c:pt>
                <c:pt idx="1363">
                  <c:v>70.5</c:v>
                </c:pt>
                <c:pt idx="1364">
                  <c:v>21.25</c:v>
                </c:pt>
                <c:pt idx="1365">
                  <c:v>209.5</c:v>
                </c:pt>
                <c:pt idx="1366">
                  <c:v>345</c:v>
                </c:pt>
                <c:pt idx="1367">
                  <c:v>57.5</c:v>
                </c:pt>
                <c:pt idx="1368">
                  <c:v>18</c:v>
                </c:pt>
                <c:pt idx="1369">
                  <c:v>3.25</c:v>
                </c:pt>
                <c:pt idx="1370">
                  <c:v>451.5</c:v>
                </c:pt>
                <c:pt idx="1371">
                  <c:v>89</c:v>
                </c:pt>
                <c:pt idx="1372">
                  <c:v>47.25</c:v>
                </c:pt>
                <c:pt idx="1373">
                  <c:v>130.5</c:v>
                </c:pt>
                <c:pt idx="1374">
                  <c:v>9.5</c:v>
                </c:pt>
                <c:pt idx="1375">
                  <c:v>9.5</c:v>
                </c:pt>
                <c:pt idx="1376">
                  <c:v>3.75</c:v>
                </c:pt>
                <c:pt idx="1377">
                  <c:v>4</c:v>
                </c:pt>
                <c:pt idx="1378">
                  <c:v>9.5</c:v>
                </c:pt>
                <c:pt idx="1379">
                  <c:v>9.5</c:v>
                </c:pt>
                <c:pt idx="1380">
                  <c:v>8</c:v>
                </c:pt>
                <c:pt idx="1381">
                  <c:v>9.5</c:v>
                </c:pt>
                <c:pt idx="1382">
                  <c:v>10.5</c:v>
                </c:pt>
                <c:pt idx="1383">
                  <c:v>9.5</c:v>
                </c:pt>
                <c:pt idx="1384">
                  <c:v>7</c:v>
                </c:pt>
                <c:pt idx="1385">
                  <c:v>10</c:v>
                </c:pt>
                <c:pt idx="1386">
                  <c:v>8</c:v>
                </c:pt>
                <c:pt idx="1387">
                  <c:v>10.5</c:v>
                </c:pt>
                <c:pt idx="1388">
                  <c:v>9.5</c:v>
                </c:pt>
                <c:pt idx="1389">
                  <c:v>9.5</c:v>
                </c:pt>
                <c:pt idx="1390">
                  <c:v>8</c:v>
                </c:pt>
                <c:pt idx="1391">
                  <c:v>9.5</c:v>
                </c:pt>
                <c:pt idx="1392">
                  <c:v>9.5</c:v>
                </c:pt>
                <c:pt idx="1393">
                  <c:v>8</c:v>
                </c:pt>
                <c:pt idx="1394">
                  <c:v>9.5</c:v>
                </c:pt>
                <c:pt idx="1395">
                  <c:v>3</c:v>
                </c:pt>
                <c:pt idx="1396">
                  <c:v>9.5</c:v>
                </c:pt>
                <c:pt idx="1397">
                  <c:v>8</c:v>
                </c:pt>
                <c:pt idx="1398">
                  <c:v>8</c:v>
                </c:pt>
                <c:pt idx="1399">
                  <c:v>8</c:v>
                </c:pt>
                <c:pt idx="1400">
                  <c:v>9.5</c:v>
                </c:pt>
                <c:pt idx="1401">
                  <c:v>5</c:v>
                </c:pt>
                <c:pt idx="1402">
                  <c:v>9.5</c:v>
                </c:pt>
                <c:pt idx="1403">
                  <c:v>8</c:v>
                </c:pt>
                <c:pt idx="1404">
                  <c:v>9</c:v>
                </c:pt>
                <c:pt idx="1405">
                  <c:v>9</c:v>
                </c:pt>
                <c:pt idx="1406">
                  <c:v>3</c:v>
                </c:pt>
                <c:pt idx="1407">
                  <c:v>4</c:v>
                </c:pt>
                <c:pt idx="1408">
                  <c:v>9.5</c:v>
                </c:pt>
                <c:pt idx="1409">
                  <c:v>8</c:v>
                </c:pt>
                <c:pt idx="1410">
                  <c:v>5</c:v>
                </c:pt>
                <c:pt idx="1411">
                  <c:v>9</c:v>
                </c:pt>
                <c:pt idx="1412">
                  <c:v>3</c:v>
                </c:pt>
                <c:pt idx="1413">
                  <c:v>10.5</c:v>
                </c:pt>
                <c:pt idx="1414">
                  <c:v>10.5</c:v>
                </c:pt>
                <c:pt idx="1415">
                  <c:v>8</c:v>
                </c:pt>
                <c:pt idx="1416">
                  <c:v>8</c:v>
                </c:pt>
                <c:pt idx="1417">
                  <c:v>10.5</c:v>
                </c:pt>
                <c:pt idx="1418">
                  <c:v>9.5</c:v>
                </c:pt>
                <c:pt idx="1419">
                  <c:v>9.5</c:v>
                </c:pt>
                <c:pt idx="1420">
                  <c:v>9</c:v>
                </c:pt>
                <c:pt idx="1421">
                  <c:v>9.5</c:v>
                </c:pt>
                <c:pt idx="1422">
                  <c:v>8</c:v>
                </c:pt>
                <c:pt idx="1423">
                  <c:v>9.5</c:v>
                </c:pt>
                <c:pt idx="1424">
                  <c:v>9.5</c:v>
                </c:pt>
                <c:pt idx="1425">
                  <c:v>8</c:v>
                </c:pt>
                <c:pt idx="1426">
                  <c:v>9.5</c:v>
                </c:pt>
                <c:pt idx="1427">
                  <c:v>10.5</c:v>
                </c:pt>
                <c:pt idx="1428">
                  <c:v>10.5</c:v>
                </c:pt>
                <c:pt idx="1429">
                  <c:v>8</c:v>
                </c:pt>
                <c:pt idx="1430">
                  <c:v>9.5</c:v>
                </c:pt>
                <c:pt idx="1431">
                  <c:v>8</c:v>
                </c:pt>
                <c:pt idx="1432">
                  <c:v>8</c:v>
                </c:pt>
                <c:pt idx="1433">
                  <c:v>10.5</c:v>
                </c:pt>
                <c:pt idx="1434">
                  <c:v>9.5</c:v>
                </c:pt>
                <c:pt idx="1435">
                  <c:v>9.5</c:v>
                </c:pt>
                <c:pt idx="1436">
                  <c:v>9</c:v>
                </c:pt>
                <c:pt idx="1437">
                  <c:v>8</c:v>
                </c:pt>
                <c:pt idx="1438">
                  <c:v>9</c:v>
                </c:pt>
                <c:pt idx="1439">
                  <c:v>10.5</c:v>
                </c:pt>
                <c:pt idx="1440">
                  <c:v>8</c:v>
                </c:pt>
                <c:pt idx="1441">
                  <c:v>9.5</c:v>
                </c:pt>
                <c:pt idx="1442">
                  <c:v>3</c:v>
                </c:pt>
                <c:pt idx="1443">
                  <c:v>10.5</c:v>
                </c:pt>
                <c:pt idx="1444">
                  <c:v>7</c:v>
                </c:pt>
                <c:pt idx="1445">
                  <c:v>10.5</c:v>
                </c:pt>
                <c:pt idx="1446">
                  <c:v>8</c:v>
                </c:pt>
                <c:pt idx="1447">
                  <c:v>8</c:v>
                </c:pt>
                <c:pt idx="1448">
                  <c:v>9.5</c:v>
                </c:pt>
                <c:pt idx="1449">
                  <c:v>9.5</c:v>
                </c:pt>
                <c:pt idx="1450">
                  <c:v>8</c:v>
                </c:pt>
                <c:pt idx="1451">
                  <c:v>8</c:v>
                </c:pt>
                <c:pt idx="1452">
                  <c:v>8</c:v>
                </c:pt>
                <c:pt idx="1453">
                  <c:v>8</c:v>
                </c:pt>
                <c:pt idx="1454">
                  <c:v>8</c:v>
                </c:pt>
                <c:pt idx="1455">
                  <c:v>8</c:v>
                </c:pt>
                <c:pt idx="1456">
                  <c:v>9.5</c:v>
                </c:pt>
                <c:pt idx="1457">
                  <c:v>3.25</c:v>
                </c:pt>
                <c:pt idx="1458">
                  <c:v>8</c:v>
                </c:pt>
                <c:pt idx="1459">
                  <c:v>9.5</c:v>
                </c:pt>
                <c:pt idx="1460">
                  <c:v>9.5</c:v>
                </c:pt>
                <c:pt idx="1461">
                  <c:v>9</c:v>
                </c:pt>
                <c:pt idx="1462">
                  <c:v>9.5</c:v>
                </c:pt>
                <c:pt idx="1463">
                  <c:v>10.5</c:v>
                </c:pt>
                <c:pt idx="1464">
                  <c:v>10</c:v>
                </c:pt>
                <c:pt idx="1465">
                  <c:v>7</c:v>
                </c:pt>
                <c:pt idx="1466">
                  <c:v>3</c:v>
                </c:pt>
                <c:pt idx="1467">
                  <c:v>10.5</c:v>
                </c:pt>
                <c:pt idx="1468">
                  <c:v>9.5</c:v>
                </c:pt>
                <c:pt idx="1469">
                  <c:v>9.5</c:v>
                </c:pt>
                <c:pt idx="1470">
                  <c:v>9.5</c:v>
                </c:pt>
                <c:pt idx="1471">
                  <c:v>10.5</c:v>
                </c:pt>
                <c:pt idx="1472">
                  <c:v>7</c:v>
                </c:pt>
                <c:pt idx="1473">
                  <c:v>10</c:v>
                </c:pt>
                <c:pt idx="1474">
                  <c:v>9</c:v>
                </c:pt>
                <c:pt idx="1475">
                  <c:v>9.5</c:v>
                </c:pt>
                <c:pt idx="1476">
                  <c:v>3</c:v>
                </c:pt>
                <c:pt idx="1477">
                  <c:v>7</c:v>
                </c:pt>
                <c:pt idx="1478">
                  <c:v>8</c:v>
                </c:pt>
                <c:pt idx="1479">
                  <c:v>9.5</c:v>
                </c:pt>
                <c:pt idx="1480">
                  <c:v>8</c:v>
                </c:pt>
                <c:pt idx="1481">
                  <c:v>9</c:v>
                </c:pt>
                <c:pt idx="1482">
                  <c:v>8</c:v>
                </c:pt>
                <c:pt idx="1483">
                  <c:v>9.5</c:v>
                </c:pt>
                <c:pt idx="1484">
                  <c:v>3.25</c:v>
                </c:pt>
                <c:pt idx="1485">
                  <c:v>10.5</c:v>
                </c:pt>
                <c:pt idx="1486">
                  <c:v>9.5</c:v>
                </c:pt>
                <c:pt idx="1487">
                  <c:v>9</c:v>
                </c:pt>
                <c:pt idx="1488">
                  <c:v>10.5</c:v>
                </c:pt>
                <c:pt idx="1489">
                  <c:v>9.5</c:v>
                </c:pt>
                <c:pt idx="1490">
                  <c:v>7</c:v>
                </c:pt>
                <c:pt idx="1491">
                  <c:v>9</c:v>
                </c:pt>
                <c:pt idx="1492">
                  <c:v>9.5</c:v>
                </c:pt>
                <c:pt idx="1493">
                  <c:v>10.5</c:v>
                </c:pt>
                <c:pt idx="1494">
                  <c:v>10.5</c:v>
                </c:pt>
                <c:pt idx="1495">
                  <c:v>7</c:v>
                </c:pt>
                <c:pt idx="1496">
                  <c:v>8</c:v>
                </c:pt>
                <c:pt idx="1497">
                  <c:v>9.5</c:v>
                </c:pt>
                <c:pt idx="1498">
                  <c:v>9.5</c:v>
                </c:pt>
                <c:pt idx="1499">
                  <c:v>8</c:v>
                </c:pt>
                <c:pt idx="1500">
                  <c:v>10.5</c:v>
                </c:pt>
                <c:pt idx="1501">
                  <c:v>9</c:v>
                </c:pt>
                <c:pt idx="1502">
                  <c:v>9</c:v>
                </c:pt>
                <c:pt idx="1503">
                  <c:v>10.5</c:v>
                </c:pt>
                <c:pt idx="1504">
                  <c:v>8</c:v>
                </c:pt>
                <c:pt idx="1505">
                  <c:v>8</c:v>
                </c:pt>
                <c:pt idx="1506">
                  <c:v>9.5</c:v>
                </c:pt>
                <c:pt idx="1507">
                  <c:v>9.5</c:v>
                </c:pt>
                <c:pt idx="1508">
                  <c:v>10.5</c:v>
                </c:pt>
                <c:pt idx="1509">
                  <c:v>7</c:v>
                </c:pt>
                <c:pt idx="1510">
                  <c:v>9.5</c:v>
                </c:pt>
                <c:pt idx="1511">
                  <c:v>9.5</c:v>
                </c:pt>
                <c:pt idx="1512">
                  <c:v>10.5</c:v>
                </c:pt>
                <c:pt idx="1513">
                  <c:v>3.75</c:v>
                </c:pt>
                <c:pt idx="1514">
                  <c:v>9.5</c:v>
                </c:pt>
                <c:pt idx="1515">
                  <c:v>9</c:v>
                </c:pt>
                <c:pt idx="1516">
                  <c:v>4</c:v>
                </c:pt>
                <c:pt idx="1517">
                  <c:v>3</c:v>
                </c:pt>
                <c:pt idx="1518">
                  <c:v>7</c:v>
                </c:pt>
                <c:pt idx="1519">
                  <c:v>10.5</c:v>
                </c:pt>
                <c:pt idx="1520">
                  <c:v>8</c:v>
                </c:pt>
                <c:pt idx="1521">
                  <c:v>9.5</c:v>
                </c:pt>
                <c:pt idx="1522">
                  <c:v>10.5</c:v>
                </c:pt>
                <c:pt idx="1523">
                  <c:v>8</c:v>
                </c:pt>
                <c:pt idx="1524">
                  <c:v>8</c:v>
                </c:pt>
                <c:pt idx="1525">
                  <c:v>3.25</c:v>
                </c:pt>
                <c:pt idx="1526">
                  <c:v>10.5</c:v>
                </c:pt>
                <c:pt idx="1527">
                  <c:v>9.5</c:v>
                </c:pt>
                <c:pt idx="1528">
                  <c:v>10.5</c:v>
                </c:pt>
                <c:pt idx="1529">
                  <c:v>7</c:v>
                </c:pt>
                <c:pt idx="1530">
                  <c:v>3.25</c:v>
                </c:pt>
                <c:pt idx="1531">
                  <c:v>8</c:v>
                </c:pt>
                <c:pt idx="1532">
                  <c:v>9</c:v>
                </c:pt>
                <c:pt idx="1533">
                  <c:v>9</c:v>
                </c:pt>
                <c:pt idx="1534">
                  <c:v>3</c:v>
                </c:pt>
                <c:pt idx="1535">
                  <c:v>9.5</c:v>
                </c:pt>
                <c:pt idx="1536">
                  <c:v>8</c:v>
                </c:pt>
                <c:pt idx="1537">
                  <c:v>8</c:v>
                </c:pt>
                <c:pt idx="1538">
                  <c:v>3</c:v>
                </c:pt>
                <c:pt idx="1539">
                  <c:v>8</c:v>
                </c:pt>
                <c:pt idx="1540">
                  <c:v>8</c:v>
                </c:pt>
                <c:pt idx="1541">
                  <c:v>8</c:v>
                </c:pt>
                <c:pt idx="1542">
                  <c:v>3</c:v>
                </c:pt>
                <c:pt idx="1543">
                  <c:v>9.5</c:v>
                </c:pt>
                <c:pt idx="1544">
                  <c:v>10.5</c:v>
                </c:pt>
                <c:pt idx="1545">
                  <c:v>10.5</c:v>
                </c:pt>
                <c:pt idx="1546">
                  <c:v>3.5</c:v>
                </c:pt>
                <c:pt idx="1547">
                  <c:v>10.5</c:v>
                </c:pt>
                <c:pt idx="1548">
                  <c:v>4</c:v>
                </c:pt>
                <c:pt idx="1549">
                  <c:v>10.5</c:v>
                </c:pt>
                <c:pt idx="1550">
                  <c:v>8</c:v>
                </c:pt>
                <c:pt idx="1551">
                  <c:v>9.5</c:v>
                </c:pt>
                <c:pt idx="1552">
                  <c:v>9.5</c:v>
                </c:pt>
                <c:pt idx="1553">
                  <c:v>4</c:v>
                </c:pt>
                <c:pt idx="1554">
                  <c:v>8</c:v>
                </c:pt>
                <c:pt idx="1555">
                  <c:v>9.5</c:v>
                </c:pt>
                <c:pt idx="1556">
                  <c:v>112.5</c:v>
                </c:pt>
                <c:pt idx="1557">
                  <c:v>31.5</c:v>
                </c:pt>
                <c:pt idx="1558">
                  <c:v>10</c:v>
                </c:pt>
                <c:pt idx="1559">
                  <c:v>5</c:v>
                </c:pt>
                <c:pt idx="1560">
                  <c:v>219.25</c:v>
                </c:pt>
                <c:pt idx="1561">
                  <c:v>57.25</c:v>
                </c:pt>
                <c:pt idx="1562">
                  <c:v>46.25</c:v>
                </c:pt>
                <c:pt idx="1563">
                  <c:v>156</c:v>
                </c:pt>
                <c:pt idx="1564">
                  <c:v>264.25</c:v>
                </c:pt>
                <c:pt idx="1565">
                  <c:v>58.5</c:v>
                </c:pt>
                <c:pt idx="1566">
                  <c:v>25</c:v>
                </c:pt>
                <c:pt idx="1567">
                  <c:v>221.5</c:v>
                </c:pt>
                <c:pt idx="1568">
                  <c:v>219</c:v>
                </c:pt>
                <c:pt idx="1569">
                  <c:v>19</c:v>
                </c:pt>
                <c:pt idx="1570">
                  <c:v>147.75</c:v>
                </c:pt>
                <c:pt idx="1571">
                  <c:v>14.5</c:v>
                </c:pt>
                <c:pt idx="1572">
                  <c:v>41</c:v>
                </c:pt>
                <c:pt idx="1573">
                  <c:v>211</c:v>
                </c:pt>
                <c:pt idx="1574">
                  <c:v>213.75</c:v>
                </c:pt>
                <c:pt idx="1575">
                  <c:v>166.25</c:v>
                </c:pt>
                <c:pt idx="1576">
                  <c:v>40</c:v>
                </c:pt>
                <c:pt idx="1577">
                  <c:v>3.75</c:v>
                </c:pt>
                <c:pt idx="1578">
                  <c:v>452</c:v>
                </c:pt>
                <c:pt idx="1579">
                  <c:v>220.5</c:v>
                </c:pt>
                <c:pt idx="1580">
                  <c:v>160.5</c:v>
                </c:pt>
                <c:pt idx="1581">
                  <c:v>419</c:v>
                </c:pt>
                <c:pt idx="1582">
                  <c:v>6.5</c:v>
                </c:pt>
                <c:pt idx="1583">
                  <c:v>20.5</c:v>
                </c:pt>
                <c:pt idx="1584">
                  <c:v>159.5</c:v>
                </c:pt>
                <c:pt idx="1585">
                  <c:v>81</c:v>
                </c:pt>
                <c:pt idx="1586">
                  <c:v>220</c:v>
                </c:pt>
                <c:pt idx="1587">
                  <c:v>62</c:v>
                </c:pt>
                <c:pt idx="1588">
                  <c:v>157.25</c:v>
                </c:pt>
                <c:pt idx="1589">
                  <c:v>233</c:v>
                </c:pt>
                <c:pt idx="1590">
                  <c:v>521.25</c:v>
                </c:pt>
                <c:pt idx="1591">
                  <c:v>454.25</c:v>
                </c:pt>
                <c:pt idx="1592">
                  <c:v>160</c:v>
                </c:pt>
                <c:pt idx="1593">
                  <c:v>116</c:v>
                </c:pt>
                <c:pt idx="1594">
                  <c:v>73</c:v>
                </c:pt>
                <c:pt idx="1595">
                  <c:v>443.75</c:v>
                </c:pt>
                <c:pt idx="1596">
                  <c:v>86.25</c:v>
                </c:pt>
                <c:pt idx="1597">
                  <c:v>165</c:v>
                </c:pt>
                <c:pt idx="1598">
                  <c:v>744.25</c:v>
                </c:pt>
                <c:pt idx="1599">
                  <c:v>163.5</c:v>
                </c:pt>
                <c:pt idx="1600">
                  <c:v>48.5</c:v>
                </c:pt>
                <c:pt idx="1601">
                  <c:v>83</c:v>
                </c:pt>
                <c:pt idx="1602">
                  <c:v>18.5</c:v>
                </c:pt>
                <c:pt idx="1603">
                  <c:v>275.5</c:v>
                </c:pt>
                <c:pt idx="1604">
                  <c:v>189</c:v>
                </c:pt>
                <c:pt idx="1605">
                  <c:v>308</c:v>
                </c:pt>
                <c:pt idx="1606">
                  <c:v>8</c:v>
                </c:pt>
                <c:pt idx="1607">
                  <c:v>455.5</c:v>
                </c:pt>
                <c:pt idx="1608">
                  <c:v>258.75</c:v>
                </c:pt>
                <c:pt idx="1609">
                  <c:v>54</c:v>
                </c:pt>
                <c:pt idx="1610">
                  <c:v>60.5</c:v>
                </c:pt>
                <c:pt idx="1611">
                  <c:v>382.25</c:v>
                </c:pt>
                <c:pt idx="1612">
                  <c:v>131.75</c:v>
                </c:pt>
                <c:pt idx="1613">
                  <c:v>749.75</c:v>
                </c:pt>
                <c:pt idx="1614">
                  <c:v>8</c:v>
                </c:pt>
                <c:pt idx="1615">
                  <c:v>27</c:v>
                </c:pt>
                <c:pt idx="1616">
                  <c:v>186.25</c:v>
                </c:pt>
                <c:pt idx="1617">
                  <c:v>53</c:v>
                </c:pt>
                <c:pt idx="1618">
                  <c:v>370.25</c:v>
                </c:pt>
                <c:pt idx="1619">
                  <c:v>371.25</c:v>
                </c:pt>
                <c:pt idx="1620">
                  <c:v>23.5</c:v>
                </c:pt>
                <c:pt idx="1621">
                  <c:v>162.75</c:v>
                </c:pt>
                <c:pt idx="1622">
                  <c:v>191.5</c:v>
                </c:pt>
                <c:pt idx="1623">
                  <c:v>36.5</c:v>
                </c:pt>
                <c:pt idx="1624">
                  <c:v>259.75</c:v>
                </c:pt>
                <c:pt idx="1625">
                  <c:v>254.5</c:v>
                </c:pt>
                <c:pt idx="1626">
                  <c:v>154.5</c:v>
                </c:pt>
                <c:pt idx="1627">
                  <c:v>219.75</c:v>
                </c:pt>
                <c:pt idx="1628">
                  <c:v>412.25</c:v>
                </c:pt>
                <c:pt idx="1629">
                  <c:v>290.25</c:v>
                </c:pt>
                <c:pt idx="1630">
                  <c:v>28.5</c:v>
                </c:pt>
                <c:pt idx="1631">
                  <c:v>231</c:v>
                </c:pt>
                <c:pt idx="1632">
                  <c:v>270</c:v>
                </c:pt>
                <c:pt idx="1633">
                  <c:v>195.25</c:v>
                </c:pt>
                <c:pt idx="1634">
                  <c:v>430.25</c:v>
                </c:pt>
                <c:pt idx="1635">
                  <c:v>9.5</c:v>
                </c:pt>
                <c:pt idx="1636">
                  <c:v>9.5</c:v>
                </c:pt>
                <c:pt idx="1637">
                  <c:v>3</c:v>
                </c:pt>
                <c:pt idx="1638">
                  <c:v>9</c:v>
                </c:pt>
                <c:pt idx="1639">
                  <c:v>9.5</c:v>
                </c:pt>
                <c:pt idx="1640">
                  <c:v>9</c:v>
                </c:pt>
                <c:pt idx="1641">
                  <c:v>9.5</c:v>
                </c:pt>
                <c:pt idx="1642">
                  <c:v>9.5</c:v>
                </c:pt>
                <c:pt idx="1643">
                  <c:v>8</c:v>
                </c:pt>
                <c:pt idx="1644">
                  <c:v>4</c:v>
                </c:pt>
                <c:pt idx="1645">
                  <c:v>9.5</c:v>
                </c:pt>
                <c:pt idx="1646">
                  <c:v>9.5</c:v>
                </c:pt>
                <c:pt idx="1647">
                  <c:v>10</c:v>
                </c:pt>
                <c:pt idx="1648">
                  <c:v>9.5</c:v>
                </c:pt>
                <c:pt idx="1649">
                  <c:v>9.5</c:v>
                </c:pt>
                <c:pt idx="1650">
                  <c:v>9.5</c:v>
                </c:pt>
                <c:pt idx="1651">
                  <c:v>9.5</c:v>
                </c:pt>
                <c:pt idx="1652">
                  <c:v>9.5</c:v>
                </c:pt>
                <c:pt idx="1653">
                  <c:v>9.5</c:v>
                </c:pt>
                <c:pt idx="1654">
                  <c:v>9</c:v>
                </c:pt>
                <c:pt idx="1655">
                  <c:v>9.5</c:v>
                </c:pt>
                <c:pt idx="1656">
                  <c:v>3.75</c:v>
                </c:pt>
                <c:pt idx="1657">
                  <c:v>3.25</c:v>
                </c:pt>
                <c:pt idx="1658">
                  <c:v>3.25</c:v>
                </c:pt>
                <c:pt idx="1659">
                  <c:v>10.5</c:v>
                </c:pt>
                <c:pt idx="1660">
                  <c:v>8</c:v>
                </c:pt>
                <c:pt idx="1661">
                  <c:v>5</c:v>
                </c:pt>
                <c:pt idx="1662">
                  <c:v>8</c:v>
                </c:pt>
                <c:pt idx="1663">
                  <c:v>9.5</c:v>
                </c:pt>
                <c:pt idx="1664">
                  <c:v>9.5</c:v>
                </c:pt>
                <c:pt idx="1665">
                  <c:v>8</c:v>
                </c:pt>
                <c:pt idx="1666">
                  <c:v>9.5</c:v>
                </c:pt>
                <c:pt idx="1667">
                  <c:v>8</c:v>
                </c:pt>
                <c:pt idx="1668">
                  <c:v>9.5</c:v>
                </c:pt>
                <c:pt idx="1669">
                  <c:v>4</c:v>
                </c:pt>
                <c:pt idx="1670">
                  <c:v>8</c:v>
                </c:pt>
                <c:pt idx="1671">
                  <c:v>9.5</c:v>
                </c:pt>
                <c:pt idx="1672">
                  <c:v>3.75</c:v>
                </c:pt>
                <c:pt idx="1673">
                  <c:v>4</c:v>
                </c:pt>
                <c:pt idx="1674">
                  <c:v>3</c:v>
                </c:pt>
                <c:pt idx="1675">
                  <c:v>9.5</c:v>
                </c:pt>
                <c:pt idx="1676">
                  <c:v>8</c:v>
                </c:pt>
                <c:pt idx="1677">
                  <c:v>9.5</c:v>
                </c:pt>
                <c:pt idx="1678">
                  <c:v>8</c:v>
                </c:pt>
                <c:pt idx="1679">
                  <c:v>8</c:v>
                </c:pt>
                <c:pt idx="1680">
                  <c:v>9.5</c:v>
                </c:pt>
                <c:pt idx="1681">
                  <c:v>8</c:v>
                </c:pt>
                <c:pt idx="1682">
                  <c:v>9.5</c:v>
                </c:pt>
                <c:pt idx="1683">
                  <c:v>5</c:v>
                </c:pt>
                <c:pt idx="1684">
                  <c:v>9.5</c:v>
                </c:pt>
                <c:pt idx="1685">
                  <c:v>9.5</c:v>
                </c:pt>
                <c:pt idx="1686">
                  <c:v>9.5</c:v>
                </c:pt>
                <c:pt idx="1687">
                  <c:v>9.5</c:v>
                </c:pt>
                <c:pt idx="1688">
                  <c:v>9.5</c:v>
                </c:pt>
                <c:pt idx="1689">
                  <c:v>8</c:v>
                </c:pt>
                <c:pt idx="1690">
                  <c:v>8</c:v>
                </c:pt>
                <c:pt idx="1691">
                  <c:v>10.5</c:v>
                </c:pt>
                <c:pt idx="1692">
                  <c:v>8</c:v>
                </c:pt>
                <c:pt idx="1693">
                  <c:v>9.5</c:v>
                </c:pt>
                <c:pt idx="1694">
                  <c:v>10</c:v>
                </c:pt>
                <c:pt idx="1695">
                  <c:v>10.5</c:v>
                </c:pt>
                <c:pt idx="1696">
                  <c:v>10.5</c:v>
                </c:pt>
                <c:pt idx="1697">
                  <c:v>9.5</c:v>
                </c:pt>
                <c:pt idx="1698">
                  <c:v>8</c:v>
                </c:pt>
                <c:pt idx="1699">
                  <c:v>9.5</c:v>
                </c:pt>
                <c:pt idx="1700">
                  <c:v>9.5</c:v>
                </c:pt>
                <c:pt idx="1701">
                  <c:v>3.75</c:v>
                </c:pt>
                <c:pt idx="1702">
                  <c:v>9.5</c:v>
                </c:pt>
                <c:pt idx="1703">
                  <c:v>8</c:v>
                </c:pt>
                <c:pt idx="1704">
                  <c:v>8</c:v>
                </c:pt>
                <c:pt idx="1705">
                  <c:v>9</c:v>
                </c:pt>
                <c:pt idx="1706">
                  <c:v>10.5</c:v>
                </c:pt>
                <c:pt idx="1707">
                  <c:v>9.5</c:v>
                </c:pt>
                <c:pt idx="1708">
                  <c:v>9.5</c:v>
                </c:pt>
                <c:pt idx="1709">
                  <c:v>8</c:v>
                </c:pt>
                <c:pt idx="1710">
                  <c:v>5</c:v>
                </c:pt>
                <c:pt idx="1711">
                  <c:v>9</c:v>
                </c:pt>
                <c:pt idx="1712">
                  <c:v>8</c:v>
                </c:pt>
                <c:pt idx="1713">
                  <c:v>9.5</c:v>
                </c:pt>
                <c:pt idx="1714">
                  <c:v>8</c:v>
                </c:pt>
                <c:pt idx="1715">
                  <c:v>7</c:v>
                </c:pt>
                <c:pt idx="1716">
                  <c:v>8</c:v>
                </c:pt>
                <c:pt idx="1717">
                  <c:v>9.5</c:v>
                </c:pt>
                <c:pt idx="1718">
                  <c:v>9</c:v>
                </c:pt>
                <c:pt idx="1719">
                  <c:v>9.5</c:v>
                </c:pt>
                <c:pt idx="1720">
                  <c:v>9</c:v>
                </c:pt>
                <c:pt idx="1721">
                  <c:v>3.5</c:v>
                </c:pt>
                <c:pt idx="1722">
                  <c:v>9.5</c:v>
                </c:pt>
                <c:pt idx="1723">
                  <c:v>9.5</c:v>
                </c:pt>
                <c:pt idx="1724">
                  <c:v>8</c:v>
                </c:pt>
                <c:pt idx="1725">
                  <c:v>3</c:v>
                </c:pt>
                <c:pt idx="1726">
                  <c:v>9.5</c:v>
                </c:pt>
                <c:pt idx="1727">
                  <c:v>9.5</c:v>
                </c:pt>
                <c:pt idx="1728">
                  <c:v>10.5</c:v>
                </c:pt>
                <c:pt idx="1729">
                  <c:v>9.5</c:v>
                </c:pt>
                <c:pt idx="1730">
                  <c:v>8</c:v>
                </c:pt>
                <c:pt idx="1731">
                  <c:v>8</c:v>
                </c:pt>
                <c:pt idx="1732">
                  <c:v>7</c:v>
                </c:pt>
                <c:pt idx="1733">
                  <c:v>9.5</c:v>
                </c:pt>
                <c:pt idx="1734">
                  <c:v>4</c:v>
                </c:pt>
                <c:pt idx="1735">
                  <c:v>8</c:v>
                </c:pt>
                <c:pt idx="1736">
                  <c:v>9.5</c:v>
                </c:pt>
                <c:pt idx="1737">
                  <c:v>9</c:v>
                </c:pt>
                <c:pt idx="1738">
                  <c:v>10.5</c:v>
                </c:pt>
                <c:pt idx="1739">
                  <c:v>9</c:v>
                </c:pt>
                <c:pt idx="1740">
                  <c:v>9.5</c:v>
                </c:pt>
                <c:pt idx="1741">
                  <c:v>8</c:v>
                </c:pt>
                <c:pt idx="1742">
                  <c:v>9.5</c:v>
                </c:pt>
                <c:pt idx="1743">
                  <c:v>9.5</c:v>
                </c:pt>
                <c:pt idx="1744">
                  <c:v>9</c:v>
                </c:pt>
                <c:pt idx="1745">
                  <c:v>8</c:v>
                </c:pt>
                <c:pt idx="1746">
                  <c:v>3</c:v>
                </c:pt>
                <c:pt idx="1747">
                  <c:v>9</c:v>
                </c:pt>
                <c:pt idx="1748">
                  <c:v>8</c:v>
                </c:pt>
                <c:pt idx="1749">
                  <c:v>9.5</c:v>
                </c:pt>
                <c:pt idx="1750">
                  <c:v>10.5</c:v>
                </c:pt>
                <c:pt idx="1751">
                  <c:v>3</c:v>
                </c:pt>
                <c:pt idx="1752">
                  <c:v>9</c:v>
                </c:pt>
                <c:pt idx="1753">
                  <c:v>7</c:v>
                </c:pt>
                <c:pt idx="1754">
                  <c:v>9</c:v>
                </c:pt>
                <c:pt idx="1755">
                  <c:v>9.5</c:v>
                </c:pt>
                <c:pt idx="1756">
                  <c:v>9.5</c:v>
                </c:pt>
                <c:pt idx="1757">
                  <c:v>9.5</c:v>
                </c:pt>
                <c:pt idx="1758">
                  <c:v>9.5</c:v>
                </c:pt>
                <c:pt idx="1759">
                  <c:v>8</c:v>
                </c:pt>
                <c:pt idx="1760">
                  <c:v>8</c:v>
                </c:pt>
                <c:pt idx="1761">
                  <c:v>9.5</c:v>
                </c:pt>
                <c:pt idx="1762">
                  <c:v>10.5</c:v>
                </c:pt>
                <c:pt idx="1763">
                  <c:v>9.5</c:v>
                </c:pt>
                <c:pt idx="1764">
                  <c:v>9.5</c:v>
                </c:pt>
                <c:pt idx="1765">
                  <c:v>9.5</c:v>
                </c:pt>
                <c:pt idx="1766">
                  <c:v>9.5</c:v>
                </c:pt>
                <c:pt idx="1767">
                  <c:v>9.5</c:v>
                </c:pt>
                <c:pt idx="1768">
                  <c:v>8</c:v>
                </c:pt>
                <c:pt idx="1769">
                  <c:v>10.5</c:v>
                </c:pt>
                <c:pt idx="1770">
                  <c:v>9.5</c:v>
                </c:pt>
                <c:pt idx="1771">
                  <c:v>9.5</c:v>
                </c:pt>
                <c:pt idx="1772">
                  <c:v>4</c:v>
                </c:pt>
                <c:pt idx="1773">
                  <c:v>9.5</c:v>
                </c:pt>
                <c:pt idx="1774">
                  <c:v>9</c:v>
                </c:pt>
                <c:pt idx="1775">
                  <c:v>8</c:v>
                </c:pt>
                <c:pt idx="1776">
                  <c:v>9.5</c:v>
                </c:pt>
                <c:pt idx="1777">
                  <c:v>9</c:v>
                </c:pt>
                <c:pt idx="1778">
                  <c:v>3.75</c:v>
                </c:pt>
                <c:pt idx="1779">
                  <c:v>7</c:v>
                </c:pt>
                <c:pt idx="1780">
                  <c:v>8</c:v>
                </c:pt>
                <c:pt idx="1781">
                  <c:v>3</c:v>
                </c:pt>
                <c:pt idx="1782">
                  <c:v>10.5</c:v>
                </c:pt>
                <c:pt idx="1783">
                  <c:v>9</c:v>
                </c:pt>
                <c:pt idx="1784">
                  <c:v>9.5</c:v>
                </c:pt>
                <c:pt idx="1785">
                  <c:v>10.5</c:v>
                </c:pt>
                <c:pt idx="1786">
                  <c:v>9.5</c:v>
                </c:pt>
                <c:pt idx="1787">
                  <c:v>9.5</c:v>
                </c:pt>
                <c:pt idx="1788">
                  <c:v>10.5</c:v>
                </c:pt>
                <c:pt idx="1789">
                  <c:v>10.5</c:v>
                </c:pt>
                <c:pt idx="1790">
                  <c:v>4</c:v>
                </c:pt>
                <c:pt idx="1791">
                  <c:v>9.5</c:v>
                </c:pt>
                <c:pt idx="1792">
                  <c:v>9</c:v>
                </c:pt>
                <c:pt idx="1793">
                  <c:v>10.5</c:v>
                </c:pt>
                <c:pt idx="1794">
                  <c:v>8</c:v>
                </c:pt>
                <c:pt idx="1795">
                  <c:v>8</c:v>
                </c:pt>
                <c:pt idx="1796">
                  <c:v>8</c:v>
                </c:pt>
                <c:pt idx="1797">
                  <c:v>9</c:v>
                </c:pt>
                <c:pt idx="1798">
                  <c:v>9.5</c:v>
                </c:pt>
                <c:pt idx="1799">
                  <c:v>5</c:v>
                </c:pt>
                <c:pt idx="1800">
                  <c:v>10.5</c:v>
                </c:pt>
                <c:pt idx="1801">
                  <c:v>8</c:v>
                </c:pt>
                <c:pt idx="1802">
                  <c:v>237</c:v>
                </c:pt>
                <c:pt idx="1803">
                  <c:v>93.25</c:v>
                </c:pt>
                <c:pt idx="1804">
                  <c:v>43.5</c:v>
                </c:pt>
                <c:pt idx="1805">
                  <c:v>17.5</c:v>
                </c:pt>
                <c:pt idx="1806">
                  <c:v>504.5</c:v>
                </c:pt>
                <c:pt idx="1807">
                  <c:v>118.5</c:v>
                </c:pt>
                <c:pt idx="1808">
                  <c:v>211.25</c:v>
                </c:pt>
                <c:pt idx="1809">
                  <c:v>15</c:v>
                </c:pt>
                <c:pt idx="1810">
                  <c:v>239</c:v>
                </c:pt>
                <c:pt idx="1811">
                  <c:v>75.25</c:v>
                </c:pt>
                <c:pt idx="1812">
                  <c:v>30</c:v>
                </c:pt>
                <c:pt idx="1813">
                  <c:v>468.5</c:v>
                </c:pt>
                <c:pt idx="1814">
                  <c:v>9</c:v>
                </c:pt>
                <c:pt idx="1815">
                  <c:v>660</c:v>
                </c:pt>
                <c:pt idx="1816">
                  <c:v>5</c:v>
                </c:pt>
                <c:pt idx="1817">
                  <c:v>46.5</c:v>
                </c:pt>
                <c:pt idx="1818">
                  <c:v>130.25</c:v>
                </c:pt>
                <c:pt idx="1819">
                  <c:v>13</c:v>
                </c:pt>
                <c:pt idx="1820">
                  <c:v>188.5</c:v>
                </c:pt>
                <c:pt idx="1821">
                  <c:v>194.25</c:v>
                </c:pt>
                <c:pt idx="1822">
                  <c:v>204.25</c:v>
                </c:pt>
                <c:pt idx="1823">
                  <c:v>10</c:v>
                </c:pt>
                <c:pt idx="1824">
                  <c:v>184.5</c:v>
                </c:pt>
                <c:pt idx="1825">
                  <c:v>110</c:v>
                </c:pt>
                <c:pt idx="1826">
                  <c:v>202</c:v>
                </c:pt>
                <c:pt idx="1827">
                  <c:v>16.75</c:v>
                </c:pt>
                <c:pt idx="1828">
                  <c:v>434</c:v>
                </c:pt>
                <c:pt idx="1829">
                  <c:v>35</c:v>
                </c:pt>
                <c:pt idx="1830">
                  <c:v>34.25</c:v>
                </c:pt>
                <c:pt idx="1831">
                  <c:v>85.75</c:v>
                </c:pt>
                <c:pt idx="1832">
                  <c:v>57.5</c:v>
                </c:pt>
                <c:pt idx="1833">
                  <c:v>200</c:v>
                </c:pt>
                <c:pt idx="1834">
                  <c:v>70.5</c:v>
                </c:pt>
                <c:pt idx="1835">
                  <c:v>455</c:v>
                </c:pt>
                <c:pt idx="1836">
                  <c:v>538.25</c:v>
                </c:pt>
                <c:pt idx="1837">
                  <c:v>73</c:v>
                </c:pt>
                <c:pt idx="1838">
                  <c:v>255</c:v>
                </c:pt>
                <c:pt idx="1839">
                  <c:v>325.5</c:v>
                </c:pt>
                <c:pt idx="1840">
                  <c:v>186.75</c:v>
                </c:pt>
                <c:pt idx="1841">
                  <c:v>414</c:v>
                </c:pt>
                <c:pt idx="1842">
                  <c:v>382.25</c:v>
                </c:pt>
                <c:pt idx="1843">
                  <c:v>193.75</c:v>
                </c:pt>
                <c:pt idx="1844">
                  <c:v>20</c:v>
                </c:pt>
                <c:pt idx="1845">
                  <c:v>21</c:v>
                </c:pt>
                <c:pt idx="1846">
                  <c:v>302.5</c:v>
                </c:pt>
                <c:pt idx="1847">
                  <c:v>230.25</c:v>
                </c:pt>
                <c:pt idx="1848">
                  <c:v>35.25</c:v>
                </c:pt>
                <c:pt idx="1849">
                  <c:v>45.5</c:v>
                </c:pt>
                <c:pt idx="1850">
                  <c:v>322</c:v>
                </c:pt>
                <c:pt idx="1851">
                  <c:v>266</c:v>
                </c:pt>
                <c:pt idx="1852">
                  <c:v>10.5</c:v>
                </c:pt>
                <c:pt idx="1853">
                  <c:v>8.5</c:v>
                </c:pt>
                <c:pt idx="1854">
                  <c:v>261.25</c:v>
                </c:pt>
                <c:pt idx="1855">
                  <c:v>21.75</c:v>
                </c:pt>
                <c:pt idx="1856">
                  <c:v>123</c:v>
                </c:pt>
                <c:pt idx="1857">
                  <c:v>519.25</c:v>
                </c:pt>
                <c:pt idx="1858">
                  <c:v>117.5</c:v>
                </c:pt>
                <c:pt idx="1859">
                  <c:v>58</c:v>
                </c:pt>
                <c:pt idx="1860">
                  <c:v>150.5</c:v>
                </c:pt>
                <c:pt idx="1861">
                  <c:v>627.25</c:v>
                </c:pt>
                <c:pt idx="1862">
                  <c:v>78.75</c:v>
                </c:pt>
                <c:pt idx="1863">
                  <c:v>473</c:v>
                </c:pt>
                <c:pt idx="1864">
                  <c:v>34.5</c:v>
                </c:pt>
                <c:pt idx="1865">
                  <c:v>8</c:v>
                </c:pt>
                <c:pt idx="1866">
                  <c:v>9.5</c:v>
                </c:pt>
                <c:pt idx="1867">
                  <c:v>9.5</c:v>
                </c:pt>
                <c:pt idx="1868">
                  <c:v>9</c:v>
                </c:pt>
                <c:pt idx="1869">
                  <c:v>10</c:v>
                </c:pt>
                <c:pt idx="1870">
                  <c:v>8</c:v>
                </c:pt>
                <c:pt idx="1871">
                  <c:v>9.5</c:v>
                </c:pt>
                <c:pt idx="1872">
                  <c:v>10.5</c:v>
                </c:pt>
                <c:pt idx="1873">
                  <c:v>9</c:v>
                </c:pt>
                <c:pt idx="1874">
                  <c:v>3</c:v>
                </c:pt>
                <c:pt idx="1875">
                  <c:v>7</c:v>
                </c:pt>
                <c:pt idx="1876">
                  <c:v>8</c:v>
                </c:pt>
                <c:pt idx="1877">
                  <c:v>9.5</c:v>
                </c:pt>
                <c:pt idx="1878">
                  <c:v>10.5</c:v>
                </c:pt>
                <c:pt idx="1879">
                  <c:v>3.75</c:v>
                </c:pt>
                <c:pt idx="1880">
                  <c:v>3.25</c:v>
                </c:pt>
                <c:pt idx="1881">
                  <c:v>4</c:v>
                </c:pt>
                <c:pt idx="1882">
                  <c:v>9.5</c:v>
                </c:pt>
                <c:pt idx="1883">
                  <c:v>9.5</c:v>
                </c:pt>
                <c:pt idx="1884">
                  <c:v>5</c:v>
                </c:pt>
                <c:pt idx="1885">
                  <c:v>9.5</c:v>
                </c:pt>
                <c:pt idx="1886">
                  <c:v>9.5</c:v>
                </c:pt>
                <c:pt idx="1887">
                  <c:v>10.5</c:v>
                </c:pt>
                <c:pt idx="1888">
                  <c:v>9</c:v>
                </c:pt>
                <c:pt idx="1889">
                  <c:v>9.5</c:v>
                </c:pt>
                <c:pt idx="1890">
                  <c:v>3.75</c:v>
                </c:pt>
                <c:pt idx="1891">
                  <c:v>8</c:v>
                </c:pt>
                <c:pt idx="1892">
                  <c:v>9</c:v>
                </c:pt>
                <c:pt idx="1893">
                  <c:v>8</c:v>
                </c:pt>
                <c:pt idx="1894">
                  <c:v>10.5</c:v>
                </c:pt>
                <c:pt idx="1895">
                  <c:v>9.5</c:v>
                </c:pt>
                <c:pt idx="1896">
                  <c:v>3</c:v>
                </c:pt>
                <c:pt idx="1897">
                  <c:v>10.5</c:v>
                </c:pt>
                <c:pt idx="1898">
                  <c:v>9</c:v>
                </c:pt>
                <c:pt idx="1899">
                  <c:v>9</c:v>
                </c:pt>
                <c:pt idx="1900">
                  <c:v>10.5</c:v>
                </c:pt>
                <c:pt idx="1901">
                  <c:v>7</c:v>
                </c:pt>
                <c:pt idx="1902">
                  <c:v>8</c:v>
                </c:pt>
                <c:pt idx="1903">
                  <c:v>9</c:v>
                </c:pt>
                <c:pt idx="1904">
                  <c:v>9.5</c:v>
                </c:pt>
                <c:pt idx="1905">
                  <c:v>10.5</c:v>
                </c:pt>
                <c:pt idx="1906">
                  <c:v>8</c:v>
                </c:pt>
                <c:pt idx="1907">
                  <c:v>4</c:v>
                </c:pt>
                <c:pt idx="1908">
                  <c:v>10.5</c:v>
                </c:pt>
                <c:pt idx="1909">
                  <c:v>7</c:v>
                </c:pt>
                <c:pt idx="1910">
                  <c:v>10</c:v>
                </c:pt>
                <c:pt idx="1911">
                  <c:v>9.5</c:v>
                </c:pt>
                <c:pt idx="1912">
                  <c:v>10.5</c:v>
                </c:pt>
                <c:pt idx="1913">
                  <c:v>10</c:v>
                </c:pt>
                <c:pt idx="1914">
                  <c:v>10.5</c:v>
                </c:pt>
                <c:pt idx="1915">
                  <c:v>9.5</c:v>
                </c:pt>
                <c:pt idx="1916">
                  <c:v>9</c:v>
                </c:pt>
                <c:pt idx="1917">
                  <c:v>10.5</c:v>
                </c:pt>
                <c:pt idx="1918">
                  <c:v>4</c:v>
                </c:pt>
                <c:pt idx="1919">
                  <c:v>9</c:v>
                </c:pt>
                <c:pt idx="1920">
                  <c:v>9</c:v>
                </c:pt>
                <c:pt idx="1921">
                  <c:v>9.5</c:v>
                </c:pt>
                <c:pt idx="1922">
                  <c:v>8</c:v>
                </c:pt>
                <c:pt idx="1923">
                  <c:v>9.5</c:v>
                </c:pt>
                <c:pt idx="1924">
                  <c:v>10</c:v>
                </c:pt>
                <c:pt idx="1925">
                  <c:v>9.5</c:v>
                </c:pt>
                <c:pt idx="1926">
                  <c:v>7</c:v>
                </c:pt>
                <c:pt idx="1927">
                  <c:v>9.5</c:v>
                </c:pt>
                <c:pt idx="1928">
                  <c:v>8</c:v>
                </c:pt>
                <c:pt idx="1929">
                  <c:v>9.5</c:v>
                </c:pt>
                <c:pt idx="1930">
                  <c:v>9</c:v>
                </c:pt>
                <c:pt idx="1931">
                  <c:v>3</c:v>
                </c:pt>
                <c:pt idx="1932">
                  <c:v>7</c:v>
                </c:pt>
                <c:pt idx="1933">
                  <c:v>5</c:v>
                </c:pt>
                <c:pt idx="1934">
                  <c:v>9.5</c:v>
                </c:pt>
                <c:pt idx="1935">
                  <c:v>9.5</c:v>
                </c:pt>
                <c:pt idx="1936">
                  <c:v>9</c:v>
                </c:pt>
                <c:pt idx="1937">
                  <c:v>9.5</c:v>
                </c:pt>
                <c:pt idx="1938">
                  <c:v>8</c:v>
                </c:pt>
                <c:pt idx="1939">
                  <c:v>9.5</c:v>
                </c:pt>
                <c:pt idx="1940">
                  <c:v>3</c:v>
                </c:pt>
                <c:pt idx="1941">
                  <c:v>9.5</c:v>
                </c:pt>
                <c:pt idx="1942">
                  <c:v>7</c:v>
                </c:pt>
                <c:pt idx="1943">
                  <c:v>9.5</c:v>
                </c:pt>
                <c:pt idx="1944">
                  <c:v>7</c:v>
                </c:pt>
                <c:pt idx="1945">
                  <c:v>3</c:v>
                </c:pt>
                <c:pt idx="1946">
                  <c:v>10.5</c:v>
                </c:pt>
                <c:pt idx="1947">
                  <c:v>9.5</c:v>
                </c:pt>
                <c:pt idx="1948">
                  <c:v>10.5</c:v>
                </c:pt>
                <c:pt idx="1949">
                  <c:v>8</c:v>
                </c:pt>
                <c:pt idx="1950">
                  <c:v>9.5</c:v>
                </c:pt>
                <c:pt idx="1951">
                  <c:v>4</c:v>
                </c:pt>
                <c:pt idx="1952">
                  <c:v>10.5</c:v>
                </c:pt>
                <c:pt idx="1953">
                  <c:v>4</c:v>
                </c:pt>
                <c:pt idx="1954">
                  <c:v>8</c:v>
                </c:pt>
                <c:pt idx="1955">
                  <c:v>5</c:v>
                </c:pt>
                <c:pt idx="1956">
                  <c:v>9.5</c:v>
                </c:pt>
                <c:pt idx="1957">
                  <c:v>10.5</c:v>
                </c:pt>
                <c:pt idx="1958">
                  <c:v>8</c:v>
                </c:pt>
                <c:pt idx="1959">
                  <c:v>10.5</c:v>
                </c:pt>
                <c:pt idx="1960">
                  <c:v>9.5</c:v>
                </c:pt>
                <c:pt idx="1961">
                  <c:v>9</c:v>
                </c:pt>
                <c:pt idx="1962">
                  <c:v>7</c:v>
                </c:pt>
                <c:pt idx="1963">
                  <c:v>7</c:v>
                </c:pt>
                <c:pt idx="1964">
                  <c:v>7</c:v>
                </c:pt>
                <c:pt idx="1965">
                  <c:v>8</c:v>
                </c:pt>
                <c:pt idx="1966">
                  <c:v>7</c:v>
                </c:pt>
                <c:pt idx="1967">
                  <c:v>9.5</c:v>
                </c:pt>
                <c:pt idx="1968">
                  <c:v>8</c:v>
                </c:pt>
                <c:pt idx="1969">
                  <c:v>8</c:v>
                </c:pt>
                <c:pt idx="1970">
                  <c:v>9.5</c:v>
                </c:pt>
                <c:pt idx="1971">
                  <c:v>9.5</c:v>
                </c:pt>
                <c:pt idx="1972">
                  <c:v>9</c:v>
                </c:pt>
                <c:pt idx="1973">
                  <c:v>10.5</c:v>
                </c:pt>
                <c:pt idx="1974">
                  <c:v>10.5</c:v>
                </c:pt>
                <c:pt idx="1975">
                  <c:v>3</c:v>
                </c:pt>
                <c:pt idx="1976">
                  <c:v>3.5</c:v>
                </c:pt>
                <c:pt idx="1977">
                  <c:v>8</c:v>
                </c:pt>
                <c:pt idx="1978">
                  <c:v>9</c:v>
                </c:pt>
                <c:pt idx="1979">
                  <c:v>7</c:v>
                </c:pt>
                <c:pt idx="1980">
                  <c:v>8</c:v>
                </c:pt>
                <c:pt idx="1981">
                  <c:v>9.5</c:v>
                </c:pt>
                <c:pt idx="1982">
                  <c:v>9</c:v>
                </c:pt>
                <c:pt idx="1983">
                  <c:v>9.5</c:v>
                </c:pt>
                <c:pt idx="1984">
                  <c:v>7</c:v>
                </c:pt>
                <c:pt idx="1985">
                  <c:v>9.5</c:v>
                </c:pt>
                <c:pt idx="1986">
                  <c:v>9.5</c:v>
                </c:pt>
                <c:pt idx="1987">
                  <c:v>8</c:v>
                </c:pt>
                <c:pt idx="1988">
                  <c:v>9.5</c:v>
                </c:pt>
                <c:pt idx="1989">
                  <c:v>7</c:v>
                </c:pt>
                <c:pt idx="1990">
                  <c:v>10.5</c:v>
                </c:pt>
                <c:pt idx="1991">
                  <c:v>9.5</c:v>
                </c:pt>
                <c:pt idx="1992">
                  <c:v>8</c:v>
                </c:pt>
                <c:pt idx="1993">
                  <c:v>8</c:v>
                </c:pt>
                <c:pt idx="1994">
                  <c:v>8</c:v>
                </c:pt>
                <c:pt idx="1995">
                  <c:v>9</c:v>
                </c:pt>
                <c:pt idx="1996">
                  <c:v>9.5</c:v>
                </c:pt>
                <c:pt idx="1997">
                  <c:v>9.5</c:v>
                </c:pt>
                <c:pt idx="1998">
                  <c:v>7</c:v>
                </c:pt>
                <c:pt idx="1999">
                  <c:v>10</c:v>
                </c:pt>
                <c:pt idx="2000">
                  <c:v>9</c:v>
                </c:pt>
                <c:pt idx="2001">
                  <c:v>9.5</c:v>
                </c:pt>
                <c:pt idx="2002">
                  <c:v>9.5</c:v>
                </c:pt>
                <c:pt idx="2003">
                  <c:v>9.5</c:v>
                </c:pt>
                <c:pt idx="2004">
                  <c:v>9.5</c:v>
                </c:pt>
                <c:pt idx="2005">
                  <c:v>9.5</c:v>
                </c:pt>
                <c:pt idx="2006">
                  <c:v>9.5</c:v>
                </c:pt>
                <c:pt idx="2007">
                  <c:v>8</c:v>
                </c:pt>
                <c:pt idx="2008">
                  <c:v>9</c:v>
                </c:pt>
                <c:pt idx="2009">
                  <c:v>9</c:v>
                </c:pt>
                <c:pt idx="2010">
                  <c:v>10.5</c:v>
                </c:pt>
                <c:pt idx="2011">
                  <c:v>10.5</c:v>
                </c:pt>
                <c:pt idx="2012">
                  <c:v>8</c:v>
                </c:pt>
                <c:pt idx="2013">
                  <c:v>9</c:v>
                </c:pt>
                <c:pt idx="2014">
                  <c:v>7</c:v>
                </c:pt>
                <c:pt idx="2015">
                  <c:v>5</c:v>
                </c:pt>
                <c:pt idx="2016">
                  <c:v>10.5</c:v>
                </c:pt>
                <c:pt idx="2017">
                  <c:v>10.5</c:v>
                </c:pt>
                <c:pt idx="2018">
                  <c:v>9.5</c:v>
                </c:pt>
                <c:pt idx="2019">
                  <c:v>9.5</c:v>
                </c:pt>
                <c:pt idx="2020">
                  <c:v>10</c:v>
                </c:pt>
                <c:pt idx="2021">
                  <c:v>9.5</c:v>
                </c:pt>
                <c:pt idx="2022">
                  <c:v>9.5</c:v>
                </c:pt>
                <c:pt idx="2023">
                  <c:v>10.5</c:v>
                </c:pt>
                <c:pt idx="2024">
                  <c:v>3.75</c:v>
                </c:pt>
                <c:pt idx="2025">
                  <c:v>9</c:v>
                </c:pt>
                <c:pt idx="2026">
                  <c:v>7</c:v>
                </c:pt>
                <c:pt idx="2027">
                  <c:v>4</c:v>
                </c:pt>
                <c:pt idx="2028">
                  <c:v>10.5</c:v>
                </c:pt>
                <c:pt idx="2029">
                  <c:v>9</c:v>
                </c:pt>
                <c:pt idx="2030">
                  <c:v>9</c:v>
                </c:pt>
                <c:pt idx="2031">
                  <c:v>10.5</c:v>
                </c:pt>
                <c:pt idx="2032">
                  <c:v>9.5</c:v>
                </c:pt>
                <c:pt idx="2033">
                  <c:v>9.5</c:v>
                </c:pt>
                <c:pt idx="2034">
                  <c:v>9.5</c:v>
                </c:pt>
                <c:pt idx="2035">
                  <c:v>9</c:v>
                </c:pt>
                <c:pt idx="2036">
                  <c:v>10.5</c:v>
                </c:pt>
                <c:pt idx="2037">
                  <c:v>9.5</c:v>
                </c:pt>
                <c:pt idx="2038">
                  <c:v>10.5</c:v>
                </c:pt>
                <c:pt idx="2039">
                  <c:v>8</c:v>
                </c:pt>
                <c:pt idx="2040">
                  <c:v>9.5</c:v>
                </c:pt>
                <c:pt idx="2041">
                  <c:v>9.5</c:v>
                </c:pt>
                <c:pt idx="2042">
                  <c:v>8</c:v>
                </c:pt>
                <c:pt idx="2043">
                  <c:v>8</c:v>
                </c:pt>
                <c:pt idx="2044">
                  <c:v>10.5</c:v>
                </c:pt>
                <c:pt idx="2045">
                  <c:v>9</c:v>
                </c:pt>
                <c:pt idx="2046">
                  <c:v>10.5</c:v>
                </c:pt>
                <c:pt idx="2047">
                  <c:v>9.5</c:v>
                </c:pt>
                <c:pt idx="2048">
                  <c:v>9</c:v>
                </c:pt>
                <c:pt idx="2049">
                  <c:v>9.5</c:v>
                </c:pt>
                <c:pt idx="2050">
                  <c:v>10.5</c:v>
                </c:pt>
                <c:pt idx="2051">
                  <c:v>9.5</c:v>
                </c:pt>
                <c:pt idx="2052">
                  <c:v>7</c:v>
                </c:pt>
                <c:pt idx="2053">
                  <c:v>10</c:v>
                </c:pt>
                <c:pt idx="2054">
                  <c:v>178.25</c:v>
                </c:pt>
                <c:pt idx="2055">
                  <c:v>265</c:v>
                </c:pt>
                <c:pt idx="2056">
                  <c:v>631.25</c:v>
                </c:pt>
                <c:pt idx="2057">
                  <c:v>350.75</c:v>
                </c:pt>
                <c:pt idx="2058">
                  <c:v>185</c:v>
                </c:pt>
                <c:pt idx="2059">
                  <c:v>34</c:v>
                </c:pt>
                <c:pt idx="2060">
                  <c:v>216.5</c:v>
                </c:pt>
                <c:pt idx="2061">
                  <c:v>810.75</c:v>
                </c:pt>
                <c:pt idx="2062">
                  <c:v>85.5</c:v>
                </c:pt>
                <c:pt idx="2063">
                  <c:v>24</c:v>
                </c:pt>
                <c:pt idx="2064">
                  <c:v>52</c:v>
                </c:pt>
                <c:pt idx="2065">
                  <c:v>41</c:v>
                </c:pt>
                <c:pt idx="2066">
                  <c:v>27.75</c:v>
                </c:pt>
                <c:pt idx="2067">
                  <c:v>181</c:v>
                </c:pt>
                <c:pt idx="2068">
                  <c:v>298.75</c:v>
                </c:pt>
                <c:pt idx="2069">
                  <c:v>186.25</c:v>
                </c:pt>
                <c:pt idx="2070">
                  <c:v>339.75</c:v>
                </c:pt>
                <c:pt idx="2071">
                  <c:v>284</c:v>
                </c:pt>
                <c:pt idx="2072">
                  <c:v>333.25</c:v>
                </c:pt>
                <c:pt idx="2073">
                  <c:v>369.75</c:v>
                </c:pt>
                <c:pt idx="2074">
                  <c:v>345</c:v>
                </c:pt>
                <c:pt idx="2075">
                  <c:v>111</c:v>
                </c:pt>
                <c:pt idx="2076">
                  <c:v>294</c:v>
                </c:pt>
                <c:pt idx="2077">
                  <c:v>357.75</c:v>
                </c:pt>
                <c:pt idx="2078">
                  <c:v>149.25</c:v>
                </c:pt>
                <c:pt idx="2079">
                  <c:v>193.75</c:v>
                </c:pt>
                <c:pt idx="2080">
                  <c:v>228.5</c:v>
                </c:pt>
                <c:pt idx="2081">
                  <c:v>26.5</c:v>
                </c:pt>
                <c:pt idx="2082">
                  <c:v>80.5</c:v>
                </c:pt>
                <c:pt idx="2083">
                  <c:v>49.75</c:v>
                </c:pt>
                <c:pt idx="2084">
                  <c:v>255.5</c:v>
                </c:pt>
                <c:pt idx="2085">
                  <c:v>369.25</c:v>
                </c:pt>
                <c:pt idx="2086">
                  <c:v>36</c:v>
                </c:pt>
                <c:pt idx="2087">
                  <c:v>84.25</c:v>
                </c:pt>
                <c:pt idx="2088">
                  <c:v>596</c:v>
                </c:pt>
                <c:pt idx="2089">
                  <c:v>202</c:v>
                </c:pt>
                <c:pt idx="2090">
                  <c:v>257</c:v>
                </c:pt>
                <c:pt idx="2091">
                  <c:v>9.5</c:v>
                </c:pt>
                <c:pt idx="2092">
                  <c:v>9</c:v>
                </c:pt>
                <c:pt idx="2093">
                  <c:v>3.25</c:v>
                </c:pt>
                <c:pt idx="2094">
                  <c:v>7</c:v>
                </c:pt>
                <c:pt idx="2095">
                  <c:v>9.5</c:v>
                </c:pt>
                <c:pt idx="2096">
                  <c:v>9</c:v>
                </c:pt>
                <c:pt idx="2097">
                  <c:v>9.5</c:v>
                </c:pt>
                <c:pt idx="2098">
                  <c:v>10.5</c:v>
                </c:pt>
                <c:pt idx="2099">
                  <c:v>8</c:v>
                </c:pt>
                <c:pt idx="2100">
                  <c:v>9.5</c:v>
                </c:pt>
                <c:pt idx="2101">
                  <c:v>3.75</c:v>
                </c:pt>
                <c:pt idx="2102">
                  <c:v>8</c:v>
                </c:pt>
                <c:pt idx="2103">
                  <c:v>10.5</c:v>
                </c:pt>
                <c:pt idx="2104">
                  <c:v>9.5</c:v>
                </c:pt>
                <c:pt idx="2105">
                  <c:v>10</c:v>
                </c:pt>
                <c:pt idx="2106">
                  <c:v>9.5</c:v>
                </c:pt>
                <c:pt idx="2107">
                  <c:v>9.5</c:v>
                </c:pt>
                <c:pt idx="2108">
                  <c:v>9.5</c:v>
                </c:pt>
                <c:pt idx="2109">
                  <c:v>9</c:v>
                </c:pt>
                <c:pt idx="2110">
                  <c:v>5</c:v>
                </c:pt>
                <c:pt idx="2111">
                  <c:v>9</c:v>
                </c:pt>
                <c:pt idx="2112">
                  <c:v>8</c:v>
                </c:pt>
                <c:pt idx="2113">
                  <c:v>8</c:v>
                </c:pt>
                <c:pt idx="2114">
                  <c:v>9</c:v>
                </c:pt>
                <c:pt idx="2115">
                  <c:v>10.5</c:v>
                </c:pt>
                <c:pt idx="2116">
                  <c:v>9.5</c:v>
                </c:pt>
                <c:pt idx="2117">
                  <c:v>9.5</c:v>
                </c:pt>
                <c:pt idx="2118">
                  <c:v>9</c:v>
                </c:pt>
                <c:pt idx="2119">
                  <c:v>10.5</c:v>
                </c:pt>
                <c:pt idx="2120">
                  <c:v>7</c:v>
                </c:pt>
                <c:pt idx="2121">
                  <c:v>4</c:v>
                </c:pt>
                <c:pt idx="2122">
                  <c:v>9.5</c:v>
                </c:pt>
                <c:pt idx="2123">
                  <c:v>8</c:v>
                </c:pt>
                <c:pt idx="2124">
                  <c:v>9.5</c:v>
                </c:pt>
                <c:pt idx="2125">
                  <c:v>9.5</c:v>
                </c:pt>
                <c:pt idx="2126">
                  <c:v>9.5</c:v>
                </c:pt>
                <c:pt idx="2127">
                  <c:v>4</c:v>
                </c:pt>
                <c:pt idx="2128">
                  <c:v>9</c:v>
                </c:pt>
                <c:pt idx="2129">
                  <c:v>10</c:v>
                </c:pt>
                <c:pt idx="2130">
                  <c:v>9.5</c:v>
                </c:pt>
                <c:pt idx="2131">
                  <c:v>9.5</c:v>
                </c:pt>
                <c:pt idx="2132">
                  <c:v>9</c:v>
                </c:pt>
                <c:pt idx="2133">
                  <c:v>9.5</c:v>
                </c:pt>
                <c:pt idx="2134">
                  <c:v>10.5</c:v>
                </c:pt>
                <c:pt idx="2135">
                  <c:v>9</c:v>
                </c:pt>
                <c:pt idx="2136">
                  <c:v>9.5</c:v>
                </c:pt>
                <c:pt idx="2137">
                  <c:v>8</c:v>
                </c:pt>
                <c:pt idx="2138">
                  <c:v>9.5</c:v>
                </c:pt>
                <c:pt idx="2139">
                  <c:v>8</c:v>
                </c:pt>
                <c:pt idx="2140">
                  <c:v>8</c:v>
                </c:pt>
                <c:pt idx="2141">
                  <c:v>8</c:v>
                </c:pt>
                <c:pt idx="2142">
                  <c:v>3</c:v>
                </c:pt>
                <c:pt idx="2143">
                  <c:v>7</c:v>
                </c:pt>
                <c:pt idx="2144">
                  <c:v>10.5</c:v>
                </c:pt>
                <c:pt idx="2145">
                  <c:v>10</c:v>
                </c:pt>
                <c:pt idx="2146">
                  <c:v>8</c:v>
                </c:pt>
                <c:pt idx="2147">
                  <c:v>10.5</c:v>
                </c:pt>
                <c:pt idx="2148">
                  <c:v>10</c:v>
                </c:pt>
                <c:pt idx="2149">
                  <c:v>8</c:v>
                </c:pt>
                <c:pt idx="2150">
                  <c:v>4</c:v>
                </c:pt>
                <c:pt idx="2151">
                  <c:v>9.5</c:v>
                </c:pt>
                <c:pt idx="2152">
                  <c:v>8</c:v>
                </c:pt>
                <c:pt idx="2153">
                  <c:v>9.5</c:v>
                </c:pt>
                <c:pt idx="2154">
                  <c:v>9.5</c:v>
                </c:pt>
                <c:pt idx="2155">
                  <c:v>9.5</c:v>
                </c:pt>
                <c:pt idx="2156">
                  <c:v>9.5</c:v>
                </c:pt>
                <c:pt idx="2157">
                  <c:v>5</c:v>
                </c:pt>
                <c:pt idx="2158">
                  <c:v>3.75</c:v>
                </c:pt>
                <c:pt idx="2159">
                  <c:v>8</c:v>
                </c:pt>
                <c:pt idx="2160">
                  <c:v>9.5</c:v>
                </c:pt>
                <c:pt idx="2161">
                  <c:v>8</c:v>
                </c:pt>
                <c:pt idx="2162">
                  <c:v>7</c:v>
                </c:pt>
                <c:pt idx="2163">
                  <c:v>9.5</c:v>
                </c:pt>
                <c:pt idx="2164">
                  <c:v>9.5</c:v>
                </c:pt>
                <c:pt idx="2165">
                  <c:v>9</c:v>
                </c:pt>
                <c:pt idx="2166">
                  <c:v>9</c:v>
                </c:pt>
                <c:pt idx="2167">
                  <c:v>9.5</c:v>
                </c:pt>
                <c:pt idx="2168">
                  <c:v>8</c:v>
                </c:pt>
                <c:pt idx="2169">
                  <c:v>8</c:v>
                </c:pt>
                <c:pt idx="2170">
                  <c:v>9.5</c:v>
                </c:pt>
                <c:pt idx="2171">
                  <c:v>9.5</c:v>
                </c:pt>
                <c:pt idx="2172">
                  <c:v>10.5</c:v>
                </c:pt>
                <c:pt idx="2173">
                  <c:v>8</c:v>
                </c:pt>
                <c:pt idx="2174">
                  <c:v>9</c:v>
                </c:pt>
                <c:pt idx="2175">
                  <c:v>9</c:v>
                </c:pt>
                <c:pt idx="2176">
                  <c:v>9.5</c:v>
                </c:pt>
                <c:pt idx="2177">
                  <c:v>8</c:v>
                </c:pt>
                <c:pt idx="2178">
                  <c:v>7</c:v>
                </c:pt>
                <c:pt idx="2179">
                  <c:v>8</c:v>
                </c:pt>
                <c:pt idx="2180">
                  <c:v>9</c:v>
                </c:pt>
                <c:pt idx="2181">
                  <c:v>10.5</c:v>
                </c:pt>
                <c:pt idx="2182">
                  <c:v>9.5</c:v>
                </c:pt>
                <c:pt idx="2183">
                  <c:v>8</c:v>
                </c:pt>
                <c:pt idx="2184">
                  <c:v>8</c:v>
                </c:pt>
                <c:pt idx="2185">
                  <c:v>7</c:v>
                </c:pt>
                <c:pt idx="2186">
                  <c:v>7</c:v>
                </c:pt>
                <c:pt idx="2187">
                  <c:v>7</c:v>
                </c:pt>
                <c:pt idx="2188">
                  <c:v>9.5</c:v>
                </c:pt>
                <c:pt idx="2189">
                  <c:v>9.5</c:v>
                </c:pt>
                <c:pt idx="2190">
                  <c:v>9</c:v>
                </c:pt>
                <c:pt idx="2191">
                  <c:v>9.5</c:v>
                </c:pt>
                <c:pt idx="2192">
                  <c:v>10.5</c:v>
                </c:pt>
                <c:pt idx="2193">
                  <c:v>9.5</c:v>
                </c:pt>
                <c:pt idx="2194">
                  <c:v>8</c:v>
                </c:pt>
                <c:pt idx="2195">
                  <c:v>9</c:v>
                </c:pt>
                <c:pt idx="2196">
                  <c:v>9.5</c:v>
                </c:pt>
                <c:pt idx="2197">
                  <c:v>9.5</c:v>
                </c:pt>
                <c:pt idx="2198">
                  <c:v>8</c:v>
                </c:pt>
                <c:pt idx="2199">
                  <c:v>3.25</c:v>
                </c:pt>
                <c:pt idx="2200">
                  <c:v>8</c:v>
                </c:pt>
                <c:pt idx="2201">
                  <c:v>8</c:v>
                </c:pt>
                <c:pt idx="2202">
                  <c:v>9.5</c:v>
                </c:pt>
                <c:pt idx="2203">
                  <c:v>9.5</c:v>
                </c:pt>
                <c:pt idx="2204">
                  <c:v>3</c:v>
                </c:pt>
                <c:pt idx="2205">
                  <c:v>8</c:v>
                </c:pt>
                <c:pt idx="2206">
                  <c:v>9.5</c:v>
                </c:pt>
                <c:pt idx="2207">
                  <c:v>9</c:v>
                </c:pt>
                <c:pt idx="2208">
                  <c:v>3</c:v>
                </c:pt>
                <c:pt idx="2209">
                  <c:v>9.5</c:v>
                </c:pt>
                <c:pt idx="2210">
                  <c:v>8</c:v>
                </c:pt>
                <c:pt idx="2211">
                  <c:v>9.5</c:v>
                </c:pt>
                <c:pt idx="2212">
                  <c:v>8</c:v>
                </c:pt>
                <c:pt idx="2213">
                  <c:v>9.5</c:v>
                </c:pt>
                <c:pt idx="2214">
                  <c:v>4</c:v>
                </c:pt>
                <c:pt idx="2215">
                  <c:v>9.5</c:v>
                </c:pt>
                <c:pt idx="2216">
                  <c:v>10</c:v>
                </c:pt>
                <c:pt idx="2217">
                  <c:v>3</c:v>
                </c:pt>
                <c:pt idx="2218">
                  <c:v>8</c:v>
                </c:pt>
                <c:pt idx="2219">
                  <c:v>5</c:v>
                </c:pt>
                <c:pt idx="2220">
                  <c:v>7</c:v>
                </c:pt>
                <c:pt idx="2221">
                  <c:v>10.5</c:v>
                </c:pt>
                <c:pt idx="2222">
                  <c:v>10.5</c:v>
                </c:pt>
                <c:pt idx="2223">
                  <c:v>8</c:v>
                </c:pt>
                <c:pt idx="2224">
                  <c:v>9.5</c:v>
                </c:pt>
                <c:pt idx="2225">
                  <c:v>9.5</c:v>
                </c:pt>
                <c:pt idx="2226">
                  <c:v>9</c:v>
                </c:pt>
                <c:pt idx="2227">
                  <c:v>9</c:v>
                </c:pt>
                <c:pt idx="2228">
                  <c:v>10.5</c:v>
                </c:pt>
                <c:pt idx="2229">
                  <c:v>9.5</c:v>
                </c:pt>
                <c:pt idx="2230">
                  <c:v>8</c:v>
                </c:pt>
                <c:pt idx="2231">
                  <c:v>8</c:v>
                </c:pt>
                <c:pt idx="2232">
                  <c:v>8</c:v>
                </c:pt>
                <c:pt idx="2233">
                  <c:v>7</c:v>
                </c:pt>
                <c:pt idx="2234">
                  <c:v>7</c:v>
                </c:pt>
                <c:pt idx="2235">
                  <c:v>3</c:v>
                </c:pt>
                <c:pt idx="2236">
                  <c:v>9</c:v>
                </c:pt>
                <c:pt idx="2237">
                  <c:v>8</c:v>
                </c:pt>
                <c:pt idx="2238">
                  <c:v>5</c:v>
                </c:pt>
                <c:pt idx="2239">
                  <c:v>7</c:v>
                </c:pt>
                <c:pt idx="2240">
                  <c:v>4</c:v>
                </c:pt>
                <c:pt idx="2241">
                  <c:v>9.5</c:v>
                </c:pt>
                <c:pt idx="2242">
                  <c:v>7</c:v>
                </c:pt>
                <c:pt idx="2243">
                  <c:v>4</c:v>
                </c:pt>
                <c:pt idx="2244">
                  <c:v>10.5</c:v>
                </c:pt>
                <c:pt idx="2245">
                  <c:v>9.5</c:v>
                </c:pt>
                <c:pt idx="2246">
                  <c:v>9</c:v>
                </c:pt>
                <c:pt idx="2247">
                  <c:v>9.5</c:v>
                </c:pt>
                <c:pt idx="2248">
                  <c:v>8</c:v>
                </c:pt>
                <c:pt idx="2249">
                  <c:v>8</c:v>
                </c:pt>
                <c:pt idx="2250">
                  <c:v>10.5</c:v>
                </c:pt>
                <c:pt idx="2251">
                  <c:v>9.5</c:v>
                </c:pt>
                <c:pt idx="2252">
                  <c:v>10.5</c:v>
                </c:pt>
                <c:pt idx="2253">
                  <c:v>10.5</c:v>
                </c:pt>
                <c:pt idx="2254">
                  <c:v>8</c:v>
                </c:pt>
                <c:pt idx="2255">
                  <c:v>10.5</c:v>
                </c:pt>
                <c:pt idx="2256">
                  <c:v>9</c:v>
                </c:pt>
                <c:pt idx="2257">
                  <c:v>10.5</c:v>
                </c:pt>
                <c:pt idx="2258">
                  <c:v>10</c:v>
                </c:pt>
                <c:pt idx="2259">
                  <c:v>3</c:v>
                </c:pt>
                <c:pt idx="2260">
                  <c:v>9.5</c:v>
                </c:pt>
                <c:pt idx="2261">
                  <c:v>9</c:v>
                </c:pt>
                <c:pt idx="2262">
                  <c:v>8</c:v>
                </c:pt>
                <c:pt idx="2263">
                  <c:v>9.5</c:v>
                </c:pt>
                <c:pt idx="2264">
                  <c:v>4</c:v>
                </c:pt>
                <c:pt idx="2265">
                  <c:v>3</c:v>
                </c:pt>
                <c:pt idx="2266">
                  <c:v>9</c:v>
                </c:pt>
                <c:pt idx="2267">
                  <c:v>8</c:v>
                </c:pt>
                <c:pt idx="2268">
                  <c:v>8</c:v>
                </c:pt>
                <c:pt idx="2269">
                  <c:v>8</c:v>
                </c:pt>
                <c:pt idx="2270">
                  <c:v>9.5</c:v>
                </c:pt>
                <c:pt idx="2271">
                  <c:v>9.5</c:v>
                </c:pt>
                <c:pt idx="2272">
                  <c:v>9.5</c:v>
                </c:pt>
                <c:pt idx="2273">
                  <c:v>9.5</c:v>
                </c:pt>
                <c:pt idx="2274">
                  <c:v>5</c:v>
                </c:pt>
                <c:pt idx="2275">
                  <c:v>8</c:v>
                </c:pt>
                <c:pt idx="2276">
                  <c:v>5</c:v>
                </c:pt>
                <c:pt idx="2277">
                  <c:v>10</c:v>
                </c:pt>
                <c:pt idx="2278">
                  <c:v>3.75</c:v>
                </c:pt>
                <c:pt idx="2279">
                  <c:v>9</c:v>
                </c:pt>
                <c:pt idx="2280">
                  <c:v>9.5</c:v>
                </c:pt>
                <c:pt idx="2281">
                  <c:v>9.5</c:v>
                </c:pt>
                <c:pt idx="2282">
                  <c:v>10.5</c:v>
                </c:pt>
                <c:pt idx="2283">
                  <c:v>9.5</c:v>
                </c:pt>
                <c:pt idx="2284">
                  <c:v>4</c:v>
                </c:pt>
                <c:pt idx="2285">
                  <c:v>9.5</c:v>
                </c:pt>
                <c:pt idx="2286">
                  <c:v>10.5</c:v>
                </c:pt>
                <c:pt idx="2287">
                  <c:v>7</c:v>
                </c:pt>
                <c:pt idx="2288">
                  <c:v>15</c:v>
                </c:pt>
                <c:pt idx="2289">
                  <c:v>93</c:v>
                </c:pt>
                <c:pt idx="2290">
                  <c:v>40.5</c:v>
                </c:pt>
                <c:pt idx="2291">
                  <c:v>203</c:v>
                </c:pt>
                <c:pt idx="2292">
                  <c:v>47</c:v>
                </c:pt>
                <c:pt idx="2293">
                  <c:v>347.75</c:v>
                </c:pt>
                <c:pt idx="2294">
                  <c:v>61</c:v>
                </c:pt>
                <c:pt idx="2295">
                  <c:v>60</c:v>
                </c:pt>
                <c:pt idx="2296">
                  <c:v>17.25</c:v>
                </c:pt>
                <c:pt idx="2297">
                  <c:v>268.75</c:v>
                </c:pt>
                <c:pt idx="2298">
                  <c:v>82.5</c:v>
                </c:pt>
                <c:pt idx="2299">
                  <c:v>278.5</c:v>
                </c:pt>
                <c:pt idx="2300">
                  <c:v>89</c:v>
                </c:pt>
                <c:pt idx="2301">
                  <c:v>366.25</c:v>
                </c:pt>
                <c:pt idx="2302">
                  <c:v>19.5</c:v>
                </c:pt>
                <c:pt idx="2303">
                  <c:v>285.5</c:v>
                </c:pt>
                <c:pt idx="2304">
                  <c:v>126</c:v>
                </c:pt>
                <c:pt idx="2305">
                  <c:v>7</c:v>
                </c:pt>
                <c:pt idx="2306">
                  <c:v>66</c:v>
                </c:pt>
                <c:pt idx="2307">
                  <c:v>293.5</c:v>
                </c:pt>
                <c:pt idx="2308">
                  <c:v>280.25</c:v>
                </c:pt>
                <c:pt idx="2309">
                  <c:v>349</c:v>
                </c:pt>
                <c:pt idx="2310">
                  <c:v>717</c:v>
                </c:pt>
                <c:pt idx="2311">
                  <c:v>10.5</c:v>
                </c:pt>
                <c:pt idx="2312">
                  <c:v>230</c:v>
                </c:pt>
                <c:pt idx="2313">
                  <c:v>163.5</c:v>
                </c:pt>
                <c:pt idx="2314">
                  <c:v>760.25</c:v>
                </c:pt>
                <c:pt idx="2315">
                  <c:v>19.5</c:v>
                </c:pt>
                <c:pt idx="2316">
                  <c:v>235</c:v>
                </c:pt>
                <c:pt idx="2317">
                  <c:v>186</c:v>
                </c:pt>
                <c:pt idx="2318">
                  <c:v>307.5</c:v>
                </c:pt>
                <c:pt idx="2319">
                  <c:v>108.5</c:v>
                </c:pt>
                <c:pt idx="2320">
                  <c:v>340.75</c:v>
                </c:pt>
                <c:pt idx="2321">
                  <c:v>654</c:v>
                </c:pt>
                <c:pt idx="2322">
                  <c:v>830.75</c:v>
                </c:pt>
                <c:pt idx="2323">
                  <c:v>365.75</c:v>
                </c:pt>
                <c:pt idx="2324">
                  <c:v>237.75</c:v>
                </c:pt>
                <c:pt idx="2325">
                  <c:v>402.75</c:v>
                </c:pt>
                <c:pt idx="2326">
                  <c:v>60</c:v>
                </c:pt>
                <c:pt idx="2327">
                  <c:v>682.75</c:v>
                </c:pt>
                <c:pt idx="2328">
                  <c:v>8.5</c:v>
                </c:pt>
                <c:pt idx="2329">
                  <c:v>208.75</c:v>
                </c:pt>
                <c:pt idx="2330">
                  <c:v>40.5</c:v>
                </c:pt>
                <c:pt idx="2331">
                  <c:v>461</c:v>
                </c:pt>
                <c:pt idx="2332">
                  <c:v>843</c:v>
                </c:pt>
                <c:pt idx="2333">
                  <c:v>237.5</c:v>
                </c:pt>
                <c:pt idx="2334">
                  <c:v>88</c:v>
                </c:pt>
                <c:pt idx="2335">
                  <c:v>5.75</c:v>
                </c:pt>
                <c:pt idx="2336">
                  <c:v>357.75</c:v>
                </c:pt>
                <c:pt idx="2337">
                  <c:v>365</c:v>
                </c:pt>
                <c:pt idx="2338">
                  <c:v>13.5</c:v>
                </c:pt>
                <c:pt idx="2339">
                  <c:v>246.75</c:v>
                </c:pt>
                <c:pt idx="2340">
                  <c:v>7</c:v>
                </c:pt>
                <c:pt idx="2341">
                  <c:v>644.25</c:v>
                </c:pt>
                <c:pt idx="2342">
                  <c:v>299</c:v>
                </c:pt>
                <c:pt idx="2343">
                  <c:v>22</c:v>
                </c:pt>
                <c:pt idx="2344">
                  <c:v>33</c:v>
                </c:pt>
                <c:pt idx="2345">
                  <c:v>63.25</c:v>
                </c:pt>
                <c:pt idx="2346">
                  <c:v>10.5</c:v>
                </c:pt>
                <c:pt idx="2347">
                  <c:v>340.5</c:v>
                </c:pt>
                <c:pt idx="2348">
                  <c:v>145.25</c:v>
                </c:pt>
                <c:pt idx="2349">
                  <c:v>22.5</c:v>
                </c:pt>
                <c:pt idx="2350">
                  <c:v>42.25</c:v>
                </c:pt>
                <c:pt idx="2351">
                  <c:v>1084.25</c:v>
                </c:pt>
                <c:pt idx="2352">
                  <c:v>240.5</c:v>
                </c:pt>
                <c:pt idx="2353">
                  <c:v>168</c:v>
                </c:pt>
                <c:pt idx="2354">
                  <c:v>410</c:v>
                </c:pt>
                <c:pt idx="2355">
                  <c:v>584</c:v>
                </c:pt>
                <c:pt idx="2356">
                  <c:v>249.25</c:v>
                </c:pt>
                <c:pt idx="2357">
                  <c:v>7.5</c:v>
                </c:pt>
                <c:pt idx="2358">
                  <c:v>250.5</c:v>
                </c:pt>
                <c:pt idx="2359">
                  <c:v>478</c:v>
                </c:pt>
                <c:pt idx="2360">
                  <c:v>228</c:v>
                </c:pt>
                <c:pt idx="2361">
                  <c:v>7</c:v>
                </c:pt>
                <c:pt idx="2362">
                  <c:v>45</c:v>
                </c:pt>
                <c:pt idx="2363">
                  <c:v>253.5</c:v>
                </c:pt>
                <c:pt idx="2364">
                  <c:v>212.5</c:v>
                </c:pt>
                <c:pt idx="2365">
                  <c:v>450.25</c:v>
                </c:pt>
                <c:pt idx="2366">
                  <c:v>362.75</c:v>
                </c:pt>
                <c:pt idx="2367">
                  <c:v>98.75</c:v>
                </c:pt>
                <c:pt idx="2368">
                  <c:v>379.5</c:v>
                </c:pt>
                <c:pt idx="2369">
                  <c:v>7</c:v>
                </c:pt>
                <c:pt idx="2370">
                  <c:v>659.5</c:v>
                </c:pt>
                <c:pt idx="2371">
                  <c:v>60</c:v>
                </c:pt>
                <c:pt idx="2372">
                  <c:v>373.5</c:v>
                </c:pt>
                <c:pt idx="2373">
                  <c:v>8</c:v>
                </c:pt>
                <c:pt idx="2374">
                  <c:v>9.5</c:v>
                </c:pt>
                <c:pt idx="2375">
                  <c:v>9</c:v>
                </c:pt>
                <c:pt idx="2376">
                  <c:v>9</c:v>
                </c:pt>
                <c:pt idx="2377">
                  <c:v>9.5</c:v>
                </c:pt>
                <c:pt idx="2378">
                  <c:v>8</c:v>
                </c:pt>
                <c:pt idx="2379">
                  <c:v>9.5</c:v>
                </c:pt>
                <c:pt idx="2380">
                  <c:v>9.5</c:v>
                </c:pt>
                <c:pt idx="2381">
                  <c:v>3.75</c:v>
                </c:pt>
                <c:pt idx="2382">
                  <c:v>8</c:v>
                </c:pt>
                <c:pt idx="2383">
                  <c:v>10.5</c:v>
                </c:pt>
                <c:pt idx="2384">
                  <c:v>3</c:v>
                </c:pt>
                <c:pt idx="2385">
                  <c:v>9.5</c:v>
                </c:pt>
                <c:pt idx="2386">
                  <c:v>9.5</c:v>
                </c:pt>
                <c:pt idx="2387">
                  <c:v>9.5</c:v>
                </c:pt>
                <c:pt idx="2388">
                  <c:v>9.5</c:v>
                </c:pt>
                <c:pt idx="2389">
                  <c:v>9</c:v>
                </c:pt>
                <c:pt idx="2390">
                  <c:v>8</c:v>
                </c:pt>
                <c:pt idx="2391">
                  <c:v>3</c:v>
                </c:pt>
                <c:pt idx="2392">
                  <c:v>3</c:v>
                </c:pt>
                <c:pt idx="2393">
                  <c:v>10.5</c:v>
                </c:pt>
                <c:pt idx="2394">
                  <c:v>9.5</c:v>
                </c:pt>
                <c:pt idx="2395">
                  <c:v>9.5</c:v>
                </c:pt>
                <c:pt idx="2396">
                  <c:v>10.5</c:v>
                </c:pt>
                <c:pt idx="2397">
                  <c:v>9.5</c:v>
                </c:pt>
                <c:pt idx="2398">
                  <c:v>9.5</c:v>
                </c:pt>
                <c:pt idx="2399">
                  <c:v>9.5</c:v>
                </c:pt>
                <c:pt idx="2400">
                  <c:v>9.5</c:v>
                </c:pt>
                <c:pt idx="2401">
                  <c:v>9.5</c:v>
                </c:pt>
                <c:pt idx="2402">
                  <c:v>9</c:v>
                </c:pt>
                <c:pt idx="2403">
                  <c:v>7</c:v>
                </c:pt>
                <c:pt idx="2404">
                  <c:v>9.5</c:v>
                </c:pt>
                <c:pt idx="2405">
                  <c:v>7</c:v>
                </c:pt>
                <c:pt idx="2406">
                  <c:v>9</c:v>
                </c:pt>
                <c:pt idx="2407">
                  <c:v>7</c:v>
                </c:pt>
                <c:pt idx="2408">
                  <c:v>9.5</c:v>
                </c:pt>
                <c:pt idx="2409">
                  <c:v>4</c:v>
                </c:pt>
                <c:pt idx="2410">
                  <c:v>7</c:v>
                </c:pt>
                <c:pt idx="2411">
                  <c:v>8</c:v>
                </c:pt>
                <c:pt idx="2412">
                  <c:v>9</c:v>
                </c:pt>
                <c:pt idx="2413">
                  <c:v>3.5</c:v>
                </c:pt>
                <c:pt idx="2414">
                  <c:v>10</c:v>
                </c:pt>
                <c:pt idx="2415">
                  <c:v>10.5</c:v>
                </c:pt>
                <c:pt idx="2416">
                  <c:v>4</c:v>
                </c:pt>
                <c:pt idx="2417">
                  <c:v>8</c:v>
                </c:pt>
                <c:pt idx="2418">
                  <c:v>10.5</c:v>
                </c:pt>
                <c:pt idx="2419">
                  <c:v>7</c:v>
                </c:pt>
                <c:pt idx="2420">
                  <c:v>7</c:v>
                </c:pt>
                <c:pt idx="2421">
                  <c:v>10</c:v>
                </c:pt>
                <c:pt idx="2422">
                  <c:v>10</c:v>
                </c:pt>
                <c:pt idx="2423">
                  <c:v>9</c:v>
                </c:pt>
                <c:pt idx="2424">
                  <c:v>9.5</c:v>
                </c:pt>
                <c:pt idx="2425">
                  <c:v>9.5</c:v>
                </c:pt>
                <c:pt idx="2426">
                  <c:v>9.5</c:v>
                </c:pt>
                <c:pt idx="2427">
                  <c:v>8</c:v>
                </c:pt>
                <c:pt idx="2428">
                  <c:v>9.5</c:v>
                </c:pt>
                <c:pt idx="2429">
                  <c:v>7</c:v>
                </c:pt>
                <c:pt idx="2430">
                  <c:v>3</c:v>
                </c:pt>
                <c:pt idx="2431">
                  <c:v>9.5</c:v>
                </c:pt>
                <c:pt idx="2432">
                  <c:v>9.5</c:v>
                </c:pt>
                <c:pt idx="2433">
                  <c:v>8</c:v>
                </c:pt>
                <c:pt idx="2434">
                  <c:v>8</c:v>
                </c:pt>
                <c:pt idx="2435">
                  <c:v>9</c:v>
                </c:pt>
                <c:pt idx="2436">
                  <c:v>8</c:v>
                </c:pt>
                <c:pt idx="2437">
                  <c:v>8</c:v>
                </c:pt>
                <c:pt idx="2438">
                  <c:v>9.5</c:v>
                </c:pt>
                <c:pt idx="2439">
                  <c:v>3</c:v>
                </c:pt>
                <c:pt idx="2440">
                  <c:v>9.5</c:v>
                </c:pt>
                <c:pt idx="2441">
                  <c:v>8</c:v>
                </c:pt>
                <c:pt idx="2442">
                  <c:v>5</c:v>
                </c:pt>
                <c:pt idx="2443">
                  <c:v>7</c:v>
                </c:pt>
                <c:pt idx="2444">
                  <c:v>10</c:v>
                </c:pt>
                <c:pt idx="2445">
                  <c:v>9</c:v>
                </c:pt>
                <c:pt idx="2446">
                  <c:v>10.5</c:v>
                </c:pt>
                <c:pt idx="2447">
                  <c:v>8</c:v>
                </c:pt>
                <c:pt idx="2448">
                  <c:v>9.5</c:v>
                </c:pt>
                <c:pt idx="2449">
                  <c:v>8</c:v>
                </c:pt>
                <c:pt idx="2450">
                  <c:v>9.5</c:v>
                </c:pt>
                <c:pt idx="2451">
                  <c:v>9.5</c:v>
                </c:pt>
                <c:pt idx="2452">
                  <c:v>8</c:v>
                </c:pt>
                <c:pt idx="2453">
                  <c:v>10.5</c:v>
                </c:pt>
                <c:pt idx="2454">
                  <c:v>3</c:v>
                </c:pt>
                <c:pt idx="2455">
                  <c:v>9.5</c:v>
                </c:pt>
                <c:pt idx="2456">
                  <c:v>10.5</c:v>
                </c:pt>
                <c:pt idx="2457">
                  <c:v>7</c:v>
                </c:pt>
                <c:pt idx="2458">
                  <c:v>8</c:v>
                </c:pt>
                <c:pt idx="2459">
                  <c:v>10.5</c:v>
                </c:pt>
                <c:pt idx="2460">
                  <c:v>8</c:v>
                </c:pt>
                <c:pt idx="2461">
                  <c:v>10.5</c:v>
                </c:pt>
                <c:pt idx="2462">
                  <c:v>7</c:v>
                </c:pt>
                <c:pt idx="2463">
                  <c:v>5</c:v>
                </c:pt>
                <c:pt idx="2464">
                  <c:v>9.5</c:v>
                </c:pt>
                <c:pt idx="2465">
                  <c:v>5</c:v>
                </c:pt>
                <c:pt idx="2466">
                  <c:v>9</c:v>
                </c:pt>
                <c:pt idx="2467">
                  <c:v>9.5</c:v>
                </c:pt>
                <c:pt idx="2468">
                  <c:v>9.5</c:v>
                </c:pt>
                <c:pt idx="2469">
                  <c:v>3.25</c:v>
                </c:pt>
                <c:pt idx="2470">
                  <c:v>9.5</c:v>
                </c:pt>
                <c:pt idx="2471">
                  <c:v>10.5</c:v>
                </c:pt>
                <c:pt idx="2472">
                  <c:v>9</c:v>
                </c:pt>
                <c:pt idx="2473">
                  <c:v>8</c:v>
                </c:pt>
                <c:pt idx="2474">
                  <c:v>10.5</c:v>
                </c:pt>
                <c:pt idx="2475">
                  <c:v>10.5</c:v>
                </c:pt>
                <c:pt idx="2476">
                  <c:v>9.5</c:v>
                </c:pt>
                <c:pt idx="2477">
                  <c:v>9.5</c:v>
                </c:pt>
                <c:pt idx="2478">
                  <c:v>10.5</c:v>
                </c:pt>
                <c:pt idx="2479">
                  <c:v>3.5</c:v>
                </c:pt>
                <c:pt idx="2480">
                  <c:v>3</c:v>
                </c:pt>
                <c:pt idx="2481">
                  <c:v>3.25</c:v>
                </c:pt>
                <c:pt idx="2482">
                  <c:v>9.5</c:v>
                </c:pt>
                <c:pt idx="2483">
                  <c:v>9.5</c:v>
                </c:pt>
                <c:pt idx="2484">
                  <c:v>10</c:v>
                </c:pt>
                <c:pt idx="2485">
                  <c:v>8</c:v>
                </c:pt>
                <c:pt idx="2486">
                  <c:v>8</c:v>
                </c:pt>
                <c:pt idx="2487">
                  <c:v>8</c:v>
                </c:pt>
                <c:pt idx="2488">
                  <c:v>8</c:v>
                </c:pt>
                <c:pt idx="2489">
                  <c:v>9</c:v>
                </c:pt>
                <c:pt idx="2490">
                  <c:v>10.5</c:v>
                </c:pt>
                <c:pt idx="2491">
                  <c:v>9.5</c:v>
                </c:pt>
                <c:pt idx="2492">
                  <c:v>9.5</c:v>
                </c:pt>
                <c:pt idx="2493">
                  <c:v>9.5</c:v>
                </c:pt>
                <c:pt idx="2494">
                  <c:v>9.5</c:v>
                </c:pt>
                <c:pt idx="2495">
                  <c:v>9</c:v>
                </c:pt>
                <c:pt idx="2496">
                  <c:v>9.5</c:v>
                </c:pt>
                <c:pt idx="2497">
                  <c:v>10.5</c:v>
                </c:pt>
                <c:pt idx="2498">
                  <c:v>7</c:v>
                </c:pt>
                <c:pt idx="2499">
                  <c:v>10.5</c:v>
                </c:pt>
                <c:pt idx="2500">
                  <c:v>9</c:v>
                </c:pt>
                <c:pt idx="2501">
                  <c:v>8</c:v>
                </c:pt>
                <c:pt idx="2502">
                  <c:v>10.5</c:v>
                </c:pt>
                <c:pt idx="2503">
                  <c:v>10.5</c:v>
                </c:pt>
                <c:pt idx="2504">
                  <c:v>3</c:v>
                </c:pt>
                <c:pt idx="2505">
                  <c:v>4</c:v>
                </c:pt>
                <c:pt idx="2506">
                  <c:v>7</c:v>
                </c:pt>
                <c:pt idx="2507">
                  <c:v>9.5</c:v>
                </c:pt>
                <c:pt idx="2508">
                  <c:v>9.5</c:v>
                </c:pt>
                <c:pt idx="2509">
                  <c:v>9</c:v>
                </c:pt>
                <c:pt idx="2510">
                  <c:v>8</c:v>
                </c:pt>
                <c:pt idx="2511">
                  <c:v>9.5</c:v>
                </c:pt>
                <c:pt idx="2512">
                  <c:v>10.5</c:v>
                </c:pt>
                <c:pt idx="2513">
                  <c:v>7</c:v>
                </c:pt>
                <c:pt idx="2514">
                  <c:v>9.5</c:v>
                </c:pt>
                <c:pt idx="2515">
                  <c:v>9.5</c:v>
                </c:pt>
                <c:pt idx="2516">
                  <c:v>8</c:v>
                </c:pt>
                <c:pt idx="2517">
                  <c:v>5</c:v>
                </c:pt>
                <c:pt idx="2518">
                  <c:v>9.5</c:v>
                </c:pt>
                <c:pt idx="2519">
                  <c:v>8</c:v>
                </c:pt>
                <c:pt idx="2520">
                  <c:v>9.5</c:v>
                </c:pt>
                <c:pt idx="2521">
                  <c:v>9.5</c:v>
                </c:pt>
                <c:pt idx="2522">
                  <c:v>10.5</c:v>
                </c:pt>
                <c:pt idx="2523">
                  <c:v>10.5</c:v>
                </c:pt>
                <c:pt idx="2524">
                  <c:v>9</c:v>
                </c:pt>
                <c:pt idx="2525">
                  <c:v>9.5</c:v>
                </c:pt>
                <c:pt idx="2526">
                  <c:v>9.5</c:v>
                </c:pt>
                <c:pt idx="2527">
                  <c:v>9.5</c:v>
                </c:pt>
                <c:pt idx="2528">
                  <c:v>9</c:v>
                </c:pt>
                <c:pt idx="2529">
                  <c:v>10</c:v>
                </c:pt>
                <c:pt idx="2530">
                  <c:v>9.5</c:v>
                </c:pt>
                <c:pt idx="2531">
                  <c:v>9.5</c:v>
                </c:pt>
                <c:pt idx="2532">
                  <c:v>9</c:v>
                </c:pt>
                <c:pt idx="2533">
                  <c:v>7</c:v>
                </c:pt>
                <c:pt idx="2534">
                  <c:v>3</c:v>
                </c:pt>
                <c:pt idx="2535">
                  <c:v>9.5</c:v>
                </c:pt>
                <c:pt idx="2536">
                  <c:v>9</c:v>
                </c:pt>
                <c:pt idx="2537">
                  <c:v>7</c:v>
                </c:pt>
                <c:pt idx="2538">
                  <c:v>7</c:v>
                </c:pt>
                <c:pt idx="2539">
                  <c:v>10</c:v>
                </c:pt>
                <c:pt idx="2540">
                  <c:v>3.25</c:v>
                </c:pt>
                <c:pt idx="2541">
                  <c:v>7</c:v>
                </c:pt>
                <c:pt idx="2542">
                  <c:v>4</c:v>
                </c:pt>
                <c:pt idx="2543">
                  <c:v>9.5</c:v>
                </c:pt>
                <c:pt idx="2544">
                  <c:v>9</c:v>
                </c:pt>
                <c:pt idx="2545">
                  <c:v>9.5</c:v>
                </c:pt>
                <c:pt idx="2546">
                  <c:v>10</c:v>
                </c:pt>
                <c:pt idx="2547">
                  <c:v>9.5</c:v>
                </c:pt>
                <c:pt idx="2548">
                  <c:v>9.5</c:v>
                </c:pt>
                <c:pt idx="2549">
                  <c:v>7</c:v>
                </c:pt>
                <c:pt idx="2550">
                  <c:v>3.75</c:v>
                </c:pt>
                <c:pt idx="2551">
                  <c:v>10.5</c:v>
                </c:pt>
                <c:pt idx="2552">
                  <c:v>9.5</c:v>
                </c:pt>
                <c:pt idx="2553">
                  <c:v>10.5</c:v>
                </c:pt>
                <c:pt idx="2554">
                  <c:v>10.5</c:v>
                </c:pt>
                <c:pt idx="2555">
                  <c:v>10.5</c:v>
                </c:pt>
                <c:pt idx="2556">
                  <c:v>9.5</c:v>
                </c:pt>
                <c:pt idx="2557">
                  <c:v>8</c:v>
                </c:pt>
                <c:pt idx="2558">
                  <c:v>4</c:v>
                </c:pt>
                <c:pt idx="2559">
                  <c:v>9.5</c:v>
                </c:pt>
                <c:pt idx="2560">
                  <c:v>9</c:v>
                </c:pt>
                <c:pt idx="2561">
                  <c:v>9</c:v>
                </c:pt>
                <c:pt idx="2562">
                  <c:v>10.5</c:v>
                </c:pt>
                <c:pt idx="2563">
                  <c:v>8</c:v>
                </c:pt>
                <c:pt idx="2564">
                  <c:v>9.5</c:v>
                </c:pt>
                <c:pt idx="2565">
                  <c:v>3.5</c:v>
                </c:pt>
                <c:pt idx="2566">
                  <c:v>10.5</c:v>
                </c:pt>
                <c:pt idx="2567">
                  <c:v>9.5</c:v>
                </c:pt>
                <c:pt idx="2568">
                  <c:v>9.5</c:v>
                </c:pt>
                <c:pt idx="2569">
                  <c:v>9</c:v>
                </c:pt>
                <c:pt idx="2570">
                  <c:v>10</c:v>
                </c:pt>
                <c:pt idx="2571">
                  <c:v>3</c:v>
                </c:pt>
                <c:pt idx="2572">
                  <c:v>9.5</c:v>
                </c:pt>
                <c:pt idx="2573">
                  <c:v>9</c:v>
                </c:pt>
                <c:pt idx="2574">
                  <c:v>10</c:v>
                </c:pt>
                <c:pt idx="2575">
                  <c:v>3.75</c:v>
                </c:pt>
                <c:pt idx="2576">
                  <c:v>5.5</c:v>
                </c:pt>
                <c:pt idx="2577">
                  <c:v>54</c:v>
                </c:pt>
                <c:pt idx="2578">
                  <c:v>68.25</c:v>
                </c:pt>
                <c:pt idx="2579">
                  <c:v>716</c:v>
                </c:pt>
                <c:pt idx="2580">
                  <c:v>306.5</c:v>
                </c:pt>
                <c:pt idx="2581">
                  <c:v>196</c:v>
                </c:pt>
                <c:pt idx="2582">
                  <c:v>13</c:v>
                </c:pt>
                <c:pt idx="2583">
                  <c:v>12.5</c:v>
                </c:pt>
                <c:pt idx="2584">
                  <c:v>296</c:v>
                </c:pt>
                <c:pt idx="2585">
                  <c:v>82.5</c:v>
                </c:pt>
                <c:pt idx="2586">
                  <c:v>107.5</c:v>
                </c:pt>
                <c:pt idx="2587">
                  <c:v>707</c:v>
                </c:pt>
                <c:pt idx="2588">
                  <c:v>758</c:v>
                </c:pt>
                <c:pt idx="2589">
                  <c:v>14</c:v>
                </c:pt>
                <c:pt idx="2590">
                  <c:v>4</c:v>
                </c:pt>
                <c:pt idx="2591">
                  <c:v>19.5</c:v>
                </c:pt>
                <c:pt idx="2592">
                  <c:v>370</c:v>
                </c:pt>
                <c:pt idx="2593">
                  <c:v>71</c:v>
                </c:pt>
                <c:pt idx="2594">
                  <c:v>42</c:v>
                </c:pt>
                <c:pt idx="2595">
                  <c:v>379</c:v>
                </c:pt>
                <c:pt idx="2596">
                  <c:v>201</c:v>
                </c:pt>
                <c:pt idx="2597">
                  <c:v>326.5</c:v>
                </c:pt>
                <c:pt idx="2598">
                  <c:v>321.5</c:v>
                </c:pt>
                <c:pt idx="2599">
                  <c:v>403</c:v>
                </c:pt>
                <c:pt idx="2600">
                  <c:v>172.5</c:v>
                </c:pt>
                <c:pt idx="2601">
                  <c:v>32.5</c:v>
                </c:pt>
                <c:pt idx="2602">
                  <c:v>570</c:v>
                </c:pt>
                <c:pt idx="2603">
                  <c:v>42.75</c:v>
                </c:pt>
                <c:pt idx="2604">
                  <c:v>34</c:v>
                </c:pt>
                <c:pt idx="2605">
                  <c:v>72.5</c:v>
                </c:pt>
                <c:pt idx="2606">
                  <c:v>63.5</c:v>
                </c:pt>
                <c:pt idx="2607">
                  <c:v>80.25</c:v>
                </c:pt>
                <c:pt idx="2608">
                  <c:v>3.5</c:v>
                </c:pt>
                <c:pt idx="2609">
                  <c:v>378</c:v>
                </c:pt>
                <c:pt idx="2610">
                  <c:v>611.5</c:v>
                </c:pt>
                <c:pt idx="2611">
                  <c:v>95</c:v>
                </c:pt>
                <c:pt idx="2612">
                  <c:v>601.75</c:v>
                </c:pt>
                <c:pt idx="2613">
                  <c:v>396.75</c:v>
                </c:pt>
                <c:pt idx="2614">
                  <c:v>146.75</c:v>
                </c:pt>
                <c:pt idx="2615">
                  <c:v>63.5</c:v>
                </c:pt>
                <c:pt idx="2616">
                  <c:v>348.5</c:v>
                </c:pt>
                <c:pt idx="2617">
                  <c:v>462.75</c:v>
                </c:pt>
                <c:pt idx="2618">
                  <c:v>604.25</c:v>
                </c:pt>
                <c:pt idx="2619">
                  <c:v>50</c:v>
                </c:pt>
                <c:pt idx="2620">
                  <c:v>103.5</c:v>
                </c:pt>
                <c:pt idx="2621">
                  <c:v>223</c:v>
                </c:pt>
                <c:pt idx="2622">
                  <c:v>322.75</c:v>
                </c:pt>
                <c:pt idx="2623">
                  <c:v>66</c:v>
                </c:pt>
                <c:pt idx="2624">
                  <c:v>433.75</c:v>
                </c:pt>
                <c:pt idx="2625">
                  <c:v>15.25</c:v>
                </c:pt>
                <c:pt idx="2626">
                  <c:v>421</c:v>
                </c:pt>
                <c:pt idx="2627">
                  <c:v>27</c:v>
                </c:pt>
                <c:pt idx="2628">
                  <c:v>305.5</c:v>
                </c:pt>
                <c:pt idx="2629">
                  <c:v>14</c:v>
                </c:pt>
                <c:pt idx="2630">
                  <c:v>17</c:v>
                </c:pt>
                <c:pt idx="2631">
                  <c:v>290.5</c:v>
                </c:pt>
                <c:pt idx="2632">
                  <c:v>21</c:v>
                </c:pt>
                <c:pt idx="2633">
                  <c:v>104.5</c:v>
                </c:pt>
                <c:pt idx="2634">
                  <c:v>724.25</c:v>
                </c:pt>
                <c:pt idx="2635">
                  <c:v>27</c:v>
                </c:pt>
                <c:pt idx="2636">
                  <c:v>131.5</c:v>
                </c:pt>
                <c:pt idx="2637">
                  <c:v>226.5</c:v>
                </c:pt>
                <c:pt idx="2638">
                  <c:v>275.75</c:v>
                </c:pt>
                <c:pt idx="2639">
                  <c:v>783.25</c:v>
                </c:pt>
                <c:pt idx="2640">
                  <c:v>154</c:v>
                </c:pt>
                <c:pt idx="2641">
                  <c:v>535.25</c:v>
                </c:pt>
                <c:pt idx="2642">
                  <c:v>43.75</c:v>
                </c:pt>
                <c:pt idx="2643">
                  <c:v>9.5</c:v>
                </c:pt>
                <c:pt idx="2644">
                  <c:v>9.5</c:v>
                </c:pt>
                <c:pt idx="2645">
                  <c:v>9.5</c:v>
                </c:pt>
                <c:pt idx="2646">
                  <c:v>10.5</c:v>
                </c:pt>
                <c:pt idx="2647">
                  <c:v>10.5</c:v>
                </c:pt>
                <c:pt idx="2648">
                  <c:v>7</c:v>
                </c:pt>
                <c:pt idx="2649">
                  <c:v>9</c:v>
                </c:pt>
                <c:pt idx="2650">
                  <c:v>3.25</c:v>
                </c:pt>
                <c:pt idx="2651">
                  <c:v>9</c:v>
                </c:pt>
                <c:pt idx="2652">
                  <c:v>10.5</c:v>
                </c:pt>
                <c:pt idx="2653">
                  <c:v>10.5</c:v>
                </c:pt>
                <c:pt idx="2654">
                  <c:v>8</c:v>
                </c:pt>
                <c:pt idx="2655">
                  <c:v>9.5</c:v>
                </c:pt>
                <c:pt idx="2656">
                  <c:v>10.5</c:v>
                </c:pt>
                <c:pt idx="2657">
                  <c:v>9.5</c:v>
                </c:pt>
                <c:pt idx="2658">
                  <c:v>8</c:v>
                </c:pt>
                <c:pt idx="2659">
                  <c:v>9.5</c:v>
                </c:pt>
                <c:pt idx="2660">
                  <c:v>3</c:v>
                </c:pt>
                <c:pt idx="2661">
                  <c:v>10</c:v>
                </c:pt>
                <c:pt idx="2662">
                  <c:v>9.5</c:v>
                </c:pt>
                <c:pt idx="2663">
                  <c:v>5</c:v>
                </c:pt>
                <c:pt idx="2664">
                  <c:v>10.5</c:v>
                </c:pt>
                <c:pt idx="2665">
                  <c:v>9</c:v>
                </c:pt>
                <c:pt idx="2666">
                  <c:v>7</c:v>
                </c:pt>
                <c:pt idx="2667">
                  <c:v>4</c:v>
                </c:pt>
                <c:pt idx="2668">
                  <c:v>8</c:v>
                </c:pt>
                <c:pt idx="2669">
                  <c:v>9.5</c:v>
                </c:pt>
                <c:pt idx="2670">
                  <c:v>10.5</c:v>
                </c:pt>
                <c:pt idx="2671">
                  <c:v>9.5</c:v>
                </c:pt>
                <c:pt idx="2672">
                  <c:v>8</c:v>
                </c:pt>
                <c:pt idx="2673">
                  <c:v>9.5</c:v>
                </c:pt>
                <c:pt idx="2674">
                  <c:v>3.5</c:v>
                </c:pt>
                <c:pt idx="2675">
                  <c:v>9</c:v>
                </c:pt>
                <c:pt idx="2676">
                  <c:v>9.5</c:v>
                </c:pt>
                <c:pt idx="2677">
                  <c:v>9.5</c:v>
                </c:pt>
                <c:pt idx="2678">
                  <c:v>9.5</c:v>
                </c:pt>
                <c:pt idx="2679">
                  <c:v>8</c:v>
                </c:pt>
                <c:pt idx="2680">
                  <c:v>9.5</c:v>
                </c:pt>
                <c:pt idx="2681">
                  <c:v>9</c:v>
                </c:pt>
                <c:pt idx="2682">
                  <c:v>7</c:v>
                </c:pt>
                <c:pt idx="2683">
                  <c:v>10.5</c:v>
                </c:pt>
                <c:pt idx="2684">
                  <c:v>8</c:v>
                </c:pt>
                <c:pt idx="2685">
                  <c:v>3</c:v>
                </c:pt>
                <c:pt idx="2686">
                  <c:v>9.5</c:v>
                </c:pt>
                <c:pt idx="2687">
                  <c:v>5</c:v>
                </c:pt>
                <c:pt idx="2688">
                  <c:v>7</c:v>
                </c:pt>
                <c:pt idx="2689">
                  <c:v>9.5</c:v>
                </c:pt>
                <c:pt idx="2690">
                  <c:v>9.5</c:v>
                </c:pt>
                <c:pt idx="2691">
                  <c:v>9.5</c:v>
                </c:pt>
                <c:pt idx="2692">
                  <c:v>9.5</c:v>
                </c:pt>
                <c:pt idx="2693">
                  <c:v>9.5</c:v>
                </c:pt>
                <c:pt idx="2694">
                  <c:v>10.5</c:v>
                </c:pt>
                <c:pt idx="2695">
                  <c:v>10.5</c:v>
                </c:pt>
                <c:pt idx="2696">
                  <c:v>9.5</c:v>
                </c:pt>
                <c:pt idx="2697">
                  <c:v>9.5</c:v>
                </c:pt>
                <c:pt idx="2698">
                  <c:v>9.5</c:v>
                </c:pt>
                <c:pt idx="2699">
                  <c:v>8</c:v>
                </c:pt>
                <c:pt idx="2700">
                  <c:v>7</c:v>
                </c:pt>
                <c:pt idx="2701">
                  <c:v>10.5</c:v>
                </c:pt>
                <c:pt idx="2702">
                  <c:v>8</c:v>
                </c:pt>
                <c:pt idx="2703">
                  <c:v>8</c:v>
                </c:pt>
                <c:pt idx="2704">
                  <c:v>9.5</c:v>
                </c:pt>
                <c:pt idx="2705">
                  <c:v>8</c:v>
                </c:pt>
                <c:pt idx="2706">
                  <c:v>10.5</c:v>
                </c:pt>
                <c:pt idx="2707">
                  <c:v>7</c:v>
                </c:pt>
                <c:pt idx="2708">
                  <c:v>4</c:v>
                </c:pt>
                <c:pt idx="2709">
                  <c:v>8</c:v>
                </c:pt>
                <c:pt idx="2710">
                  <c:v>9.5</c:v>
                </c:pt>
                <c:pt idx="2711">
                  <c:v>9.5</c:v>
                </c:pt>
                <c:pt idx="2712">
                  <c:v>9</c:v>
                </c:pt>
                <c:pt idx="2713">
                  <c:v>7</c:v>
                </c:pt>
                <c:pt idx="2714">
                  <c:v>5</c:v>
                </c:pt>
                <c:pt idx="2715">
                  <c:v>8</c:v>
                </c:pt>
                <c:pt idx="2716">
                  <c:v>9</c:v>
                </c:pt>
                <c:pt idx="2717">
                  <c:v>10.5</c:v>
                </c:pt>
                <c:pt idx="2718">
                  <c:v>9</c:v>
                </c:pt>
                <c:pt idx="2719">
                  <c:v>3.75</c:v>
                </c:pt>
                <c:pt idx="2720">
                  <c:v>7</c:v>
                </c:pt>
                <c:pt idx="2721">
                  <c:v>8</c:v>
                </c:pt>
                <c:pt idx="2722">
                  <c:v>8</c:v>
                </c:pt>
                <c:pt idx="2723">
                  <c:v>9</c:v>
                </c:pt>
                <c:pt idx="2724">
                  <c:v>7</c:v>
                </c:pt>
                <c:pt idx="2725">
                  <c:v>9.5</c:v>
                </c:pt>
                <c:pt idx="2726">
                  <c:v>7</c:v>
                </c:pt>
                <c:pt idx="2727">
                  <c:v>3</c:v>
                </c:pt>
                <c:pt idx="2728">
                  <c:v>8</c:v>
                </c:pt>
                <c:pt idx="2729">
                  <c:v>7</c:v>
                </c:pt>
                <c:pt idx="2730">
                  <c:v>9.5</c:v>
                </c:pt>
                <c:pt idx="2731">
                  <c:v>7</c:v>
                </c:pt>
                <c:pt idx="2732">
                  <c:v>9.5</c:v>
                </c:pt>
                <c:pt idx="2733">
                  <c:v>9.5</c:v>
                </c:pt>
                <c:pt idx="2734">
                  <c:v>4</c:v>
                </c:pt>
                <c:pt idx="2735">
                  <c:v>9.5</c:v>
                </c:pt>
                <c:pt idx="2736">
                  <c:v>9.5</c:v>
                </c:pt>
                <c:pt idx="2737">
                  <c:v>9.5</c:v>
                </c:pt>
                <c:pt idx="2738">
                  <c:v>10.5</c:v>
                </c:pt>
                <c:pt idx="2739">
                  <c:v>9.5</c:v>
                </c:pt>
                <c:pt idx="2740">
                  <c:v>3.25</c:v>
                </c:pt>
                <c:pt idx="2741">
                  <c:v>9.5</c:v>
                </c:pt>
                <c:pt idx="2742">
                  <c:v>9</c:v>
                </c:pt>
                <c:pt idx="2743">
                  <c:v>9.5</c:v>
                </c:pt>
                <c:pt idx="2744">
                  <c:v>8</c:v>
                </c:pt>
                <c:pt idx="2745">
                  <c:v>9.5</c:v>
                </c:pt>
                <c:pt idx="2746">
                  <c:v>8</c:v>
                </c:pt>
                <c:pt idx="2747">
                  <c:v>10.5</c:v>
                </c:pt>
                <c:pt idx="2748">
                  <c:v>3.25</c:v>
                </c:pt>
                <c:pt idx="2749">
                  <c:v>3.25</c:v>
                </c:pt>
                <c:pt idx="2750">
                  <c:v>8</c:v>
                </c:pt>
                <c:pt idx="2751">
                  <c:v>3</c:v>
                </c:pt>
                <c:pt idx="2752">
                  <c:v>7</c:v>
                </c:pt>
                <c:pt idx="2753">
                  <c:v>8</c:v>
                </c:pt>
                <c:pt idx="2754">
                  <c:v>7</c:v>
                </c:pt>
                <c:pt idx="2755">
                  <c:v>8</c:v>
                </c:pt>
                <c:pt idx="2756">
                  <c:v>8</c:v>
                </c:pt>
                <c:pt idx="2757">
                  <c:v>9</c:v>
                </c:pt>
                <c:pt idx="2758">
                  <c:v>9.5</c:v>
                </c:pt>
                <c:pt idx="2759">
                  <c:v>9</c:v>
                </c:pt>
                <c:pt idx="2760">
                  <c:v>9.5</c:v>
                </c:pt>
                <c:pt idx="2761">
                  <c:v>3</c:v>
                </c:pt>
                <c:pt idx="2762">
                  <c:v>4</c:v>
                </c:pt>
                <c:pt idx="2763">
                  <c:v>10</c:v>
                </c:pt>
                <c:pt idx="2764">
                  <c:v>9.5</c:v>
                </c:pt>
                <c:pt idx="2765">
                  <c:v>10.5</c:v>
                </c:pt>
                <c:pt idx="2766">
                  <c:v>8</c:v>
                </c:pt>
                <c:pt idx="2767">
                  <c:v>9.5</c:v>
                </c:pt>
                <c:pt idx="2768">
                  <c:v>9.5</c:v>
                </c:pt>
                <c:pt idx="2769">
                  <c:v>10</c:v>
                </c:pt>
                <c:pt idx="2770">
                  <c:v>10.5</c:v>
                </c:pt>
                <c:pt idx="2771">
                  <c:v>7</c:v>
                </c:pt>
                <c:pt idx="2772">
                  <c:v>3</c:v>
                </c:pt>
                <c:pt idx="2773">
                  <c:v>9</c:v>
                </c:pt>
                <c:pt idx="2774">
                  <c:v>10.5</c:v>
                </c:pt>
                <c:pt idx="2775">
                  <c:v>9.5</c:v>
                </c:pt>
                <c:pt idx="2776">
                  <c:v>8</c:v>
                </c:pt>
                <c:pt idx="2777">
                  <c:v>4</c:v>
                </c:pt>
                <c:pt idx="2778">
                  <c:v>5</c:v>
                </c:pt>
                <c:pt idx="2779">
                  <c:v>9.5</c:v>
                </c:pt>
                <c:pt idx="2780">
                  <c:v>8</c:v>
                </c:pt>
                <c:pt idx="2781">
                  <c:v>9</c:v>
                </c:pt>
                <c:pt idx="2782">
                  <c:v>8</c:v>
                </c:pt>
                <c:pt idx="2783">
                  <c:v>8</c:v>
                </c:pt>
                <c:pt idx="2784">
                  <c:v>10.5</c:v>
                </c:pt>
                <c:pt idx="2785">
                  <c:v>10.5</c:v>
                </c:pt>
                <c:pt idx="2786">
                  <c:v>8</c:v>
                </c:pt>
                <c:pt idx="2787">
                  <c:v>7</c:v>
                </c:pt>
                <c:pt idx="2788">
                  <c:v>9</c:v>
                </c:pt>
                <c:pt idx="2789">
                  <c:v>8</c:v>
                </c:pt>
                <c:pt idx="2790">
                  <c:v>8</c:v>
                </c:pt>
                <c:pt idx="2791">
                  <c:v>9.5</c:v>
                </c:pt>
                <c:pt idx="2792">
                  <c:v>8</c:v>
                </c:pt>
                <c:pt idx="2793">
                  <c:v>9.5</c:v>
                </c:pt>
                <c:pt idx="2794">
                  <c:v>9.5</c:v>
                </c:pt>
                <c:pt idx="2795">
                  <c:v>3.75</c:v>
                </c:pt>
                <c:pt idx="2796">
                  <c:v>3.25</c:v>
                </c:pt>
                <c:pt idx="2797">
                  <c:v>9.5</c:v>
                </c:pt>
                <c:pt idx="2798">
                  <c:v>9.5</c:v>
                </c:pt>
                <c:pt idx="2799">
                  <c:v>10</c:v>
                </c:pt>
                <c:pt idx="2800">
                  <c:v>3</c:v>
                </c:pt>
                <c:pt idx="2801">
                  <c:v>8</c:v>
                </c:pt>
                <c:pt idx="2802">
                  <c:v>10.5</c:v>
                </c:pt>
                <c:pt idx="2803">
                  <c:v>8</c:v>
                </c:pt>
                <c:pt idx="2804">
                  <c:v>8</c:v>
                </c:pt>
                <c:pt idx="2805">
                  <c:v>9.5</c:v>
                </c:pt>
                <c:pt idx="2806">
                  <c:v>9</c:v>
                </c:pt>
                <c:pt idx="2807">
                  <c:v>7</c:v>
                </c:pt>
                <c:pt idx="2808">
                  <c:v>7</c:v>
                </c:pt>
                <c:pt idx="2809">
                  <c:v>9</c:v>
                </c:pt>
                <c:pt idx="2810">
                  <c:v>9</c:v>
                </c:pt>
                <c:pt idx="2811">
                  <c:v>9.5</c:v>
                </c:pt>
                <c:pt idx="2812">
                  <c:v>9.5</c:v>
                </c:pt>
                <c:pt idx="2813">
                  <c:v>9.5</c:v>
                </c:pt>
                <c:pt idx="2814">
                  <c:v>9.5</c:v>
                </c:pt>
                <c:pt idx="2815">
                  <c:v>9.5</c:v>
                </c:pt>
                <c:pt idx="2816">
                  <c:v>10.5</c:v>
                </c:pt>
                <c:pt idx="2817">
                  <c:v>10.5</c:v>
                </c:pt>
                <c:pt idx="2818">
                  <c:v>5</c:v>
                </c:pt>
                <c:pt idx="2819">
                  <c:v>10</c:v>
                </c:pt>
                <c:pt idx="2820">
                  <c:v>8</c:v>
                </c:pt>
                <c:pt idx="2821">
                  <c:v>9</c:v>
                </c:pt>
                <c:pt idx="2822">
                  <c:v>10.5</c:v>
                </c:pt>
                <c:pt idx="2823">
                  <c:v>9</c:v>
                </c:pt>
                <c:pt idx="2824">
                  <c:v>8</c:v>
                </c:pt>
                <c:pt idx="2825">
                  <c:v>10.5</c:v>
                </c:pt>
                <c:pt idx="2826">
                  <c:v>10.5</c:v>
                </c:pt>
                <c:pt idx="2827">
                  <c:v>8</c:v>
                </c:pt>
                <c:pt idx="2828">
                  <c:v>5</c:v>
                </c:pt>
                <c:pt idx="2829">
                  <c:v>10.5</c:v>
                </c:pt>
                <c:pt idx="2830">
                  <c:v>9.5</c:v>
                </c:pt>
                <c:pt idx="2831">
                  <c:v>10.5</c:v>
                </c:pt>
                <c:pt idx="2832">
                  <c:v>10</c:v>
                </c:pt>
                <c:pt idx="2833">
                  <c:v>3</c:v>
                </c:pt>
                <c:pt idx="2834">
                  <c:v>9.5</c:v>
                </c:pt>
                <c:pt idx="2835">
                  <c:v>8</c:v>
                </c:pt>
                <c:pt idx="2836">
                  <c:v>9.5</c:v>
                </c:pt>
                <c:pt idx="2837">
                  <c:v>10.5</c:v>
                </c:pt>
                <c:pt idx="2838">
                  <c:v>10.5</c:v>
                </c:pt>
                <c:pt idx="2839">
                  <c:v>9.5</c:v>
                </c:pt>
                <c:pt idx="2840">
                  <c:v>8</c:v>
                </c:pt>
                <c:pt idx="2841">
                  <c:v>5</c:v>
                </c:pt>
                <c:pt idx="2842">
                  <c:v>9</c:v>
                </c:pt>
                <c:pt idx="2843">
                  <c:v>8</c:v>
                </c:pt>
                <c:pt idx="2844">
                  <c:v>3</c:v>
                </c:pt>
                <c:pt idx="2845">
                  <c:v>7</c:v>
                </c:pt>
                <c:pt idx="2846">
                  <c:v>9.5</c:v>
                </c:pt>
                <c:pt idx="2847">
                  <c:v>7</c:v>
                </c:pt>
                <c:pt idx="2848">
                  <c:v>531.25</c:v>
                </c:pt>
                <c:pt idx="2849">
                  <c:v>169.75</c:v>
                </c:pt>
                <c:pt idx="2850">
                  <c:v>15</c:v>
                </c:pt>
                <c:pt idx="2851">
                  <c:v>1097.5</c:v>
                </c:pt>
                <c:pt idx="2852">
                  <c:v>673</c:v>
                </c:pt>
                <c:pt idx="2853">
                  <c:v>17.5</c:v>
                </c:pt>
                <c:pt idx="2854">
                  <c:v>317</c:v>
                </c:pt>
                <c:pt idx="2855">
                  <c:v>819.75</c:v>
                </c:pt>
                <c:pt idx="2856">
                  <c:v>17.75</c:v>
                </c:pt>
                <c:pt idx="2857">
                  <c:v>34.5</c:v>
                </c:pt>
                <c:pt idx="2858">
                  <c:v>837.25</c:v>
                </c:pt>
                <c:pt idx="2859">
                  <c:v>74.75</c:v>
                </c:pt>
                <c:pt idx="2860">
                  <c:v>1532</c:v>
                </c:pt>
                <c:pt idx="2861">
                  <c:v>70.25</c:v>
                </c:pt>
                <c:pt idx="2862">
                  <c:v>19.5</c:v>
                </c:pt>
                <c:pt idx="2863">
                  <c:v>517.5</c:v>
                </c:pt>
                <c:pt idx="2864">
                  <c:v>50.75</c:v>
                </c:pt>
                <c:pt idx="2865">
                  <c:v>391.5</c:v>
                </c:pt>
                <c:pt idx="2866">
                  <c:v>34.5</c:v>
                </c:pt>
                <c:pt idx="2867">
                  <c:v>313</c:v>
                </c:pt>
                <c:pt idx="2868">
                  <c:v>655</c:v>
                </c:pt>
                <c:pt idx="2869">
                  <c:v>405.75</c:v>
                </c:pt>
                <c:pt idx="2870">
                  <c:v>151.75</c:v>
                </c:pt>
                <c:pt idx="2871">
                  <c:v>10</c:v>
                </c:pt>
                <c:pt idx="2872">
                  <c:v>800</c:v>
                </c:pt>
                <c:pt idx="2873">
                  <c:v>505.75</c:v>
                </c:pt>
                <c:pt idx="2874">
                  <c:v>142.25</c:v>
                </c:pt>
                <c:pt idx="2875">
                  <c:v>837.75</c:v>
                </c:pt>
                <c:pt idx="2876">
                  <c:v>14.75</c:v>
                </c:pt>
                <c:pt idx="2877">
                  <c:v>17.25</c:v>
                </c:pt>
                <c:pt idx="2878">
                  <c:v>644</c:v>
                </c:pt>
                <c:pt idx="2879">
                  <c:v>170.75</c:v>
                </c:pt>
                <c:pt idx="2880">
                  <c:v>306</c:v>
                </c:pt>
                <c:pt idx="2881">
                  <c:v>7</c:v>
                </c:pt>
                <c:pt idx="2882">
                  <c:v>809.25</c:v>
                </c:pt>
                <c:pt idx="2883">
                  <c:v>1106.25</c:v>
                </c:pt>
                <c:pt idx="2884">
                  <c:v>10</c:v>
                </c:pt>
                <c:pt idx="2885">
                  <c:v>927.5</c:v>
                </c:pt>
                <c:pt idx="2886">
                  <c:v>67.75</c:v>
                </c:pt>
                <c:pt idx="2887">
                  <c:v>904.5</c:v>
                </c:pt>
                <c:pt idx="2888">
                  <c:v>846.5</c:v>
                </c:pt>
                <c:pt idx="2889">
                  <c:v>113.25</c:v>
                </c:pt>
                <c:pt idx="2890">
                  <c:v>38.5</c:v>
                </c:pt>
                <c:pt idx="2891">
                  <c:v>77</c:v>
                </c:pt>
                <c:pt idx="2892">
                  <c:v>651.25</c:v>
                </c:pt>
                <c:pt idx="2893">
                  <c:v>37.25</c:v>
                </c:pt>
                <c:pt idx="2894">
                  <c:v>126.5</c:v>
                </c:pt>
                <c:pt idx="2895">
                  <c:v>411.5</c:v>
                </c:pt>
                <c:pt idx="2896">
                  <c:v>1208.5</c:v>
                </c:pt>
                <c:pt idx="2897">
                  <c:v>28.5</c:v>
                </c:pt>
                <c:pt idx="2898">
                  <c:v>7</c:v>
                </c:pt>
                <c:pt idx="2899">
                  <c:v>1134.5</c:v>
                </c:pt>
                <c:pt idx="2900">
                  <c:v>25</c:v>
                </c:pt>
                <c:pt idx="2901">
                  <c:v>900.75</c:v>
                </c:pt>
                <c:pt idx="2902">
                  <c:v>251.25</c:v>
                </c:pt>
                <c:pt idx="2903">
                  <c:v>220.5</c:v>
                </c:pt>
                <c:pt idx="2904">
                  <c:v>23</c:v>
                </c:pt>
                <c:pt idx="2905">
                  <c:v>911</c:v>
                </c:pt>
                <c:pt idx="2906">
                  <c:v>245</c:v>
                </c:pt>
                <c:pt idx="2907">
                  <c:v>914.5</c:v>
                </c:pt>
                <c:pt idx="2908">
                  <c:v>984.75</c:v>
                </c:pt>
                <c:pt idx="2909">
                  <c:v>11</c:v>
                </c:pt>
                <c:pt idx="2910">
                  <c:v>890</c:v>
                </c:pt>
                <c:pt idx="2911">
                  <c:v>947.5</c:v>
                </c:pt>
                <c:pt idx="2912">
                  <c:v>433</c:v>
                </c:pt>
                <c:pt idx="2913">
                  <c:v>133.5</c:v>
                </c:pt>
                <c:pt idx="2914">
                  <c:v>10</c:v>
                </c:pt>
                <c:pt idx="2915">
                  <c:v>3.75</c:v>
                </c:pt>
                <c:pt idx="2916">
                  <c:v>10</c:v>
                </c:pt>
                <c:pt idx="2917">
                  <c:v>10</c:v>
                </c:pt>
                <c:pt idx="2918">
                  <c:v>9.5</c:v>
                </c:pt>
                <c:pt idx="2919">
                  <c:v>9.5</c:v>
                </c:pt>
                <c:pt idx="2920">
                  <c:v>9.5</c:v>
                </c:pt>
                <c:pt idx="2921">
                  <c:v>10</c:v>
                </c:pt>
                <c:pt idx="2922">
                  <c:v>4</c:v>
                </c:pt>
                <c:pt idx="2923">
                  <c:v>9.5</c:v>
                </c:pt>
                <c:pt idx="2924">
                  <c:v>9.5</c:v>
                </c:pt>
                <c:pt idx="2925">
                  <c:v>9.5</c:v>
                </c:pt>
                <c:pt idx="2926">
                  <c:v>9.5</c:v>
                </c:pt>
                <c:pt idx="2927">
                  <c:v>9.5</c:v>
                </c:pt>
                <c:pt idx="2928">
                  <c:v>10</c:v>
                </c:pt>
                <c:pt idx="2929">
                  <c:v>10</c:v>
                </c:pt>
                <c:pt idx="2930">
                  <c:v>9.5</c:v>
                </c:pt>
                <c:pt idx="2931">
                  <c:v>9.5</c:v>
                </c:pt>
                <c:pt idx="2932">
                  <c:v>10</c:v>
                </c:pt>
                <c:pt idx="2933">
                  <c:v>3.25</c:v>
                </c:pt>
                <c:pt idx="2934">
                  <c:v>10</c:v>
                </c:pt>
                <c:pt idx="2935">
                  <c:v>9.5</c:v>
                </c:pt>
                <c:pt idx="2936">
                  <c:v>3.5</c:v>
                </c:pt>
                <c:pt idx="2937">
                  <c:v>9.5</c:v>
                </c:pt>
                <c:pt idx="2938">
                  <c:v>9.5</c:v>
                </c:pt>
                <c:pt idx="2939">
                  <c:v>3.5</c:v>
                </c:pt>
                <c:pt idx="2940">
                  <c:v>10</c:v>
                </c:pt>
                <c:pt idx="2941">
                  <c:v>9.5</c:v>
                </c:pt>
                <c:pt idx="2942">
                  <c:v>9.5</c:v>
                </c:pt>
                <c:pt idx="2943">
                  <c:v>10</c:v>
                </c:pt>
                <c:pt idx="2944">
                  <c:v>10</c:v>
                </c:pt>
                <c:pt idx="2945">
                  <c:v>9.5</c:v>
                </c:pt>
                <c:pt idx="2946">
                  <c:v>10</c:v>
                </c:pt>
                <c:pt idx="2947">
                  <c:v>10</c:v>
                </c:pt>
                <c:pt idx="2948">
                  <c:v>9.5</c:v>
                </c:pt>
                <c:pt idx="2949">
                  <c:v>10</c:v>
                </c:pt>
                <c:pt idx="2950">
                  <c:v>9.5</c:v>
                </c:pt>
                <c:pt idx="2951">
                  <c:v>10</c:v>
                </c:pt>
                <c:pt idx="2952">
                  <c:v>9.5</c:v>
                </c:pt>
                <c:pt idx="2953">
                  <c:v>9.5</c:v>
                </c:pt>
                <c:pt idx="2954">
                  <c:v>9.5</c:v>
                </c:pt>
                <c:pt idx="2955">
                  <c:v>9.5</c:v>
                </c:pt>
                <c:pt idx="2956">
                  <c:v>10</c:v>
                </c:pt>
                <c:pt idx="2957">
                  <c:v>9.5</c:v>
                </c:pt>
                <c:pt idx="2958">
                  <c:v>9.5</c:v>
                </c:pt>
                <c:pt idx="2959">
                  <c:v>7</c:v>
                </c:pt>
                <c:pt idx="2960">
                  <c:v>10</c:v>
                </c:pt>
                <c:pt idx="2961">
                  <c:v>10</c:v>
                </c:pt>
                <c:pt idx="2962">
                  <c:v>10</c:v>
                </c:pt>
                <c:pt idx="2963">
                  <c:v>9.5</c:v>
                </c:pt>
                <c:pt idx="2964">
                  <c:v>9.5</c:v>
                </c:pt>
                <c:pt idx="2965">
                  <c:v>10</c:v>
                </c:pt>
                <c:pt idx="2966">
                  <c:v>9.5</c:v>
                </c:pt>
                <c:pt idx="2967">
                  <c:v>9.5</c:v>
                </c:pt>
                <c:pt idx="2968">
                  <c:v>10</c:v>
                </c:pt>
                <c:pt idx="2969">
                  <c:v>9.5</c:v>
                </c:pt>
                <c:pt idx="2970">
                  <c:v>10</c:v>
                </c:pt>
                <c:pt idx="2971">
                  <c:v>10</c:v>
                </c:pt>
                <c:pt idx="2972">
                  <c:v>9.5</c:v>
                </c:pt>
                <c:pt idx="2973">
                  <c:v>10</c:v>
                </c:pt>
                <c:pt idx="2974">
                  <c:v>10</c:v>
                </c:pt>
                <c:pt idx="2975">
                  <c:v>3</c:v>
                </c:pt>
                <c:pt idx="2976">
                  <c:v>7</c:v>
                </c:pt>
                <c:pt idx="2977">
                  <c:v>9.5</c:v>
                </c:pt>
                <c:pt idx="2978">
                  <c:v>10</c:v>
                </c:pt>
                <c:pt idx="2979">
                  <c:v>4</c:v>
                </c:pt>
                <c:pt idx="2980">
                  <c:v>9.5</c:v>
                </c:pt>
                <c:pt idx="2981">
                  <c:v>10</c:v>
                </c:pt>
                <c:pt idx="2982">
                  <c:v>3.75</c:v>
                </c:pt>
                <c:pt idx="2983">
                  <c:v>9.5</c:v>
                </c:pt>
                <c:pt idx="2984">
                  <c:v>9.5</c:v>
                </c:pt>
                <c:pt idx="2985">
                  <c:v>4</c:v>
                </c:pt>
                <c:pt idx="2986">
                  <c:v>10</c:v>
                </c:pt>
                <c:pt idx="2987">
                  <c:v>9.5</c:v>
                </c:pt>
                <c:pt idx="2988">
                  <c:v>10</c:v>
                </c:pt>
                <c:pt idx="2989">
                  <c:v>10</c:v>
                </c:pt>
                <c:pt idx="2990">
                  <c:v>10</c:v>
                </c:pt>
                <c:pt idx="2991">
                  <c:v>10</c:v>
                </c:pt>
                <c:pt idx="2992">
                  <c:v>9.5</c:v>
                </c:pt>
                <c:pt idx="2993">
                  <c:v>9.5</c:v>
                </c:pt>
                <c:pt idx="2994">
                  <c:v>9.5</c:v>
                </c:pt>
                <c:pt idx="2995">
                  <c:v>10</c:v>
                </c:pt>
                <c:pt idx="2996">
                  <c:v>10</c:v>
                </c:pt>
                <c:pt idx="2997">
                  <c:v>3.5</c:v>
                </c:pt>
                <c:pt idx="2998">
                  <c:v>10</c:v>
                </c:pt>
                <c:pt idx="2999">
                  <c:v>10</c:v>
                </c:pt>
                <c:pt idx="3000">
                  <c:v>9.5</c:v>
                </c:pt>
                <c:pt idx="3001">
                  <c:v>3.75</c:v>
                </c:pt>
                <c:pt idx="3002">
                  <c:v>9.5</c:v>
                </c:pt>
                <c:pt idx="3003">
                  <c:v>9.5</c:v>
                </c:pt>
                <c:pt idx="3004">
                  <c:v>9.5</c:v>
                </c:pt>
                <c:pt idx="3005">
                  <c:v>10</c:v>
                </c:pt>
                <c:pt idx="3006">
                  <c:v>10</c:v>
                </c:pt>
                <c:pt idx="3007">
                  <c:v>10</c:v>
                </c:pt>
                <c:pt idx="3008">
                  <c:v>9.5</c:v>
                </c:pt>
                <c:pt idx="3009">
                  <c:v>10</c:v>
                </c:pt>
                <c:pt idx="3010">
                  <c:v>10</c:v>
                </c:pt>
                <c:pt idx="3011">
                  <c:v>9.5</c:v>
                </c:pt>
                <c:pt idx="3012">
                  <c:v>10</c:v>
                </c:pt>
                <c:pt idx="3013">
                  <c:v>9.5</c:v>
                </c:pt>
                <c:pt idx="3014">
                  <c:v>9.5</c:v>
                </c:pt>
                <c:pt idx="3015">
                  <c:v>3.5</c:v>
                </c:pt>
                <c:pt idx="3016">
                  <c:v>7</c:v>
                </c:pt>
                <c:pt idx="3017">
                  <c:v>10</c:v>
                </c:pt>
                <c:pt idx="3018">
                  <c:v>9.5</c:v>
                </c:pt>
                <c:pt idx="3019">
                  <c:v>9.5</c:v>
                </c:pt>
                <c:pt idx="3020">
                  <c:v>10</c:v>
                </c:pt>
                <c:pt idx="3021">
                  <c:v>10</c:v>
                </c:pt>
                <c:pt idx="3022">
                  <c:v>9.5</c:v>
                </c:pt>
                <c:pt idx="3023">
                  <c:v>9.5</c:v>
                </c:pt>
                <c:pt idx="3024">
                  <c:v>10</c:v>
                </c:pt>
                <c:pt idx="3025">
                  <c:v>10</c:v>
                </c:pt>
                <c:pt idx="3026">
                  <c:v>10</c:v>
                </c:pt>
                <c:pt idx="3027">
                  <c:v>9.5</c:v>
                </c:pt>
                <c:pt idx="3028">
                  <c:v>9.5</c:v>
                </c:pt>
                <c:pt idx="3029">
                  <c:v>9.5</c:v>
                </c:pt>
                <c:pt idx="3030">
                  <c:v>9.5</c:v>
                </c:pt>
                <c:pt idx="3031">
                  <c:v>10</c:v>
                </c:pt>
                <c:pt idx="3032">
                  <c:v>4</c:v>
                </c:pt>
                <c:pt idx="3033">
                  <c:v>7</c:v>
                </c:pt>
                <c:pt idx="3034">
                  <c:v>10</c:v>
                </c:pt>
                <c:pt idx="3035">
                  <c:v>10</c:v>
                </c:pt>
                <c:pt idx="3036">
                  <c:v>9.5</c:v>
                </c:pt>
                <c:pt idx="3037">
                  <c:v>3.5</c:v>
                </c:pt>
                <c:pt idx="3038">
                  <c:v>9.5</c:v>
                </c:pt>
                <c:pt idx="3039">
                  <c:v>9.5</c:v>
                </c:pt>
                <c:pt idx="3040">
                  <c:v>9.5</c:v>
                </c:pt>
                <c:pt idx="3041">
                  <c:v>10</c:v>
                </c:pt>
                <c:pt idx="3042">
                  <c:v>10</c:v>
                </c:pt>
                <c:pt idx="3043">
                  <c:v>10</c:v>
                </c:pt>
                <c:pt idx="3044">
                  <c:v>9.5</c:v>
                </c:pt>
                <c:pt idx="3045">
                  <c:v>10</c:v>
                </c:pt>
                <c:pt idx="3046">
                  <c:v>7</c:v>
                </c:pt>
                <c:pt idx="3047">
                  <c:v>10</c:v>
                </c:pt>
                <c:pt idx="3048">
                  <c:v>9.5</c:v>
                </c:pt>
                <c:pt idx="3049">
                  <c:v>9.5</c:v>
                </c:pt>
                <c:pt idx="3050">
                  <c:v>10</c:v>
                </c:pt>
                <c:pt idx="3051">
                  <c:v>10</c:v>
                </c:pt>
                <c:pt idx="3052">
                  <c:v>10</c:v>
                </c:pt>
                <c:pt idx="3053">
                  <c:v>9.5</c:v>
                </c:pt>
                <c:pt idx="3054">
                  <c:v>9.5</c:v>
                </c:pt>
                <c:pt idx="3055">
                  <c:v>10</c:v>
                </c:pt>
                <c:pt idx="3056">
                  <c:v>3.75</c:v>
                </c:pt>
                <c:pt idx="3057">
                  <c:v>9.5</c:v>
                </c:pt>
                <c:pt idx="3058">
                  <c:v>10</c:v>
                </c:pt>
                <c:pt idx="3059">
                  <c:v>9.5</c:v>
                </c:pt>
                <c:pt idx="3060">
                  <c:v>10</c:v>
                </c:pt>
                <c:pt idx="3061">
                  <c:v>9.5</c:v>
                </c:pt>
                <c:pt idx="3062">
                  <c:v>9.5</c:v>
                </c:pt>
                <c:pt idx="3063">
                  <c:v>10</c:v>
                </c:pt>
                <c:pt idx="3064">
                  <c:v>9.5</c:v>
                </c:pt>
                <c:pt idx="3065">
                  <c:v>9.5</c:v>
                </c:pt>
                <c:pt idx="3066">
                  <c:v>10</c:v>
                </c:pt>
                <c:pt idx="3067">
                  <c:v>10</c:v>
                </c:pt>
                <c:pt idx="3068">
                  <c:v>9.5</c:v>
                </c:pt>
                <c:pt idx="3069">
                  <c:v>9.5</c:v>
                </c:pt>
                <c:pt idx="3070">
                  <c:v>9.5</c:v>
                </c:pt>
                <c:pt idx="3071">
                  <c:v>9.5</c:v>
                </c:pt>
                <c:pt idx="3072">
                  <c:v>10</c:v>
                </c:pt>
                <c:pt idx="3073">
                  <c:v>9.5</c:v>
                </c:pt>
                <c:pt idx="3074">
                  <c:v>10</c:v>
                </c:pt>
                <c:pt idx="3075">
                  <c:v>9.5</c:v>
                </c:pt>
                <c:pt idx="3076">
                  <c:v>3</c:v>
                </c:pt>
                <c:pt idx="3077">
                  <c:v>9.5</c:v>
                </c:pt>
                <c:pt idx="3078">
                  <c:v>3</c:v>
                </c:pt>
                <c:pt idx="3079">
                  <c:v>9.5</c:v>
                </c:pt>
                <c:pt idx="3080">
                  <c:v>9.5</c:v>
                </c:pt>
                <c:pt idx="3081">
                  <c:v>10</c:v>
                </c:pt>
                <c:pt idx="3082">
                  <c:v>10</c:v>
                </c:pt>
                <c:pt idx="3083">
                  <c:v>9.5</c:v>
                </c:pt>
                <c:pt idx="3084">
                  <c:v>4</c:v>
                </c:pt>
                <c:pt idx="3085">
                  <c:v>9.5</c:v>
                </c:pt>
                <c:pt idx="3086">
                  <c:v>4</c:v>
                </c:pt>
                <c:pt idx="3087">
                  <c:v>9.5</c:v>
                </c:pt>
                <c:pt idx="3088">
                  <c:v>9.5</c:v>
                </c:pt>
                <c:pt idx="3089">
                  <c:v>9.5</c:v>
                </c:pt>
                <c:pt idx="3090">
                  <c:v>9.5</c:v>
                </c:pt>
                <c:pt idx="3091">
                  <c:v>3.75</c:v>
                </c:pt>
                <c:pt idx="3092">
                  <c:v>9.5</c:v>
                </c:pt>
                <c:pt idx="3093">
                  <c:v>9.5</c:v>
                </c:pt>
                <c:pt idx="3094">
                  <c:v>10</c:v>
                </c:pt>
                <c:pt idx="3095">
                  <c:v>10</c:v>
                </c:pt>
                <c:pt idx="3096">
                  <c:v>10</c:v>
                </c:pt>
                <c:pt idx="3097">
                  <c:v>9.5</c:v>
                </c:pt>
                <c:pt idx="3098">
                  <c:v>10</c:v>
                </c:pt>
                <c:pt idx="3099">
                  <c:v>9.5</c:v>
                </c:pt>
                <c:pt idx="3100">
                  <c:v>9.5</c:v>
                </c:pt>
                <c:pt idx="3101">
                  <c:v>9.5</c:v>
                </c:pt>
                <c:pt idx="3102">
                  <c:v>3.75</c:v>
                </c:pt>
                <c:pt idx="3103">
                  <c:v>10</c:v>
                </c:pt>
                <c:pt idx="3104">
                  <c:v>10</c:v>
                </c:pt>
                <c:pt idx="3105">
                  <c:v>10</c:v>
                </c:pt>
                <c:pt idx="3106">
                  <c:v>9.5</c:v>
                </c:pt>
                <c:pt idx="3107">
                  <c:v>9.5</c:v>
                </c:pt>
                <c:pt idx="3108">
                  <c:v>3.25</c:v>
                </c:pt>
                <c:pt idx="3109">
                  <c:v>10</c:v>
                </c:pt>
                <c:pt idx="3110">
                  <c:v>3</c:v>
                </c:pt>
                <c:pt idx="3111">
                  <c:v>9.5</c:v>
                </c:pt>
                <c:pt idx="3112">
                  <c:v>9.5</c:v>
                </c:pt>
                <c:pt idx="3113">
                  <c:v>10</c:v>
                </c:pt>
                <c:pt idx="3114">
                  <c:v>9.5</c:v>
                </c:pt>
                <c:pt idx="3115">
                  <c:v>9.5</c:v>
                </c:pt>
                <c:pt idx="3116">
                  <c:v>10</c:v>
                </c:pt>
                <c:pt idx="3117">
                  <c:v>10</c:v>
                </c:pt>
                <c:pt idx="3118">
                  <c:v>10</c:v>
                </c:pt>
                <c:pt idx="3119">
                  <c:v>9.5</c:v>
                </c:pt>
                <c:pt idx="3120">
                  <c:v>9.5</c:v>
                </c:pt>
                <c:pt idx="3121">
                  <c:v>174.25</c:v>
                </c:pt>
                <c:pt idx="3122">
                  <c:v>424.5</c:v>
                </c:pt>
                <c:pt idx="3123">
                  <c:v>19</c:v>
                </c:pt>
                <c:pt idx="3124">
                  <c:v>386.5</c:v>
                </c:pt>
                <c:pt idx="3125">
                  <c:v>4</c:v>
                </c:pt>
                <c:pt idx="3126">
                  <c:v>12.5</c:v>
                </c:pt>
                <c:pt idx="3127">
                  <c:v>226</c:v>
                </c:pt>
                <c:pt idx="3128">
                  <c:v>483.5</c:v>
                </c:pt>
                <c:pt idx="3129">
                  <c:v>651.5</c:v>
                </c:pt>
                <c:pt idx="3130">
                  <c:v>48</c:v>
                </c:pt>
                <c:pt idx="3131">
                  <c:v>67.5</c:v>
                </c:pt>
                <c:pt idx="3132">
                  <c:v>200</c:v>
                </c:pt>
                <c:pt idx="3133">
                  <c:v>672.5</c:v>
                </c:pt>
                <c:pt idx="3134">
                  <c:v>354</c:v>
                </c:pt>
                <c:pt idx="3135">
                  <c:v>613.75</c:v>
                </c:pt>
                <c:pt idx="3136">
                  <c:v>32.5</c:v>
                </c:pt>
                <c:pt idx="3137">
                  <c:v>205.25</c:v>
                </c:pt>
                <c:pt idx="3138">
                  <c:v>189.5</c:v>
                </c:pt>
                <c:pt idx="3139">
                  <c:v>1081</c:v>
                </c:pt>
                <c:pt idx="3140">
                  <c:v>9.5</c:v>
                </c:pt>
                <c:pt idx="3141">
                  <c:v>66.5</c:v>
                </c:pt>
                <c:pt idx="3142">
                  <c:v>173</c:v>
                </c:pt>
                <c:pt idx="3143">
                  <c:v>993.25</c:v>
                </c:pt>
                <c:pt idx="3144">
                  <c:v>19</c:v>
                </c:pt>
                <c:pt idx="3145">
                  <c:v>949.5</c:v>
                </c:pt>
                <c:pt idx="3146">
                  <c:v>211.5</c:v>
                </c:pt>
                <c:pt idx="3147">
                  <c:v>19</c:v>
                </c:pt>
                <c:pt idx="3148">
                  <c:v>3.75</c:v>
                </c:pt>
                <c:pt idx="3149">
                  <c:v>878.5</c:v>
                </c:pt>
                <c:pt idx="3150">
                  <c:v>158.5</c:v>
                </c:pt>
                <c:pt idx="3151">
                  <c:v>359.5</c:v>
                </c:pt>
                <c:pt idx="3152">
                  <c:v>705.5</c:v>
                </c:pt>
                <c:pt idx="3153">
                  <c:v>268</c:v>
                </c:pt>
                <c:pt idx="3154">
                  <c:v>360</c:v>
                </c:pt>
                <c:pt idx="3155">
                  <c:v>367.75</c:v>
                </c:pt>
                <c:pt idx="3156">
                  <c:v>194</c:v>
                </c:pt>
                <c:pt idx="3157">
                  <c:v>326</c:v>
                </c:pt>
                <c:pt idx="3158">
                  <c:v>38.5</c:v>
                </c:pt>
                <c:pt idx="3159">
                  <c:v>699</c:v>
                </c:pt>
                <c:pt idx="3160">
                  <c:v>107</c:v>
                </c:pt>
                <c:pt idx="3161">
                  <c:v>29</c:v>
                </c:pt>
                <c:pt idx="3162">
                  <c:v>3</c:v>
                </c:pt>
                <c:pt idx="3163">
                  <c:v>316.5</c:v>
                </c:pt>
                <c:pt idx="3164">
                  <c:v>365</c:v>
                </c:pt>
                <c:pt idx="3165">
                  <c:v>1481.25</c:v>
                </c:pt>
                <c:pt idx="3166">
                  <c:v>120.75</c:v>
                </c:pt>
                <c:pt idx="3167">
                  <c:v>111.25</c:v>
                </c:pt>
                <c:pt idx="3168">
                  <c:v>120.5</c:v>
                </c:pt>
                <c:pt idx="3169">
                  <c:v>119</c:v>
                </c:pt>
                <c:pt idx="3170">
                  <c:v>1122.75</c:v>
                </c:pt>
                <c:pt idx="3171">
                  <c:v>927.75</c:v>
                </c:pt>
                <c:pt idx="3172">
                  <c:v>16.5</c:v>
                </c:pt>
                <c:pt idx="3173">
                  <c:v>12.5</c:v>
                </c:pt>
                <c:pt idx="3174">
                  <c:v>140.5</c:v>
                </c:pt>
                <c:pt idx="3175">
                  <c:v>637.5</c:v>
                </c:pt>
                <c:pt idx="3176">
                  <c:v>628.75</c:v>
                </c:pt>
                <c:pt idx="3177">
                  <c:v>489</c:v>
                </c:pt>
                <c:pt idx="3178">
                  <c:v>79.25</c:v>
                </c:pt>
                <c:pt idx="3179">
                  <c:v>450</c:v>
                </c:pt>
                <c:pt idx="3180">
                  <c:v>472.25</c:v>
                </c:pt>
                <c:pt idx="3181">
                  <c:v>9.5</c:v>
                </c:pt>
                <c:pt idx="3182">
                  <c:v>23</c:v>
                </c:pt>
                <c:pt idx="3183">
                  <c:v>39</c:v>
                </c:pt>
                <c:pt idx="3184">
                  <c:v>510</c:v>
                </c:pt>
                <c:pt idx="3185">
                  <c:v>98.75</c:v>
                </c:pt>
                <c:pt idx="3186">
                  <c:v>207.75</c:v>
                </c:pt>
                <c:pt idx="3187">
                  <c:v>834</c:v>
                </c:pt>
                <c:pt idx="3188">
                  <c:v>24</c:v>
                </c:pt>
                <c:pt idx="3189">
                  <c:v>488.5</c:v>
                </c:pt>
                <c:pt idx="3190">
                  <c:v>5.5</c:v>
                </c:pt>
                <c:pt idx="3191">
                  <c:v>891.75</c:v>
                </c:pt>
                <c:pt idx="3192">
                  <c:v>568.75</c:v>
                </c:pt>
                <c:pt idx="3193">
                  <c:v>205.75</c:v>
                </c:pt>
                <c:pt idx="3194">
                  <c:v>751.5</c:v>
                </c:pt>
                <c:pt idx="3195">
                  <c:v>209</c:v>
                </c:pt>
                <c:pt idx="3196">
                  <c:v>221.75</c:v>
                </c:pt>
                <c:pt idx="3197">
                  <c:v>55.5</c:v>
                </c:pt>
                <c:pt idx="3198">
                  <c:v>970</c:v>
                </c:pt>
                <c:pt idx="3199">
                  <c:v>13.5</c:v>
                </c:pt>
                <c:pt idx="3200">
                  <c:v>12.5</c:v>
                </c:pt>
                <c:pt idx="3201">
                  <c:v>106</c:v>
                </c:pt>
                <c:pt idx="3202">
                  <c:v>7</c:v>
                </c:pt>
                <c:pt idx="3203">
                  <c:v>10</c:v>
                </c:pt>
                <c:pt idx="3204">
                  <c:v>399.5</c:v>
                </c:pt>
                <c:pt idx="3205">
                  <c:v>140.5</c:v>
                </c:pt>
                <c:pt idx="3206">
                  <c:v>372.5</c:v>
                </c:pt>
                <c:pt idx="3207">
                  <c:v>956</c:v>
                </c:pt>
                <c:pt idx="3208">
                  <c:v>581.5</c:v>
                </c:pt>
                <c:pt idx="3209">
                  <c:v>19</c:v>
                </c:pt>
                <c:pt idx="3210">
                  <c:v>539.5</c:v>
                </c:pt>
                <c:pt idx="3211">
                  <c:v>107</c:v>
                </c:pt>
                <c:pt idx="3212">
                  <c:v>1039.75</c:v>
                </c:pt>
                <c:pt idx="3213">
                  <c:v>534.75</c:v>
                </c:pt>
                <c:pt idx="3214">
                  <c:v>19.75</c:v>
                </c:pt>
                <c:pt idx="3215">
                  <c:v>19</c:v>
                </c:pt>
                <c:pt idx="3216">
                  <c:v>784.25</c:v>
                </c:pt>
                <c:pt idx="3217">
                  <c:v>9.5</c:v>
                </c:pt>
                <c:pt idx="3218">
                  <c:v>266.5</c:v>
                </c:pt>
                <c:pt idx="3219">
                  <c:v>194.5</c:v>
                </c:pt>
                <c:pt idx="3220">
                  <c:v>792.25</c:v>
                </c:pt>
                <c:pt idx="3221">
                  <c:v>749.5</c:v>
                </c:pt>
                <c:pt idx="3222">
                  <c:v>773.5</c:v>
                </c:pt>
                <c:pt idx="3223">
                  <c:v>27</c:v>
                </c:pt>
                <c:pt idx="3224">
                  <c:v>67.5</c:v>
                </c:pt>
                <c:pt idx="3225">
                  <c:v>7</c:v>
                </c:pt>
                <c:pt idx="3226">
                  <c:v>430.5</c:v>
                </c:pt>
                <c:pt idx="3227">
                  <c:v>43.5</c:v>
                </c:pt>
                <c:pt idx="3228">
                  <c:v>698</c:v>
                </c:pt>
                <c:pt idx="3229">
                  <c:v>188.5</c:v>
                </c:pt>
                <c:pt idx="3230">
                  <c:v>369.5</c:v>
                </c:pt>
                <c:pt idx="3231">
                  <c:v>611.75</c:v>
                </c:pt>
                <c:pt idx="3232">
                  <c:v>513.25</c:v>
                </c:pt>
                <c:pt idx="3233">
                  <c:v>189</c:v>
                </c:pt>
                <c:pt idx="3234">
                  <c:v>111.25</c:v>
                </c:pt>
                <c:pt idx="3235">
                  <c:v>73</c:v>
                </c:pt>
                <c:pt idx="3236">
                  <c:v>260.5</c:v>
                </c:pt>
                <c:pt idx="3237">
                  <c:v>145.5</c:v>
                </c:pt>
                <c:pt idx="3238">
                  <c:v>19</c:v>
                </c:pt>
                <c:pt idx="3239">
                  <c:v>4</c:v>
                </c:pt>
                <c:pt idx="3240">
                  <c:v>604.5</c:v>
                </c:pt>
                <c:pt idx="3241">
                  <c:v>441.25</c:v>
                </c:pt>
                <c:pt idx="3242">
                  <c:v>421.5</c:v>
                </c:pt>
                <c:pt idx="3243">
                  <c:v>9.5</c:v>
                </c:pt>
                <c:pt idx="3244">
                  <c:v>9.5</c:v>
                </c:pt>
                <c:pt idx="3245">
                  <c:v>4</c:v>
                </c:pt>
                <c:pt idx="3246">
                  <c:v>9.5</c:v>
                </c:pt>
                <c:pt idx="3247">
                  <c:v>9.5</c:v>
                </c:pt>
                <c:pt idx="3248">
                  <c:v>10</c:v>
                </c:pt>
                <c:pt idx="3249">
                  <c:v>9.5</c:v>
                </c:pt>
                <c:pt idx="3250">
                  <c:v>9.5</c:v>
                </c:pt>
                <c:pt idx="3251">
                  <c:v>10</c:v>
                </c:pt>
                <c:pt idx="3252">
                  <c:v>10</c:v>
                </c:pt>
                <c:pt idx="3253">
                  <c:v>10</c:v>
                </c:pt>
                <c:pt idx="3254">
                  <c:v>4</c:v>
                </c:pt>
                <c:pt idx="3255">
                  <c:v>7</c:v>
                </c:pt>
                <c:pt idx="3256">
                  <c:v>3.25</c:v>
                </c:pt>
                <c:pt idx="3257">
                  <c:v>9.5</c:v>
                </c:pt>
                <c:pt idx="3258">
                  <c:v>10</c:v>
                </c:pt>
                <c:pt idx="3259">
                  <c:v>10</c:v>
                </c:pt>
                <c:pt idx="3260">
                  <c:v>9.5</c:v>
                </c:pt>
                <c:pt idx="3261">
                  <c:v>4</c:v>
                </c:pt>
                <c:pt idx="3262">
                  <c:v>10</c:v>
                </c:pt>
                <c:pt idx="3263">
                  <c:v>9.5</c:v>
                </c:pt>
                <c:pt idx="3264">
                  <c:v>9.5</c:v>
                </c:pt>
                <c:pt idx="3265">
                  <c:v>9.5</c:v>
                </c:pt>
                <c:pt idx="3266">
                  <c:v>10</c:v>
                </c:pt>
                <c:pt idx="3267">
                  <c:v>9.5</c:v>
                </c:pt>
                <c:pt idx="3268">
                  <c:v>9.5</c:v>
                </c:pt>
                <c:pt idx="3269">
                  <c:v>9.5</c:v>
                </c:pt>
                <c:pt idx="3270">
                  <c:v>10</c:v>
                </c:pt>
                <c:pt idx="3271">
                  <c:v>4</c:v>
                </c:pt>
                <c:pt idx="3272">
                  <c:v>10</c:v>
                </c:pt>
                <c:pt idx="3273">
                  <c:v>9.5</c:v>
                </c:pt>
                <c:pt idx="3274">
                  <c:v>9.5</c:v>
                </c:pt>
                <c:pt idx="3275">
                  <c:v>10</c:v>
                </c:pt>
                <c:pt idx="3276">
                  <c:v>9.5</c:v>
                </c:pt>
                <c:pt idx="3277">
                  <c:v>9.5</c:v>
                </c:pt>
                <c:pt idx="3278">
                  <c:v>9.5</c:v>
                </c:pt>
                <c:pt idx="3279">
                  <c:v>10</c:v>
                </c:pt>
                <c:pt idx="3280">
                  <c:v>9.5</c:v>
                </c:pt>
                <c:pt idx="3281">
                  <c:v>9.5</c:v>
                </c:pt>
                <c:pt idx="3282">
                  <c:v>9.5</c:v>
                </c:pt>
                <c:pt idx="3283">
                  <c:v>3</c:v>
                </c:pt>
                <c:pt idx="3284">
                  <c:v>10</c:v>
                </c:pt>
                <c:pt idx="3285">
                  <c:v>9.5</c:v>
                </c:pt>
                <c:pt idx="3286">
                  <c:v>9.5</c:v>
                </c:pt>
                <c:pt idx="3287">
                  <c:v>9.5</c:v>
                </c:pt>
                <c:pt idx="3288">
                  <c:v>9.5</c:v>
                </c:pt>
                <c:pt idx="3289">
                  <c:v>10</c:v>
                </c:pt>
                <c:pt idx="3290">
                  <c:v>10</c:v>
                </c:pt>
                <c:pt idx="3291">
                  <c:v>10</c:v>
                </c:pt>
                <c:pt idx="3292">
                  <c:v>10</c:v>
                </c:pt>
                <c:pt idx="3293">
                  <c:v>10</c:v>
                </c:pt>
                <c:pt idx="3294">
                  <c:v>10</c:v>
                </c:pt>
                <c:pt idx="3295">
                  <c:v>10</c:v>
                </c:pt>
                <c:pt idx="3296">
                  <c:v>9.5</c:v>
                </c:pt>
                <c:pt idx="3297">
                  <c:v>9.5</c:v>
                </c:pt>
                <c:pt idx="3298">
                  <c:v>10</c:v>
                </c:pt>
                <c:pt idx="3299">
                  <c:v>10</c:v>
                </c:pt>
                <c:pt idx="3300">
                  <c:v>10</c:v>
                </c:pt>
                <c:pt idx="3301">
                  <c:v>9.5</c:v>
                </c:pt>
                <c:pt idx="3302">
                  <c:v>3</c:v>
                </c:pt>
                <c:pt idx="3303">
                  <c:v>10</c:v>
                </c:pt>
                <c:pt idx="3304">
                  <c:v>10</c:v>
                </c:pt>
                <c:pt idx="3305">
                  <c:v>9.5</c:v>
                </c:pt>
                <c:pt idx="3306">
                  <c:v>10</c:v>
                </c:pt>
                <c:pt idx="3307">
                  <c:v>9.5</c:v>
                </c:pt>
                <c:pt idx="3308">
                  <c:v>9.5</c:v>
                </c:pt>
                <c:pt idx="3309">
                  <c:v>3</c:v>
                </c:pt>
                <c:pt idx="3310">
                  <c:v>4</c:v>
                </c:pt>
                <c:pt idx="3311">
                  <c:v>10</c:v>
                </c:pt>
                <c:pt idx="3312">
                  <c:v>10</c:v>
                </c:pt>
                <c:pt idx="3313">
                  <c:v>9.5</c:v>
                </c:pt>
                <c:pt idx="3314">
                  <c:v>9.5</c:v>
                </c:pt>
                <c:pt idx="3315">
                  <c:v>7</c:v>
                </c:pt>
                <c:pt idx="3316">
                  <c:v>3</c:v>
                </c:pt>
                <c:pt idx="3317">
                  <c:v>9.5</c:v>
                </c:pt>
                <c:pt idx="3318">
                  <c:v>10</c:v>
                </c:pt>
                <c:pt idx="3319">
                  <c:v>9.5</c:v>
                </c:pt>
                <c:pt idx="3320">
                  <c:v>10</c:v>
                </c:pt>
                <c:pt idx="3321">
                  <c:v>9.5</c:v>
                </c:pt>
                <c:pt idx="3322">
                  <c:v>9.5</c:v>
                </c:pt>
                <c:pt idx="3323">
                  <c:v>10</c:v>
                </c:pt>
                <c:pt idx="3324">
                  <c:v>10</c:v>
                </c:pt>
                <c:pt idx="3325">
                  <c:v>9.5</c:v>
                </c:pt>
                <c:pt idx="3326">
                  <c:v>10</c:v>
                </c:pt>
                <c:pt idx="3327">
                  <c:v>9.5</c:v>
                </c:pt>
                <c:pt idx="3328">
                  <c:v>9.5</c:v>
                </c:pt>
                <c:pt idx="3329">
                  <c:v>10</c:v>
                </c:pt>
                <c:pt idx="3330">
                  <c:v>10</c:v>
                </c:pt>
                <c:pt idx="3331">
                  <c:v>9.5</c:v>
                </c:pt>
                <c:pt idx="3332">
                  <c:v>10</c:v>
                </c:pt>
                <c:pt idx="3333">
                  <c:v>10</c:v>
                </c:pt>
                <c:pt idx="3334">
                  <c:v>9.5</c:v>
                </c:pt>
                <c:pt idx="3335">
                  <c:v>9.5</c:v>
                </c:pt>
                <c:pt idx="3336">
                  <c:v>9.5</c:v>
                </c:pt>
                <c:pt idx="3337">
                  <c:v>9.5</c:v>
                </c:pt>
                <c:pt idx="3338">
                  <c:v>9.5</c:v>
                </c:pt>
                <c:pt idx="3339">
                  <c:v>10</c:v>
                </c:pt>
                <c:pt idx="3340">
                  <c:v>9.5</c:v>
                </c:pt>
                <c:pt idx="3341">
                  <c:v>9.5</c:v>
                </c:pt>
                <c:pt idx="3342">
                  <c:v>9.5</c:v>
                </c:pt>
                <c:pt idx="3343">
                  <c:v>3</c:v>
                </c:pt>
                <c:pt idx="3344">
                  <c:v>9.5</c:v>
                </c:pt>
                <c:pt idx="3345">
                  <c:v>10</c:v>
                </c:pt>
                <c:pt idx="3346">
                  <c:v>9.5</c:v>
                </c:pt>
                <c:pt idx="3347">
                  <c:v>10</c:v>
                </c:pt>
                <c:pt idx="3348">
                  <c:v>3.25</c:v>
                </c:pt>
                <c:pt idx="3349">
                  <c:v>10</c:v>
                </c:pt>
                <c:pt idx="3350">
                  <c:v>10</c:v>
                </c:pt>
                <c:pt idx="3351">
                  <c:v>9.5</c:v>
                </c:pt>
                <c:pt idx="3352">
                  <c:v>10</c:v>
                </c:pt>
                <c:pt idx="3353">
                  <c:v>9.5</c:v>
                </c:pt>
                <c:pt idx="3354">
                  <c:v>7</c:v>
                </c:pt>
                <c:pt idx="3355">
                  <c:v>10</c:v>
                </c:pt>
                <c:pt idx="3356">
                  <c:v>9.5</c:v>
                </c:pt>
                <c:pt idx="3357">
                  <c:v>9.5</c:v>
                </c:pt>
                <c:pt idx="3358">
                  <c:v>9.5</c:v>
                </c:pt>
                <c:pt idx="3359">
                  <c:v>10</c:v>
                </c:pt>
                <c:pt idx="3360">
                  <c:v>9.5</c:v>
                </c:pt>
                <c:pt idx="3361">
                  <c:v>3.75</c:v>
                </c:pt>
                <c:pt idx="3362">
                  <c:v>3.5</c:v>
                </c:pt>
                <c:pt idx="3363">
                  <c:v>9.5</c:v>
                </c:pt>
                <c:pt idx="3364">
                  <c:v>9.5</c:v>
                </c:pt>
                <c:pt idx="3365">
                  <c:v>9.5</c:v>
                </c:pt>
                <c:pt idx="3366">
                  <c:v>10</c:v>
                </c:pt>
                <c:pt idx="3367">
                  <c:v>10</c:v>
                </c:pt>
                <c:pt idx="3368">
                  <c:v>9.5</c:v>
                </c:pt>
                <c:pt idx="3369">
                  <c:v>10</c:v>
                </c:pt>
                <c:pt idx="3370">
                  <c:v>10</c:v>
                </c:pt>
                <c:pt idx="3371">
                  <c:v>9.5</c:v>
                </c:pt>
                <c:pt idx="3372">
                  <c:v>9.5</c:v>
                </c:pt>
                <c:pt idx="3373">
                  <c:v>9.5</c:v>
                </c:pt>
                <c:pt idx="3374">
                  <c:v>9.5</c:v>
                </c:pt>
                <c:pt idx="3375">
                  <c:v>9.5</c:v>
                </c:pt>
                <c:pt idx="3376">
                  <c:v>9.5</c:v>
                </c:pt>
                <c:pt idx="3377">
                  <c:v>10</c:v>
                </c:pt>
                <c:pt idx="3378">
                  <c:v>9.5</c:v>
                </c:pt>
                <c:pt idx="3379">
                  <c:v>10</c:v>
                </c:pt>
                <c:pt idx="3380">
                  <c:v>10</c:v>
                </c:pt>
                <c:pt idx="3381">
                  <c:v>9.5</c:v>
                </c:pt>
                <c:pt idx="3382">
                  <c:v>10</c:v>
                </c:pt>
                <c:pt idx="3383">
                  <c:v>9.5</c:v>
                </c:pt>
                <c:pt idx="3384">
                  <c:v>10</c:v>
                </c:pt>
                <c:pt idx="3385">
                  <c:v>9.5</c:v>
                </c:pt>
                <c:pt idx="3386">
                  <c:v>9.5</c:v>
                </c:pt>
                <c:pt idx="3387">
                  <c:v>10</c:v>
                </c:pt>
                <c:pt idx="3388">
                  <c:v>9.5</c:v>
                </c:pt>
                <c:pt idx="3389">
                  <c:v>9.5</c:v>
                </c:pt>
                <c:pt idx="3390">
                  <c:v>4</c:v>
                </c:pt>
                <c:pt idx="3391">
                  <c:v>10</c:v>
                </c:pt>
                <c:pt idx="3392">
                  <c:v>3</c:v>
                </c:pt>
                <c:pt idx="3393">
                  <c:v>10</c:v>
                </c:pt>
                <c:pt idx="3394">
                  <c:v>10</c:v>
                </c:pt>
                <c:pt idx="3395">
                  <c:v>10</c:v>
                </c:pt>
                <c:pt idx="3396">
                  <c:v>10</c:v>
                </c:pt>
                <c:pt idx="3397">
                  <c:v>9.5</c:v>
                </c:pt>
                <c:pt idx="3398">
                  <c:v>9.5</c:v>
                </c:pt>
                <c:pt idx="3399">
                  <c:v>3.75</c:v>
                </c:pt>
                <c:pt idx="3400">
                  <c:v>9.5</c:v>
                </c:pt>
                <c:pt idx="3401">
                  <c:v>10</c:v>
                </c:pt>
                <c:pt idx="3402">
                  <c:v>9.5</c:v>
                </c:pt>
                <c:pt idx="3403">
                  <c:v>10</c:v>
                </c:pt>
                <c:pt idx="3404">
                  <c:v>10</c:v>
                </c:pt>
                <c:pt idx="3405">
                  <c:v>10</c:v>
                </c:pt>
                <c:pt idx="3406">
                  <c:v>9.5</c:v>
                </c:pt>
                <c:pt idx="3407">
                  <c:v>9.5</c:v>
                </c:pt>
                <c:pt idx="3408">
                  <c:v>10</c:v>
                </c:pt>
                <c:pt idx="3409">
                  <c:v>10</c:v>
                </c:pt>
                <c:pt idx="3410">
                  <c:v>9.5</c:v>
                </c:pt>
                <c:pt idx="3411">
                  <c:v>10</c:v>
                </c:pt>
                <c:pt idx="3412">
                  <c:v>10</c:v>
                </c:pt>
                <c:pt idx="3413">
                  <c:v>10</c:v>
                </c:pt>
                <c:pt idx="3414">
                  <c:v>9.5</c:v>
                </c:pt>
                <c:pt idx="3415">
                  <c:v>9.5</c:v>
                </c:pt>
                <c:pt idx="3416">
                  <c:v>4</c:v>
                </c:pt>
                <c:pt idx="3417">
                  <c:v>3</c:v>
                </c:pt>
                <c:pt idx="3418">
                  <c:v>10</c:v>
                </c:pt>
                <c:pt idx="3419">
                  <c:v>10</c:v>
                </c:pt>
                <c:pt idx="3420">
                  <c:v>9.5</c:v>
                </c:pt>
                <c:pt idx="3421">
                  <c:v>10</c:v>
                </c:pt>
                <c:pt idx="3422">
                  <c:v>3.25</c:v>
                </c:pt>
                <c:pt idx="3423">
                  <c:v>10</c:v>
                </c:pt>
                <c:pt idx="3424">
                  <c:v>10</c:v>
                </c:pt>
                <c:pt idx="3425">
                  <c:v>10</c:v>
                </c:pt>
                <c:pt idx="3426">
                  <c:v>9.5</c:v>
                </c:pt>
                <c:pt idx="3427">
                  <c:v>10</c:v>
                </c:pt>
                <c:pt idx="3428">
                  <c:v>10</c:v>
                </c:pt>
                <c:pt idx="3429">
                  <c:v>10</c:v>
                </c:pt>
                <c:pt idx="3430">
                  <c:v>9.5</c:v>
                </c:pt>
                <c:pt idx="3431">
                  <c:v>3.5</c:v>
                </c:pt>
                <c:pt idx="3432">
                  <c:v>9.5</c:v>
                </c:pt>
                <c:pt idx="3433">
                  <c:v>10</c:v>
                </c:pt>
                <c:pt idx="3434">
                  <c:v>7</c:v>
                </c:pt>
                <c:pt idx="3435">
                  <c:v>9.5</c:v>
                </c:pt>
                <c:pt idx="3436">
                  <c:v>9.5</c:v>
                </c:pt>
                <c:pt idx="3437">
                  <c:v>3</c:v>
                </c:pt>
                <c:pt idx="3438">
                  <c:v>3</c:v>
                </c:pt>
                <c:pt idx="3439">
                  <c:v>10</c:v>
                </c:pt>
                <c:pt idx="3440">
                  <c:v>9.5</c:v>
                </c:pt>
                <c:pt idx="3441">
                  <c:v>3.75</c:v>
                </c:pt>
                <c:pt idx="3442">
                  <c:v>3.75</c:v>
                </c:pt>
                <c:pt idx="3443">
                  <c:v>10</c:v>
                </c:pt>
                <c:pt idx="3444">
                  <c:v>9.5</c:v>
                </c:pt>
                <c:pt idx="3445">
                  <c:v>9.5</c:v>
                </c:pt>
                <c:pt idx="3446">
                  <c:v>10</c:v>
                </c:pt>
                <c:pt idx="3447">
                  <c:v>9.5</c:v>
                </c:pt>
                <c:pt idx="3448">
                  <c:v>10</c:v>
                </c:pt>
                <c:pt idx="3449">
                  <c:v>10</c:v>
                </c:pt>
                <c:pt idx="3450">
                  <c:v>3</c:v>
                </c:pt>
                <c:pt idx="3451">
                  <c:v>9.5</c:v>
                </c:pt>
                <c:pt idx="3452">
                  <c:v>10</c:v>
                </c:pt>
                <c:pt idx="3453">
                  <c:v>10</c:v>
                </c:pt>
                <c:pt idx="3454">
                  <c:v>10</c:v>
                </c:pt>
                <c:pt idx="3455">
                  <c:v>10</c:v>
                </c:pt>
                <c:pt idx="3456">
                  <c:v>9.5</c:v>
                </c:pt>
                <c:pt idx="3457">
                  <c:v>3.75</c:v>
                </c:pt>
                <c:pt idx="3458">
                  <c:v>9.5</c:v>
                </c:pt>
                <c:pt idx="3459">
                  <c:v>9.5</c:v>
                </c:pt>
                <c:pt idx="3460">
                  <c:v>9.5</c:v>
                </c:pt>
                <c:pt idx="3461">
                  <c:v>9.5</c:v>
                </c:pt>
                <c:pt idx="3462">
                  <c:v>4</c:v>
                </c:pt>
                <c:pt idx="3463">
                  <c:v>9.5</c:v>
                </c:pt>
                <c:pt idx="3464">
                  <c:v>10</c:v>
                </c:pt>
                <c:pt idx="3465">
                  <c:v>10</c:v>
                </c:pt>
                <c:pt idx="3466">
                  <c:v>9.5</c:v>
                </c:pt>
                <c:pt idx="3467">
                  <c:v>9.5</c:v>
                </c:pt>
                <c:pt idx="3468">
                  <c:v>10</c:v>
                </c:pt>
                <c:pt idx="3469">
                  <c:v>9.5</c:v>
                </c:pt>
                <c:pt idx="3470">
                  <c:v>9.5</c:v>
                </c:pt>
                <c:pt idx="3471">
                  <c:v>10</c:v>
                </c:pt>
                <c:pt idx="3472">
                  <c:v>7</c:v>
                </c:pt>
                <c:pt idx="3473">
                  <c:v>3.75</c:v>
                </c:pt>
                <c:pt idx="3474">
                  <c:v>11.25</c:v>
                </c:pt>
                <c:pt idx="3475">
                  <c:v>79</c:v>
                </c:pt>
                <c:pt idx="3476">
                  <c:v>245.25</c:v>
                </c:pt>
                <c:pt idx="3477">
                  <c:v>436</c:v>
                </c:pt>
                <c:pt idx="3478">
                  <c:v>373.5</c:v>
                </c:pt>
                <c:pt idx="3479">
                  <c:v>528.5</c:v>
                </c:pt>
                <c:pt idx="3480">
                  <c:v>1491</c:v>
                </c:pt>
                <c:pt idx="3481">
                  <c:v>7</c:v>
                </c:pt>
                <c:pt idx="3482">
                  <c:v>125</c:v>
                </c:pt>
                <c:pt idx="3483">
                  <c:v>12.25</c:v>
                </c:pt>
                <c:pt idx="3484">
                  <c:v>638</c:v>
                </c:pt>
                <c:pt idx="3485">
                  <c:v>7</c:v>
                </c:pt>
                <c:pt idx="3486">
                  <c:v>20</c:v>
                </c:pt>
                <c:pt idx="3487">
                  <c:v>115</c:v>
                </c:pt>
                <c:pt idx="3488">
                  <c:v>11.5</c:v>
                </c:pt>
                <c:pt idx="3489">
                  <c:v>1117.5</c:v>
                </c:pt>
                <c:pt idx="3490">
                  <c:v>1106</c:v>
                </c:pt>
                <c:pt idx="3491">
                  <c:v>169</c:v>
                </c:pt>
                <c:pt idx="3492">
                  <c:v>179</c:v>
                </c:pt>
                <c:pt idx="3493">
                  <c:v>1432.75</c:v>
                </c:pt>
                <c:pt idx="3494">
                  <c:v>12.5</c:v>
                </c:pt>
                <c:pt idx="3495">
                  <c:v>141.25</c:v>
                </c:pt>
                <c:pt idx="3496">
                  <c:v>5.5</c:v>
                </c:pt>
                <c:pt idx="3497">
                  <c:v>265</c:v>
                </c:pt>
                <c:pt idx="3498">
                  <c:v>4</c:v>
                </c:pt>
                <c:pt idx="3499">
                  <c:v>610.25</c:v>
                </c:pt>
                <c:pt idx="3500">
                  <c:v>547</c:v>
                </c:pt>
                <c:pt idx="3501">
                  <c:v>573.5</c:v>
                </c:pt>
                <c:pt idx="3502">
                  <c:v>25</c:v>
                </c:pt>
                <c:pt idx="3503">
                  <c:v>109.25</c:v>
                </c:pt>
                <c:pt idx="3504">
                  <c:v>516</c:v>
                </c:pt>
                <c:pt idx="3505">
                  <c:v>16.75</c:v>
                </c:pt>
                <c:pt idx="3506">
                  <c:v>26.25</c:v>
                </c:pt>
                <c:pt idx="3507">
                  <c:v>332.5</c:v>
                </c:pt>
                <c:pt idx="3508">
                  <c:v>11</c:v>
                </c:pt>
                <c:pt idx="3509">
                  <c:v>11.5</c:v>
                </c:pt>
                <c:pt idx="3510">
                  <c:v>602.25</c:v>
                </c:pt>
                <c:pt idx="3511">
                  <c:v>509</c:v>
                </c:pt>
                <c:pt idx="3512">
                  <c:v>1510.5</c:v>
                </c:pt>
                <c:pt idx="3513">
                  <c:v>134.5</c:v>
                </c:pt>
                <c:pt idx="3514">
                  <c:v>203.5</c:v>
                </c:pt>
                <c:pt idx="3515">
                  <c:v>569.25</c:v>
                </c:pt>
                <c:pt idx="3516">
                  <c:v>227</c:v>
                </c:pt>
                <c:pt idx="3517">
                  <c:v>1560.5</c:v>
                </c:pt>
                <c:pt idx="3518">
                  <c:v>4</c:v>
                </c:pt>
                <c:pt idx="3519">
                  <c:v>67.5</c:v>
                </c:pt>
                <c:pt idx="3520">
                  <c:v>808.25</c:v>
                </c:pt>
                <c:pt idx="3521">
                  <c:v>27</c:v>
                </c:pt>
                <c:pt idx="3522">
                  <c:v>5.75</c:v>
                </c:pt>
                <c:pt idx="3523">
                  <c:v>22</c:v>
                </c:pt>
                <c:pt idx="3524">
                  <c:v>19</c:v>
                </c:pt>
                <c:pt idx="3525">
                  <c:v>14.5</c:v>
                </c:pt>
                <c:pt idx="3526">
                  <c:v>406</c:v>
                </c:pt>
                <c:pt idx="3527">
                  <c:v>189</c:v>
                </c:pt>
                <c:pt idx="3528">
                  <c:v>320.5</c:v>
                </c:pt>
                <c:pt idx="3529">
                  <c:v>8</c:v>
                </c:pt>
                <c:pt idx="3530">
                  <c:v>476.25</c:v>
                </c:pt>
                <c:pt idx="3531">
                  <c:v>4</c:v>
                </c:pt>
                <c:pt idx="3532">
                  <c:v>158</c:v>
                </c:pt>
                <c:pt idx="3533">
                  <c:v>1377</c:v>
                </c:pt>
                <c:pt idx="3534">
                  <c:v>441.5</c:v>
                </c:pt>
                <c:pt idx="3535">
                  <c:v>138</c:v>
                </c:pt>
                <c:pt idx="3536">
                  <c:v>80.5</c:v>
                </c:pt>
                <c:pt idx="3537">
                  <c:v>813.75</c:v>
                </c:pt>
                <c:pt idx="3538">
                  <c:v>30</c:v>
                </c:pt>
                <c:pt idx="3539">
                  <c:v>86.5</c:v>
                </c:pt>
                <c:pt idx="3540">
                  <c:v>138.75</c:v>
                </c:pt>
                <c:pt idx="3541">
                  <c:v>10</c:v>
                </c:pt>
                <c:pt idx="3542">
                  <c:v>293</c:v>
                </c:pt>
                <c:pt idx="3543">
                  <c:v>18</c:v>
                </c:pt>
                <c:pt idx="3544">
                  <c:v>96.25</c:v>
                </c:pt>
                <c:pt idx="3545">
                  <c:v>7</c:v>
                </c:pt>
                <c:pt idx="3546">
                  <c:v>76</c:v>
                </c:pt>
                <c:pt idx="3547">
                  <c:v>439.5</c:v>
                </c:pt>
                <c:pt idx="3548">
                  <c:v>744.5</c:v>
                </c:pt>
                <c:pt idx="3549">
                  <c:v>203.75</c:v>
                </c:pt>
                <c:pt idx="3550">
                  <c:v>519</c:v>
                </c:pt>
                <c:pt idx="3551">
                  <c:v>749.75</c:v>
                </c:pt>
                <c:pt idx="3552">
                  <c:v>82.25</c:v>
                </c:pt>
                <c:pt idx="3553">
                  <c:v>1026.5</c:v>
                </c:pt>
                <c:pt idx="3554">
                  <c:v>88.5</c:v>
                </c:pt>
                <c:pt idx="3555">
                  <c:v>166</c:v>
                </c:pt>
                <c:pt idx="3556">
                  <c:v>549.75</c:v>
                </c:pt>
                <c:pt idx="3557">
                  <c:v>22</c:v>
                </c:pt>
                <c:pt idx="3558">
                  <c:v>76</c:v>
                </c:pt>
                <c:pt idx="3559">
                  <c:v>846.75</c:v>
                </c:pt>
                <c:pt idx="3560">
                  <c:v>921</c:v>
                </c:pt>
                <c:pt idx="3561">
                  <c:v>186.25</c:v>
                </c:pt>
                <c:pt idx="3562">
                  <c:v>37.5</c:v>
                </c:pt>
                <c:pt idx="3563">
                  <c:v>794.75</c:v>
                </c:pt>
                <c:pt idx="3564">
                  <c:v>384</c:v>
                </c:pt>
                <c:pt idx="3565">
                  <c:v>35.25</c:v>
                </c:pt>
                <c:pt idx="3566">
                  <c:v>478.5</c:v>
                </c:pt>
                <c:pt idx="3567">
                  <c:v>47.5</c:v>
                </c:pt>
                <c:pt idx="3568">
                  <c:v>7</c:v>
                </c:pt>
                <c:pt idx="3569">
                  <c:v>9.5</c:v>
                </c:pt>
                <c:pt idx="3570">
                  <c:v>10</c:v>
                </c:pt>
                <c:pt idx="3571">
                  <c:v>10</c:v>
                </c:pt>
                <c:pt idx="3572">
                  <c:v>9.5</c:v>
                </c:pt>
                <c:pt idx="3573">
                  <c:v>4</c:v>
                </c:pt>
                <c:pt idx="3574">
                  <c:v>10</c:v>
                </c:pt>
                <c:pt idx="3575">
                  <c:v>3.25</c:v>
                </c:pt>
                <c:pt idx="3576">
                  <c:v>9.5</c:v>
                </c:pt>
                <c:pt idx="3577">
                  <c:v>9.5</c:v>
                </c:pt>
                <c:pt idx="3578">
                  <c:v>9.5</c:v>
                </c:pt>
                <c:pt idx="3579">
                  <c:v>9.5</c:v>
                </c:pt>
                <c:pt idx="3580">
                  <c:v>9.5</c:v>
                </c:pt>
                <c:pt idx="3581">
                  <c:v>9.5</c:v>
                </c:pt>
                <c:pt idx="3582">
                  <c:v>4</c:v>
                </c:pt>
                <c:pt idx="3583">
                  <c:v>3.75</c:v>
                </c:pt>
                <c:pt idx="3584">
                  <c:v>10</c:v>
                </c:pt>
                <c:pt idx="3585">
                  <c:v>10</c:v>
                </c:pt>
                <c:pt idx="3586">
                  <c:v>9.5</c:v>
                </c:pt>
                <c:pt idx="3587">
                  <c:v>10</c:v>
                </c:pt>
                <c:pt idx="3588">
                  <c:v>10</c:v>
                </c:pt>
                <c:pt idx="3589">
                  <c:v>10</c:v>
                </c:pt>
                <c:pt idx="3590">
                  <c:v>10</c:v>
                </c:pt>
                <c:pt idx="3591">
                  <c:v>9.5</c:v>
                </c:pt>
                <c:pt idx="3592">
                  <c:v>10</c:v>
                </c:pt>
                <c:pt idx="3593">
                  <c:v>9.5</c:v>
                </c:pt>
                <c:pt idx="3594">
                  <c:v>9.5</c:v>
                </c:pt>
                <c:pt idx="3595">
                  <c:v>10</c:v>
                </c:pt>
                <c:pt idx="3596">
                  <c:v>9.5</c:v>
                </c:pt>
                <c:pt idx="3597">
                  <c:v>10</c:v>
                </c:pt>
                <c:pt idx="3598">
                  <c:v>9.5</c:v>
                </c:pt>
                <c:pt idx="3599">
                  <c:v>4</c:v>
                </c:pt>
                <c:pt idx="3600">
                  <c:v>10</c:v>
                </c:pt>
                <c:pt idx="3601">
                  <c:v>9.5</c:v>
                </c:pt>
                <c:pt idx="3602">
                  <c:v>10</c:v>
                </c:pt>
                <c:pt idx="3603">
                  <c:v>10</c:v>
                </c:pt>
                <c:pt idx="3604">
                  <c:v>9.5</c:v>
                </c:pt>
                <c:pt idx="3605">
                  <c:v>9.5</c:v>
                </c:pt>
                <c:pt idx="3606">
                  <c:v>3.75</c:v>
                </c:pt>
                <c:pt idx="3607">
                  <c:v>9.5</c:v>
                </c:pt>
                <c:pt idx="3608">
                  <c:v>9.5</c:v>
                </c:pt>
                <c:pt idx="3609">
                  <c:v>9.5</c:v>
                </c:pt>
                <c:pt idx="3610">
                  <c:v>10</c:v>
                </c:pt>
                <c:pt idx="3611">
                  <c:v>10</c:v>
                </c:pt>
                <c:pt idx="3612">
                  <c:v>9.5</c:v>
                </c:pt>
                <c:pt idx="3613">
                  <c:v>10</c:v>
                </c:pt>
                <c:pt idx="3614">
                  <c:v>9.5</c:v>
                </c:pt>
                <c:pt idx="3615">
                  <c:v>9.5</c:v>
                </c:pt>
                <c:pt idx="3616">
                  <c:v>3</c:v>
                </c:pt>
                <c:pt idx="3617">
                  <c:v>10</c:v>
                </c:pt>
                <c:pt idx="3618">
                  <c:v>3.5</c:v>
                </c:pt>
                <c:pt idx="3619">
                  <c:v>9.5</c:v>
                </c:pt>
                <c:pt idx="3620">
                  <c:v>10</c:v>
                </c:pt>
                <c:pt idx="3621">
                  <c:v>9.5</c:v>
                </c:pt>
                <c:pt idx="3622">
                  <c:v>9.5</c:v>
                </c:pt>
                <c:pt idx="3623">
                  <c:v>10</c:v>
                </c:pt>
                <c:pt idx="3624">
                  <c:v>9.5</c:v>
                </c:pt>
                <c:pt idx="3625">
                  <c:v>10</c:v>
                </c:pt>
                <c:pt idx="3626">
                  <c:v>3.25</c:v>
                </c:pt>
                <c:pt idx="3627">
                  <c:v>4</c:v>
                </c:pt>
                <c:pt idx="3628">
                  <c:v>10</c:v>
                </c:pt>
                <c:pt idx="3629">
                  <c:v>3.25</c:v>
                </c:pt>
                <c:pt idx="3630">
                  <c:v>10</c:v>
                </c:pt>
                <c:pt idx="3631">
                  <c:v>9.5</c:v>
                </c:pt>
                <c:pt idx="3632">
                  <c:v>4</c:v>
                </c:pt>
                <c:pt idx="3633">
                  <c:v>10</c:v>
                </c:pt>
                <c:pt idx="3634">
                  <c:v>10</c:v>
                </c:pt>
                <c:pt idx="3635">
                  <c:v>9.5</c:v>
                </c:pt>
                <c:pt idx="3636">
                  <c:v>9.5</c:v>
                </c:pt>
                <c:pt idx="3637">
                  <c:v>10</c:v>
                </c:pt>
                <c:pt idx="3638">
                  <c:v>3.75</c:v>
                </c:pt>
                <c:pt idx="3639">
                  <c:v>3.75</c:v>
                </c:pt>
                <c:pt idx="3640">
                  <c:v>3</c:v>
                </c:pt>
                <c:pt idx="3641">
                  <c:v>3.5</c:v>
                </c:pt>
                <c:pt idx="3642">
                  <c:v>10</c:v>
                </c:pt>
                <c:pt idx="3643">
                  <c:v>9.5</c:v>
                </c:pt>
                <c:pt idx="3644">
                  <c:v>9.5</c:v>
                </c:pt>
                <c:pt idx="3645">
                  <c:v>9.5</c:v>
                </c:pt>
                <c:pt idx="3646">
                  <c:v>9.5</c:v>
                </c:pt>
                <c:pt idx="3647">
                  <c:v>10</c:v>
                </c:pt>
                <c:pt idx="3648">
                  <c:v>9.5</c:v>
                </c:pt>
                <c:pt idx="3649">
                  <c:v>4</c:v>
                </c:pt>
                <c:pt idx="3650">
                  <c:v>7</c:v>
                </c:pt>
                <c:pt idx="3651">
                  <c:v>10</c:v>
                </c:pt>
                <c:pt idx="3652">
                  <c:v>9.5</c:v>
                </c:pt>
                <c:pt idx="3653">
                  <c:v>9.5</c:v>
                </c:pt>
                <c:pt idx="3654">
                  <c:v>10</c:v>
                </c:pt>
                <c:pt idx="3655">
                  <c:v>10</c:v>
                </c:pt>
                <c:pt idx="3656">
                  <c:v>9.5</c:v>
                </c:pt>
                <c:pt idx="3657">
                  <c:v>9.5</c:v>
                </c:pt>
                <c:pt idx="3658">
                  <c:v>3.75</c:v>
                </c:pt>
                <c:pt idx="3659">
                  <c:v>9.5</c:v>
                </c:pt>
                <c:pt idx="3660">
                  <c:v>10</c:v>
                </c:pt>
                <c:pt idx="3661">
                  <c:v>9.5</c:v>
                </c:pt>
                <c:pt idx="3662">
                  <c:v>9.5</c:v>
                </c:pt>
                <c:pt idx="3663">
                  <c:v>10</c:v>
                </c:pt>
                <c:pt idx="3664">
                  <c:v>10</c:v>
                </c:pt>
                <c:pt idx="3665">
                  <c:v>10</c:v>
                </c:pt>
                <c:pt idx="3666">
                  <c:v>4</c:v>
                </c:pt>
                <c:pt idx="3667">
                  <c:v>3.25</c:v>
                </c:pt>
                <c:pt idx="3668">
                  <c:v>3</c:v>
                </c:pt>
                <c:pt idx="3669">
                  <c:v>10</c:v>
                </c:pt>
                <c:pt idx="3670">
                  <c:v>9.5</c:v>
                </c:pt>
                <c:pt idx="3671">
                  <c:v>10</c:v>
                </c:pt>
                <c:pt idx="3672">
                  <c:v>4</c:v>
                </c:pt>
                <c:pt idx="3673">
                  <c:v>3</c:v>
                </c:pt>
                <c:pt idx="3674">
                  <c:v>9.5</c:v>
                </c:pt>
                <c:pt idx="3675">
                  <c:v>10</c:v>
                </c:pt>
                <c:pt idx="3676">
                  <c:v>10</c:v>
                </c:pt>
                <c:pt idx="3677">
                  <c:v>9.5</c:v>
                </c:pt>
                <c:pt idx="3678">
                  <c:v>9.5</c:v>
                </c:pt>
                <c:pt idx="3679">
                  <c:v>7</c:v>
                </c:pt>
                <c:pt idx="3680">
                  <c:v>10</c:v>
                </c:pt>
                <c:pt idx="3681">
                  <c:v>10</c:v>
                </c:pt>
                <c:pt idx="3682">
                  <c:v>9.5</c:v>
                </c:pt>
                <c:pt idx="3683">
                  <c:v>3</c:v>
                </c:pt>
                <c:pt idx="3684">
                  <c:v>4</c:v>
                </c:pt>
                <c:pt idx="3685">
                  <c:v>3.75</c:v>
                </c:pt>
                <c:pt idx="3686">
                  <c:v>9.5</c:v>
                </c:pt>
                <c:pt idx="3687">
                  <c:v>3.75</c:v>
                </c:pt>
                <c:pt idx="3688">
                  <c:v>3</c:v>
                </c:pt>
                <c:pt idx="3689">
                  <c:v>10</c:v>
                </c:pt>
                <c:pt idx="3690">
                  <c:v>10</c:v>
                </c:pt>
                <c:pt idx="3691">
                  <c:v>9.5</c:v>
                </c:pt>
                <c:pt idx="3692">
                  <c:v>9.5</c:v>
                </c:pt>
                <c:pt idx="3693">
                  <c:v>4</c:v>
                </c:pt>
                <c:pt idx="3694">
                  <c:v>9.5</c:v>
                </c:pt>
                <c:pt idx="3695">
                  <c:v>10</c:v>
                </c:pt>
                <c:pt idx="3696">
                  <c:v>10</c:v>
                </c:pt>
                <c:pt idx="3697">
                  <c:v>7</c:v>
                </c:pt>
                <c:pt idx="3698">
                  <c:v>9.5</c:v>
                </c:pt>
                <c:pt idx="3699">
                  <c:v>9.5</c:v>
                </c:pt>
                <c:pt idx="3700">
                  <c:v>9.5</c:v>
                </c:pt>
                <c:pt idx="3701">
                  <c:v>9.5</c:v>
                </c:pt>
                <c:pt idx="3702">
                  <c:v>9.5</c:v>
                </c:pt>
                <c:pt idx="3703">
                  <c:v>3</c:v>
                </c:pt>
                <c:pt idx="3704">
                  <c:v>10</c:v>
                </c:pt>
                <c:pt idx="3705">
                  <c:v>9.5</c:v>
                </c:pt>
                <c:pt idx="3706">
                  <c:v>3.75</c:v>
                </c:pt>
                <c:pt idx="3707">
                  <c:v>10</c:v>
                </c:pt>
                <c:pt idx="3708">
                  <c:v>9.5</c:v>
                </c:pt>
                <c:pt idx="3709">
                  <c:v>3.25</c:v>
                </c:pt>
                <c:pt idx="3710">
                  <c:v>9.5</c:v>
                </c:pt>
                <c:pt idx="3711">
                  <c:v>7</c:v>
                </c:pt>
                <c:pt idx="3712">
                  <c:v>10</c:v>
                </c:pt>
                <c:pt idx="3713">
                  <c:v>10</c:v>
                </c:pt>
                <c:pt idx="3714">
                  <c:v>9.5</c:v>
                </c:pt>
                <c:pt idx="3715">
                  <c:v>9.5</c:v>
                </c:pt>
                <c:pt idx="3716">
                  <c:v>9.5</c:v>
                </c:pt>
                <c:pt idx="3717">
                  <c:v>10</c:v>
                </c:pt>
                <c:pt idx="3718">
                  <c:v>9.5</c:v>
                </c:pt>
                <c:pt idx="3719">
                  <c:v>10</c:v>
                </c:pt>
                <c:pt idx="3720">
                  <c:v>3.75</c:v>
                </c:pt>
                <c:pt idx="3721">
                  <c:v>4</c:v>
                </c:pt>
                <c:pt idx="3722">
                  <c:v>9.5</c:v>
                </c:pt>
                <c:pt idx="3723">
                  <c:v>3</c:v>
                </c:pt>
                <c:pt idx="3724">
                  <c:v>725</c:v>
                </c:pt>
                <c:pt idx="3725">
                  <c:v>75</c:v>
                </c:pt>
                <c:pt idx="3726">
                  <c:v>3.75</c:v>
                </c:pt>
                <c:pt idx="3727">
                  <c:v>3</c:v>
                </c:pt>
                <c:pt idx="3728">
                  <c:v>545.75</c:v>
                </c:pt>
                <c:pt idx="3729">
                  <c:v>662</c:v>
                </c:pt>
                <c:pt idx="3730">
                  <c:v>348.5</c:v>
                </c:pt>
                <c:pt idx="3731">
                  <c:v>10</c:v>
                </c:pt>
                <c:pt idx="3732">
                  <c:v>849</c:v>
                </c:pt>
                <c:pt idx="3733">
                  <c:v>9.5</c:v>
                </c:pt>
                <c:pt idx="3734">
                  <c:v>610.75</c:v>
                </c:pt>
                <c:pt idx="3735">
                  <c:v>88.5</c:v>
                </c:pt>
                <c:pt idx="3736">
                  <c:v>1027</c:v>
                </c:pt>
                <c:pt idx="3737">
                  <c:v>10</c:v>
                </c:pt>
                <c:pt idx="3738">
                  <c:v>296.5</c:v>
                </c:pt>
                <c:pt idx="3739">
                  <c:v>74.5</c:v>
                </c:pt>
                <c:pt idx="3740">
                  <c:v>475.25</c:v>
                </c:pt>
                <c:pt idx="3741">
                  <c:v>283.5</c:v>
                </c:pt>
                <c:pt idx="3742">
                  <c:v>672.5</c:v>
                </c:pt>
                <c:pt idx="3743">
                  <c:v>76.25</c:v>
                </c:pt>
                <c:pt idx="3744">
                  <c:v>417.25</c:v>
                </c:pt>
                <c:pt idx="3745">
                  <c:v>410</c:v>
                </c:pt>
                <c:pt idx="3746">
                  <c:v>603.75</c:v>
                </c:pt>
                <c:pt idx="3747">
                  <c:v>53.5</c:v>
                </c:pt>
                <c:pt idx="3748">
                  <c:v>590.25</c:v>
                </c:pt>
                <c:pt idx="3749">
                  <c:v>457.5</c:v>
                </c:pt>
                <c:pt idx="3750">
                  <c:v>19</c:v>
                </c:pt>
                <c:pt idx="3751">
                  <c:v>46</c:v>
                </c:pt>
                <c:pt idx="3752">
                  <c:v>10</c:v>
                </c:pt>
                <c:pt idx="3753">
                  <c:v>55</c:v>
                </c:pt>
                <c:pt idx="3754">
                  <c:v>405.75</c:v>
                </c:pt>
                <c:pt idx="3755">
                  <c:v>724</c:v>
                </c:pt>
                <c:pt idx="3756">
                  <c:v>553</c:v>
                </c:pt>
                <c:pt idx="3757">
                  <c:v>826.25</c:v>
                </c:pt>
                <c:pt idx="3758">
                  <c:v>51</c:v>
                </c:pt>
                <c:pt idx="3759">
                  <c:v>506.5</c:v>
                </c:pt>
                <c:pt idx="3760">
                  <c:v>77.25</c:v>
                </c:pt>
                <c:pt idx="3761">
                  <c:v>58.5</c:v>
                </c:pt>
                <c:pt idx="3762">
                  <c:v>82</c:v>
                </c:pt>
                <c:pt idx="3763">
                  <c:v>380.25</c:v>
                </c:pt>
                <c:pt idx="3764">
                  <c:v>224</c:v>
                </c:pt>
                <c:pt idx="3765">
                  <c:v>898.5</c:v>
                </c:pt>
                <c:pt idx="3766">
                  <c:v>39</c:v>
                </c:pt>
                <c:pt idx="3767">
                  <c:v>9.5</c:v>
                </c:pt>
                <c:pt idx="3768">
                  <c:v>728</c:v>
                </c:pt>
                <c:pt idx="3769">
                  <c:v>55.5</c:v>
                </c:pt>
                <c:pt idx="3770">
                  <c:v>85</c:v>
                </c:pt>
                <c:pt idx="3771">
                  <c:v>672.75</c:v>
                </c:pt>
                <c:pt idx="3772">
                  <c:v>11.25</c:v>
                </c:pt>
                <c:pt idx="3773">
                  <c:v>805.5</c:v>
                </c:pt>
                <c:pt idx="3774">
                  <c:v>74.5</c:v>
                </c:pt>
                <c:pt idx="3775">
                  <c:v>514.75</c:v>
                </c:pt>
                <c:pt idx="3776">
                  <c:v>680</c:v>
                </c:pt>
                <c:pt idx="3777">
                  <c:v>9.5</c:v>
                </c:pt>
                <c:pt idx="3778">
                  <c:v>10</c:v>
                </c:pt>
                <c:pt idx="3779">
                  <c:v>635.25</c:v>
                </c:pt>
                <c:pt idx="3780">
                  <c:v>441.5</c:v>
                </c:pt>
                <c:pt idx="3781">
                  <c:v>390.25</c:v>
                </c:pt>
                <c:pt idx="3782">
                  <c:v>10</c:v>
                </c:pt>
                <c:pt idx="3783">
                  <c:v>250</c:v>
                </c:pt>
                <c:pt idx="3784">
                  <c:v>9.5</c:v>
                </c:pt>
                <c:pt idx="3785">
                  <c:v>9.5</c:v>
                </c:pt>
                <c:pt idx="3786">
                  <c:v>10</c:v>
                </c:pt>
                <c:pt idx="3787">
                  <c:v>3.75</c:v>
                </c:pt>
                <c:pt idx="3788">
                  <c:v>3</c:v>
                </c:pt>
                <c:pt idx="3789">
                  <c:v>9.5</c:v>
                </c:pt>
                <c:pt idx="3790">
                  <c:v>9.5</c:v>
                </c:pt>
                <c:pt idx="3791">
                  <c:v>3</c:v>
                </c:pt>
                <c:pt idx="3792">
                  <c:v>3.25</c:v>
                </c:pt>
                <c:pt idx="3793">
                  <c:v>4</c:v>
                </c:pt>
                <c:pt idx="3794">
                  <c:v>3.5</c:v>
                </c:pt>
                <c:pt idx="3795">
                  <c:v>10</c:v>
                </c:pt>
                <c:pt idx="3796">
                  <c:v>9.5</c:v>
                </c:pt>
                <c:pt idx="3797">
                  <c:v>10</c:v>
                </c:pt>
                <c:pt idx="3798">
                  <c:v>10</c:v>
                </c:pt>
                <c:pt idx="3799">
                  <c:v>9.5</c:v>
                </c:pt>
                <c:pt idx="3800">
                  <c:v>10</c:v>
                </c:pt>
                <c:pt idx="3801">
                  <c:v>9.5</c:v>
                </c:pt>
                <c:pt idx="3802">
                  <c:v>10</c:v>
                </c:pt>
                <c:pt idx="3803">
                  <c:v>9.5</c:v>
                </c:pt>
                <c:pt idx="3804">
                  <c:v>9.5</c:v>
                </c:pt>
                <c:pt idx="3805">
                  <c:v>10</c:v>
                </c:pt>
                <c:pt idx="3806">
                  <c:v>10</c:v>
                </c:pt>
                <c:pt idx="3807">
                  <c:v>9.5</c:v>
                </c:pt>
                <c:pt idx="3808">
                  <c:v>10</c:v>
                </c:pt>
                <c:pt idx="3809">
                  <c:v>10</c:v>
                </c:pt>
                <c:pt idx="3810">
                  <c:v>10</c:v>
                </c:pt>
                <c:pt idx="3811">
                  <c:v>9.5</c:v>
                </c:pt>
                <c:pt idx="3812">
                  <c:v>9.5</c:v>
                </c:pt>
                <c:pt idx="3813">
                  <c:v>10</c:v>
                </c:pt>
                <c:pt idx="3814">
                  <c:v>9.5</c:v>
                </c:pt>
                <c:pt idx="3815">
                  <c:v>10</c:v>
                </c:pt>
                <c:pt idx="3816">
                  <c:v>10</c:v>
                </c:pt>
                <c:pt idx="3817">
                  <c:v>10</c:v>
                </c:pt>
                <c:pt idx="3818">
                  <c:v>9.5</c:v>
                </c:pt>
                <c:pt idx="3819">
                  <c:v>4</c:v>
                </c:pt>
                <c:pt idx="3820">
                  <c:v>3.75</c:v>
                </c:pt>
                <c:pt idx="3821">
                  <c:v>9.5</c:v>
                </c:pt>
                <c:pt idx="3822">
                  <c:v>9.5</c:v>
                </c:pt>
                <c:pt idx="3823">
                  <c:v>4</c:v>
                </c:pt>
                <c:pt idx="3824">
                  <c:v>9.5</c:v>
                </c:pt>
                <c:pt idx="3825">
                  <c:v>10</c:v>
                </c:pt>
                <c:pt idx="3826">
                  <c:v>10</c:v>
                </c:pt>
                <c:pt idx="3827">
                  <c:v>10</c:v>
                </c:pt>
                <c:pt idx="3828">
                  <c:v>9.5</c:v>
                </c:pt>
                <c:pt idx="3829">
                  <c:v>9.5</c:v>
                </c:pt>
                <c:pt idx="3830">
                  <c:v>9.5</c:v>
                </c:pt>
                <c:pt idx="3831">
                  <c:v>9.5</c:v>
                </c:pt>
                <c:pt idx="3832">
                  <c:v>10</c:v>
                </c:pt>
                <c:pt idx="3833">
                  <c:v>10</c:v>
                </c:pt>
                <c:pt idx="3834">
                  <c:v>9.5</c:v>
                </c:pt>
                <c:pt idx="3835">
                  <c:v>9.5</c:v>
                </c:pt>
                <c:pt idx="3836">
                  <c:v>9.5</c:v>
                </c:pt>
                <c:pt idx="3837">
                  <c:v>9.5</c:v>
                </c:pt>
                <c:pt idx="3838">
                  <c:v>10</c:v>
                </c:pt>
                <c:pt idx="3839">
                  <c:v>10</c:v>
                </c:pt>
                <c:pt idx="3840">
                  <c:v>9.5</c:v>
                </c:pt>
                <c:pt idx="3841">
                  <c:v>10</c:v>
                </c:pt>
                <c:pt idx="3842">
                  <c:v>10</c:v>
                </c:pt>
                <c:pt idx="3843">
                  <c:v>3.25</c:v>
                </c:pt>
                <c:pt idx="3844">
                  <c:v>4</c:v>
                </c:pt>
                <c:pt idx="3845">
                  <c:v>9.5</c:v>
                </c:pt>
                <c:pt idx="3846">
                  <c:v>4</c:v>
                </c:pt>
                <c:pt idx="3847">
                  <c:v>3</c:v>
                </c:pt>
                <c:pt idx="3848">
                  <c:v>4</c:v>
                </c:pt>
                <c:pt idx="3849">
                  <c:v>3.75</c:v>
                </c:pt>
                <c:pt idx="3850">
                  <c:v>9.5</c:v>
                </c:pt>
                <c:pt idx="3851">
                  <c:v>10</c:v>
                </c:pt>
                <c:pt idx="3852">
                  <c:v>10</c:v>
                </c:pt>
                <c:pt idx="3853">
                  <c:v>10</c:v>
                </c:pt>
                <c:pt idx="3854">
                  <c:v>9.5</c:v>
                </c:pt>
                <c:pt idx="3855">
                  <c:v>10</c:v>
                </c:pt>
                <c:pt idx="3856">
                  <c:v>4</c:v>
                </c:pt>
                <c:pt idx="3857">
                  <c:v>10</c:v>
                </c:pt>
                <c:pt idx="3858">
                  <c:v>9.5</c:v>
                </c:pt>
                <c:pt idx="3859">
                  <c:v>9.5</c:v>
                </c:pt>
                <c:pt idx="3860">
                  <c:v>9.5</c:v>
                </c:pt>
                <c:pt idx="3861">
                  <c:v>3.5</c:v>
                </c:pt>
                <c:pt idx="3862">
                  <c:v>9.5</c:v>
                </c:pt>
                <c:pt idx="3863">
                  <c:v>7</c:v>
                </c:pt>
                <c:pt idx="3864">
                  <c:v>9.5</c:v>
                </c:pt>
                <c:pt idx="3865">
                  <c:v>9.5</c:v>
                </c:pt>
                <c:pt idx="3866">
                  <c:v>9.5</c:v>
                </c:pt>
                <c:pt idx="3867">
                  <c:v>9.5</c:v>
                </c:pt>
                <c:pt idx="3868">
                  <c:v>9.5</c:v>
                </c:pt>
                <c:pt idx="3869">
                  <c:v>9.5</c:v>
                </c:pt>
                <c:pt idx="3870">
                  <c:v>10</c:v>
                </c:pt>
                <c:pt idx="3871">
                  <c:v>10</c:v>
                </c:pt>
                <c:pt idx="3872">
                  <c:v>9.5</c:v>
                </c:pt>
                <c:pt idx="3873">
                  <c:v>9.5</c:v>
                </c:pt>
                <c:pt idx="3874">
                  <c:v>10</c:v>
                </c:pt>
                <c:pt idx="3875">
                  <c:v>7</c:v>
                </c:pt>
                <c:pt idx="3876">
                  <c:v>3</c:v>
                </c:pt>
                <c:pt idx="3877">
                  <c:v>9.5</c:v>
                </c:pt>
                <c:pt idx="3878">
                  <c:v>7</c:v>
                </c:pt>
                <c:pt idx="3879">
                  <c:v>3.75</c:v>
                </c:pt>
                <c:pt idx="3880">
                  <c:v>9.5</c:v>
                </c:pt>
                <c:pt idx="3881">
                  <c:v>9.5</c:v>
                </c:pt>
                <c:pt idx="3882">
                  <c:v>9.5</c:v>
                </c:pt>
                <c:pt idx="3883">
                  <c:v>9.5</c:v>
                </c:pt>
                <c:pt idx="3884">
                  <c:v>7</c:v>
                </c:pt>
                <c:pt idx="3885">
                  <c:v>7</c:v>
                </c:pt>
                <c:pt idx="3886">
                  <c:v>9.5</c:v>
                </c:pt>
                <c:pt idx="3887">
                  <c:v>9.5</c:v>
                </c:pt>
                <c:pt idx="3888">
                  <c:v>9.5</c:v>
                </c:pt>
                <c:pt idx="3889">
                  <c:v>7</c:v>
                </c:pt>
                <c:pt idx="3890">
                  <c:v>9.5</c:v>
                </c:pt>
                <c:pt idx="3891">
                  <c:v>9.5</c:v>
                </c:pt>
                <c:pt idx="3892">
                  <c:v>10</c:v>
                </c:pt>
                <c:pt idx="3893">
                  <c:v>9.5</c:v>
                </c:pt>
                <c:pt idx="3894">
                  <c:v>9.5</c:v>
                </c:pt>
                <c:pt idx="3895">
                  <c:v>7</c:v>
                </c:pt>
                <c:pt idx="3896">
                  <c:v>10</c:v>
                </c:pt>
                <c:pt idx="3897">
                  <c:v>9.5</c:v>
                </c:pt>
                <c:pt idx="3898">
                  <c:v>9.5</c:v>
                </c:pt>
                <c:pt idx="3899">
                  <c:v>10</c:v>
                </c:pt>
                <c:pt idx="3900">
                  <c:v>9.5</c:v>
                </c:pt>
                <c:pt idx="3901">
                  <c:v>3</c:v>
                </c:pt>
                <c:pt idx="3902">
                  <c:v>10</c:v>
                </c:pt>
                <c:pt idx="3903">
                  <c:v>10</c:v>
                </c:pt>
                <c:pt idx="3904">
                  <c:v>10</c:v>
                </c:pt>
                <c:pt idx="3905">
                  <c:v>4</c:v>
                </c:pt>
                <c:pt idx="3906">
                  <c:v>7</c:v>
                </c:pt>
                <c:pt idx="3907">
                  <c:v>9.5</c:v>
                </c:pt>
                <c:pt idx="3908">
                  <c:v>10</c:v>
                </c:pt>
                <c:pt idx="3909">
                  <c:v>10</c:v>
                </c:pt>
                <c:pt idx="3910">
                  <c:v>9.5</c:v>
                </c:pt>
                <c:pt idx="3911">
                  <c:v>9.5</c:v>
                </c:pt>
                <c:pt idx="3912">
                  <c:v>9.5</c:v>
                </c:pt>
                <c:pt idx="3913">
                  <c:v>9.5</c:v>
                </c:pt>
                <c:pt idx="3914">
                  <c:v>9.5</c:v>
                </c:pt>
                <c:pt idx="3915">
                  <c:v>10</c:v>
                </c:pt>
                <c:pt idx="3916">
                  <c:v>9.5</c:v>
                </c:pt>
                <c:pt idx="3917">
                  <c:v>10</c:v>
                </c:pt>
                <c:pt idx="3918">
                  <c:v>10</c:v>
                </c:pt>
                <c:pt idx="3919">
                  <c:v>9.5</c:v>
                </c:pt>
                <c:pt idx="3920">
                  <c:v>3.75</c:v>
                </c:pt>
                <c:pt idx="3921">
                  <c:v>10</c:v>
                </c:pt>
                <c:pt idx="3922">
                  <c:v>7</c:v>
                </c:pt>
                <c:pt idx="3923">
                  <c:v>9.5</c:v>
                </c:pt>
                <c:pt idx="3924">
                  <c:v>9.5</c:v>
                </c:pt>
                <c:pt idx="3925">
                  <c:v>9.5</c:v>
                </c:pt>
                <c:pt idx="3926">
                  <c:v>10</c:v>
                </c:pt>
                <c:pt idx="3927">
                  <c:v>9.5</c:v>
                </c:pt>
                <c:pt idx="3928">
                  <c:v>10</c:v>
                </c:pt>
                <c:pt idx="3929">
                  <c:v>10</c:v>
                </c:pt>
                <c:pt idx="3930">
                  <c:v>4</c:v>
                </c:pt>
                <c:pt idx="3931">
                  <c:v>9.5</c:v>
                </c:pt>
                <c:pt idx="3932">
                  <c:v>9.5</c:v>
                </c:pt>
                <c:pt idx="3933">
                  <c:v>9.5</c:v>
                </c:pt>
                <c:pt idx="3934">
                  <c:v>9.5</c:v>
                </c:pt>
                <c:pt idx="3935">
                  <c:v>10</c:v>
                </c:pt>
                <c:pt idx="3936">
                  <c:v>9.5</c:v>
                </c:pt>
                <c:pt idx="3937">
                  <c:v>3</c:v>
                </c:pt>
                <c:pt idx="3938">
                  <c:v>10</c:v>
                </c:pt>
                <c:pt idx="3939">
                  <c:v>9.5</c:v>
                </c:pt>
                <c:pt idx="3940">
                  <c:v>9.5</c:v>
                </c:pt>
                <c:pt idx="3941">
                  <c:v>9.5</c:v>
                </c:pt>
                <c:pt idx="3942">
                  <c:v>9.5</c:v>
                </c:pt>
                <c:pt idx="3943">
                  <c:v>10</c:v>
                </c:pt>
                <c:pt idx="3944">
                  <c:v>10</c:v>
                </c:pt>
                <c:pt idx="3945">
                  <c:v>3.75</c:v>
                </c:pt>
                <c:pt idx="3946">
                  <c:v>10</c:v>
                </c:pt>
                <c:pt idx="3947">
                  <c:v>9.5</c:v>
                </c:pt>
                <c:pt idx="3948">
                  <c:v>10</c:v>
                </c:pt>
                <c:pt idx="3949">
                  <c:v>9.5</c:v>
                </c:pt>
                <c:pt idx="3950">
                  <c:v>10</c:v>
                </c:pt>
                <c:pt idx="3951">
                  <c:v>10</c:v>
                </c:pt>
                <c:pt idx="3952">
                  <c:v>10</c:v>
                </c:pt>
                <c:pt idx="3953">
                  <c:v>4</c:v>
                </c:pt>
                <c:pt idx="3954">
                  <c:v>10</c:v>
                </c:pt>
                <c:pt idx="3955">
                  <c:v>10</c:v>
                </c:pt>
                <c:pt idx="3956">
                  <c:v>9.5</c:v>
                </c:pt>
                <c:pt idx="3957">
                  <c:v>9.5</c:v>
                </c:pt>
                <c:pt idx="3958">
                  <c:v>3.5</c:v>
                </c:pt>
                <c:pt idx="3959">
                  <c:v>9.5</c:v>
                </c:pt>
                <c:pt idx="3960">
                  <c:v>9.5</c:v>
                </c:pt>
                <c:pt idx="3961">
                  <c:v>9.5</c:v>
                </c:pt>
                <c:pt idx="3962">
                  <c:v>10</c:v>
                </c:pt>
                <c:pt idx="3963">
                  <c:v>9.5</c:v>
                </c:pt>
                <c:pt idx="3964">
                  <c:v>9.5</c:v>
                </c:pt>
                <c:pt idx="3965">
                  <c:v>9.5</c:v>
                </c:pt>
                <c:pt idx="3966">
                  <c:v>9.5</c:v>
                </c:pt>
                <c:pt idx="3967">
                  <c:v>7</c:v>
                </c:pt>
                <c:pt idx="3968">
                  <c:v>10</c:v>
                </c:pt>
                <c:pt idx="3969">
                  <c:v>9.5</c:v>
                </c:pt>
                <c:pt idx="3970">
                  <c:v>3.25</c:v>
                </c:pt>
                <c:pt idx="3971">
                  <c:v>3</c:v>
                </c:pt>
                <c:pt idx="3972">
                  <c:v>109.5</c:v>
                </c:pt>
                <c:pt idx="3973">
                  <c:v>10</c:v>
                </c:pt>
                <c:pt idx="3974">
                  <c:v>316</c:v>
                </c:pt>
                <c:pt idx="3975">
                  <c:v>39</c:v>
                </c:pt>
                <c:pt idx="3976">
                  <c:v>16.5</c:v>
                </c:pt>
                <c:pt idx="3977">
                  <c:v>447.25</c:v>
                </c:pt>
                <c:pt idx="3978">
                  <c:v>68.5</c:v>
                </c:pt>
                <c:pt idx="3979">
                  <c:v>307</c:v>
                </c:pt>
                <c:pt idx="3980">
                  <c:v>67.5</c:v>
                </c:pt>
                <c:pt idx="3981">
                  <c:v>648.5</c:v>
                </c:pt>
                <c:pt idx="3982">
                  <c:v>43.25</c:v>
                </c:pt>
                <c:pt idx="3983">
                  <c:v>76</c:v>
                </c:pt>
                <c:pt idx="3984">
                  <c:v>508</c:v>
                </c:pt>
                <c:pt idx="3985">
                  <c:v>468</c:v>
                </c:pt>
                <c:pt idx="3986">
                  <c:v>361.5</c:v>
                </c:pt>
                <c:pt idx="3987">
                  <c:v>55</c:v>
                </c:pt>
                <c:pt idx="3988">
                  <c:v>144.75</c:v>
                </c:pt>
                <c:pt idx="3989">
                  <c:v>37.5</c:v>
                </c:pt>
                <c:pt idx="3990">
                  <c:v>567.5</c:v>
                </c:pt>
                <c:pt idx="3991">
                  <c:v>19.5</c:v>
                </c:pt>
                <c:pt idx="3992">
                  <c:v>4</c:v>
                </c:pt>
                <c:pt idx="3993">
                  <c:v>70.25</c:v>
                </c:pt>
                <c:pt idx="3994">
                  <c:v>945</c:v>
                </c:pt>
                <c:pt idx="3995">
                  <c:v>84</c:v>
                </c:pt>
                <c:pt idx="3996">
                  <c:v>858.25</c:v>
                </c:pt>
                <c:pt idx="3997">
                  <c:v>109.75</c:v>
                </c:pt>
                <c:pt idx="3998">
                  <c:v>908</c:v>
                </c:pt>
                <c:pt idx="3999">
                  <c:v>322</c:v>
                </c:pt>
                <c:pt idx="4000">
                  <c:v>557.5</c:v>
                </c:pt>
                <c:pt idx="4001">
                  <c:v>159.75</c:v>
                </c:pt>
                <c:pt idx="4002">
                  <c:v>408.75</c:v>
                </c:pt>
                <c:pt idx="4003">
                  <c:v>135.5</c:v>
                </c:pt>
                <c:pt idx="4004">
                  <c:v>348</c:v>
                </c:pt>
                <c:pt idx="4005">
                  <c:v>72.75</c:v>
                </c:pt>
                <c:pt idx="4006">
                  <c:v>86</c:v>
                </c:pt>
                <c:pt idx="4007">
                  <c:v>303.5</c:v>
                </c:pt>
                <c:pt idx="4008">
                  <c:v>523.5</c:v>
                </c:pt>
                <c:pt idx="4009">
                  <c:v>30.75</c:v>
                </c:pt>
                <c:pt idx="4010">
                  <c:v>50.25</c:v>
                </c:pt>
                <c:pt idx="4011">
                  <c:v>379</c:v>
                </c:pt>
                <c:pt idx="4012">
                  <c:v>1033</c:v>
                </c:pt>
                <c:pt idx="4013">
                  <c:v>104.5</c:v>
                </c:pt>
                <c:pt idx="4014">
                  <c:v>9.5</c:v>
                </c:pt>
                <c:pt idx="4015">
                  <c:v>30</c:v>
                </c:pt>
                <c:pt idx="4016">
                  <c:v>111.75</c:v>
                </c:pt>
                <c:pt idx="4017">
                  <c:v>841.75</c:v>
                </c:pt>
                <c:pt idx="4018">
                  <c:v>60</c:v>
                </c:pt>
                <c:pt idx="4019">
                  <c:v>659.25</c:v>
                </c:pt>
                <c:pt idx="4020">
                  <c:v>33</c:v>
                </c:pt>
                <c:pt idx="4021">
                  <c:v>47.25</c:v>
                </c:pt>
                <c:pt idx="4022">
                  <c:v>360</c:v>
                </c:pt>
                <c:pt idx="4023">
                  <c:v>551.75</c:v>
                </c:pt>
                <c:pt idx="4024">
                  <c:v>342.75</c:v>
                </c:pt>
                <c:pt idx="4025">
                  <c:v>47.5</c:v>
                </c:pt>
                <c:pt idx="4026">
                  <c:v>58.75</c:v>
                </c:pt>
                <c:pt idx="4027">
                  <c:v>295</c:v>
                </c:pt>
                <c:pt idx="4028">
                  <c:v>32</c:v>
                </c:pt>
                <c:pt idx="4029">
                  <c:v>320.25</c:v>
                </c:pt>
                <c:pt idx="4030">
                  <c:v>5</c:v>
                </c:pt>
                <c:pt idx="4031">
                  <c:v>10</c:v>
                </c:pt>
                <c:pt idx="4032">
                  <c:v>398.5</c:v>
                </c:pt>
                <c:pt idx="4033">
                  <c:v>20.25</c:v>
                </c:pt>
                <c:pt idx="4034">
                  <c:v>504.25</c:v>
                </c:pt>
                <c:pt idx="4035">
                  <c:v>5</c:v>
                </c:pt>
                <c:pt idx="4036">
                  <c:v>63</c:v>
                </c:pt>
                <c:pt idx="4037">
                  <c:v>452.75</c:v>
                </c:pt>
                <c:pt idx="4038">
                  <c:v>47</c:v>
                </c:pt>
                <c:pt idx="4039">
                  <c:v>589.25</c:v>
                </c:pt>
                <c:pt idx="4040">
                  <c:v>121.25</c:v>
                </c:pt>
                <c:pt idx="4041">
                  <c:v>473</c:v>
                </c:pt>
                <c:pt idx="4042">
                  <c:v>495</c:v>
                </c:pt>
                <c:pt idx="4043">
                  <c:v>99.25</c:v>
                </c:pt>
                <c:pt idx="4044">
                  <c:v>72.75</c:v>
                </c:pt>
                <c:pt idx="4045">
                  <c:v>27</c:v>
                </c:pt>
                <c:pt idx="4046">
                  <c:v>21</c:v>
                </c:pt>
                <c:pt idx="4047">
                  <c:v>51.75</c:v>
                </c:pt>
                <c:pt idx="4048">
                  <c:v>22.5</c:v>
                </c:pt>
                <c:pt idx="4049">
                  <c:v>869.25</c:v>
                </c:pt>
                <c:pt idx="4050">
                  <c:v>12.5</c:v>
                </c:pt>
                <c:pt idx="4051">
                  <c:v>13.5</c:v>
                </c:pt>
                <c:pt idx="4052">
                  <c:v>61.5</c:v>
                </c:pt>
                <c:pt idx="4053">
                  <c:v>832.5</c:v>
                </c:pt>
                <c:pt idx="4054">
                  <c:v>477.25</c:v>
                </c:pt>
                <c:pt idx="4055">
                  <c:v>190.5</c:v>
                </c:pt>
                <c:pt idx="4056">
                  <c:v>383</c:v>
                </c:pt>
                <c:pt idx="4057">
                  <c:v>197</c:v>
                </c:pt>
                <c:pt idx="4058">
                  <c:v>416.75</c:v>
                </c:pt>
                <c:pt idx="4059">
                  <c:v>22</c:v>
                </c:pt>
                <c:pt idx="4060">
                  <c:v>15.25</c:v>
                </c:pt>
                <c:pt idx="4061">
                  <c:v>383</c:v>
                </c:pt>
                <c:pt idx="4062">
                  <c:v>763.75</c:v>
                </c:pt>
                <c:pt idx="4063">
                  <c:v>561</c:v>
                </c:pt>
                <c:pt idx="4064">
                  <c:v>11</c:v>
                </c:pt>
                <c:pt idx="4065">
                  <c:v>7.5</c:v>
                </c:pt>
                <c:pt idx="4066">
                  <c:v>177</c:v>
                </c:pt>
                <c:pt idx="4067">
                  <c:v>600</c:v>
                </c:pt>
                <c:pt idx="4068">
                  <c:v>638.25</c:v>
                </c:pt>
                <c:pt idx="4069">
                  <c:v>380.75</c:v>
                </c:pt>
                <c:pt idx="4070">
                  <c:v>36.5</c:v>
                </c:pt>
                <c:pt idx="4071">
                  <c:v>710.25</c:v>
                </c:pt>
                <c:pt idx="4072">
                  <c:v>5.5</c:v>
                </c:pt>
                <c:pt idx="4073">
                  <c:v>315</c:v>
                </c:pt>
                <c:pt idx="4074">
                  <c:v>29</c:v>
                </c:pt>
                <c:pt idx="4075">
                  <c:v>60.5</c:v>
                </c:pt>
                <c:pt idx="4076">
                  <c:v>8</c:v>
                </c:pt>
                <c:pt idx="4077">
                  <c:v>102.75</c:v>
                </c:pt>
                <c:pt idx="4078">
                  <c:v>642.5</c:v>
                </c:pt>
                <c:pt idx="4079">
                  <c:v>497.25</c:v>
                </c:pt>
                <c:pt idx="4080">
                  <c:v>19</c:v>
                </c:pt>
                <c:pt idx="4081">
                  <c:v>387.75</c:v>
                </c:pt>
                <c:pt idx="4082">
                  <c:v>570</c:v>
                </c:pt>
                <c:pt idx="4083">
                  <c:v>9.5</c:v>
                </c:pt>
                <c:pt idx="4084">
                  <c:v>10</c:v>
                </c:pt>
                <c:pt idx="4085">
                  <c:v>149.25</c:v>
                </c:pt>
                <c:pt idx="4086">
                  <c:v>76.25</c:v>
                </c:pt>
                <c:pt idx="4087">
                  <c:v>15</c:v>
                </c:pt>
                <c:pt idx="4088">
                  <c:v>407.5</c:v>
                </c:pt>
                <c:pt idx="4089">
                  <c:v>87</c:v>
                </c:pt>
                <c:pt idx="4090">
                  <c:v>650.75</c:v>
                </c:pt>
                <c:pt idx="4091">
                  <c:v>99.5</c:v>
                </c:pt>
                <c:pt idx="4092">
                  <c:v>10</c:v>
                </c:pt>
                <c:pt idx="4093">
                  <c:v>9.5</c:v>
                </c:pt>
                <c:pt idx="4094">
                  <c:v>3.75</c:v>
                </c:pt>
                <c:pt idx="4095">
                  <c:v>3.25</c:v>
                </c:pt>
                <c:pt idx="4096">
                  <c:v>9.5</c:v>
                </c:pt>
                <c:pt idx="4097">
                  <c:v>10</c:v>
                </c:pt>
                <c:pt idx="4098">
                  <c:v>10</c:v>
                </c:pt>
                <c:pt idx="4099">
                  <c:v>9.5</c:v>
                </c:pt>
                <c:pt idx="4100">
                  <c:v>9.5</c:v>
                </c:pt>
                <c:pt idx="4101">
                  <c:v>10</c:v>
                </c:pt>
                <c:pt idx="4102">
                  <c:v>7</c:v>
                </c:pt>
                <c:pt idx="4103">
                  <c:v>9.5</c:v>
                </c:pt>
                <c:pt idx="4104">
                  <c:v>10</c:v>
                </c:pt>
                <c:pt idx="4105">
                  <c:v>9.5</c:v>
                </c:pt>
                <c:pt idx="4106">
                  <c:v>9.5</c:v>
                </c:pt>
                <c:pt idx="4107">
                  <c:v>10</c:v>
                </c:pt>
                <c:pt idx="4108">
                  <c:v>10</c:v>
                </c:pt>
                <c:pt idx="4109">
                  <c:v>3</c:v>
                </c:pt>
                <c:pt idx="4110">
                  <c:v>7</c:v>
                </c:pt>
                <c:pt idx="4111">
                  <c:v>7</c:v>
                </c:pt>
                <c:pt idx="4112">
                  <c:v>10</c:v>
                </c:pt>
                <c:pt idx="4113">
                  <c:v>10</c:v>
                </c:pt>
                <c:pt idx="4114">
                  <c:v>10</c:v>
                </c:pt>
                <c:pt idx="4115">
                  <c:v>4</c:v>
                </c:pt>
                <c:pt idx="4116">
                  <c:v>9.5</c:v>
                </c:pt>
                <c:pt idx="4117">
                  <c:v>9.5</c:v>
                </c:pt>
                <c:pt idx="4118">
                  <c:v>10</c:v>
                </c:pt>
                <c:pt idx="4119">
                  <c:v>3</c:v>
                </c:pt>
                <c:pt idx="4120">
                  <c:v>3</c:v>
                </c:pt>
                <c:pt idx="4121">
                  <c:v>9.5</c:v>
                </c:pt>
                <c:pt idx="4122">
                  <c:v>10</c:v>
                </c:pt>
                <c:pt idx="4123">
                  <c:v>9.5</c:v>
                </c:pt>
                <c:pt idx="4124">
                  <c:v>10</c:v>
                </c:pt>
                <c:pt idx="4125">
                  <c:v>9.5</c:v>
                </c:pt>
                <c:pt idx="4126">
                  <c:v>10</c:v>
                </c:pt>
                <c:pt idx="4127">
                  <c:v>10</c:v>
                </c:pt>
                <c:pt idx="4128">
                  <c:v>9.5</c:v>
                </c:pt>
                <c:pt idx="4129">
                  <c:v>9.5</c:v>
                </c:pt>
                <c:pt idx="4130">
                  <c:v>10</c:v>
                </c:pt>
                <c:pt idx="4131">
                  <c:v>9.5</c:v>
                </c:pt>
                <c:pt idx="4132">
                  <c:v>3.75</c:v>
                </c:pt>
                <c:pt idx="4133">
                  <c:v>9.5</c:v>
                </c:pt>
                <c:pt idx="4134">
                  <c:v>9.5</c:v>
                </c:pt>
                <c:pt idx="4135">
                  <c:v>3</c:v>
                </c:pt>
                <c:pt idx="4136">
                  <c:v>9.5</c:v>
                </c:pt>
                <c:pt idx="4137">
                  <c:v>9.5</c:v>
                </c:pt>
                <c:pt idx="4138">
                  <c:v>10</c:v>
                </c:pt>
                <c:pt idx="4139">
                  <c:v>10</c:v>
                </c:pt>
                <c:pt idx="4140">
                  <c:v>9.5</c:v>
                </c:pt>
                <c:pt idx="4141">
                  <c:v>10</c:v>
                </c:pt>
                <c:pt idx="4142">
                  <c:v>9.5</c:v>
                </c:pt>
                <c:pt idx="4143">
                  <c:v>3.75</c:v>
                </c:pt>
                <c:pt idx="4144">
                  <c:v>9.5</c:v>
                </c:pt>
                <c:pt idx="4145">
                  <c:v>9.5</c:v>
                </c:pt>
                <c:pt idx="4146">
                  <c:v>10</c:v>
                </c:pt>
                <c:pt idx="4147">
                  <c:v>10</c:v>
                </c:pt>
                <c:pt idx="4148">
                  <c:v>10</c:v>
                </c:pt>
                <c:pt idx="4149">
                  <c:v>10</c:v>
                </c:pt>
                <c:pt idx="4150">
                  <c:v>3.25</c:v>
                </c:pt>
                <c:pt idx="4151">
                  <c:v>10</c:v>
                </c:pt>
                <c:pt idx="4152">
                  <c:v>10</c:v>
                </c:pt>
                <c:pt idx="4153">
                  <c:v>9.5</c:v>
                </c:pt>
                <c:pt idx="4154">
                  <c:v>10</c:v>
                </c:pt>
                <c:pt idx="4155">
                  <c:v>3.25</c:v>
                </c:pt>
                <c:pt idx="4156">
                  <c:v>10</c:v>
                </c:pt>
                <c:pt idx="4157">
                  <c:v>9.5</c:v>
                </c:pt>
                <c:pt idx="4158">
                  <c:v>9.5</c:v>
                </c:pt>
                <c:pt idx="4159">
                  <c:v>10</c:v>
                </c:pt>
                <c:pt idx="4160">
                  <c:v>10</c:v>
                </c:pt>
                <c:pt idx="4161">
                  <c:v>9.5</c:v>
                </c:pt>
                <c:pt idx="4162">
                  <c:v>9.5</c:v>
                </c:pt>
                <c:pt idx="4163">
                  <c:v>9.5</c:v>
                </c:pt>
                <c:pt idx="4164">
                  <c:v>10</c:v>
                </c:pt>
                <c:pt idx="4165">
                  <c:v>9.5</c:v>
                </c:pt>
                <c:pt idx="4166">
                  <c:v>9.5</c:v>
                </c:pt>
                <c:pt idx="4167">
                  <c:v>3.5</c:v>
                </c:pt>
                <c:pt idx="4168">
                  <c:v>9.5</c:v>
                </c:pt>
                <c:pt idx="4169">
                  <c:v>9.5</c:v>
                </c:pt>
                <c:pt idx="4170">
                  <c:v>9.5</c:v>
                </c:pt>
                <c:pt idx="4171">
                  <c:v>10</c:v>
                </c:pt>
                <c:pt idx="4172">
                  <c:v>10</c:v>
                </c:pt>
                <c:pt idx="4173">
                  <c:v>10</c:v>
                </c:pt>
                <c:pt idx="4174">
                  <c:v>3</c:v>
                </c:pt>
                <c:pt idx="4175">
                  <c:v>10</c:v>
                </c:pt>
                <c:pt idx="4176">
                  <c:v>4</c:v>
                </c:pt>
                <c:pt idx="4177">
                  <c:v>7</c:v>
                </c:pt>
                <c:pt idx="4178">
                  <c:v>3.75</c:v>
                </c:pt>
                <c:pt idx="4179">
                  <c:v>10</c:v>
                </c:pt>
                <c:pt idx="4180">
                  <c:v>9.5</c:v>
                </c:pt>
                <c:pt idx="4181">
                  <c:v>9.5</c:v>
                </c:pt>
                <c:pt idx="4182">
                  <c:v>10</c:v>
                </c:pt>
                <c:pt idx="4183">
                  <c:v>3</c:v>
                </c:pt>
                <c:pt idx="4184">
                  <c:v>7</c:v>
                </c:pt>
                <c:pt idx="4185">
                  <c:v>10</c:v>
                </c:pt>
                <c:pt idx="4186">
                  <c:v>9.5</c:v>
                </c:pt>
                <c:pt idx="4187">
                  <c:v>9.5</c:v>
                </c:pt>
                <c:pt idx="4188">
                  <c:v>9.5</c:v>
                </c:pt>
                <c:pt idx="4189">
                  <c:v>10</c:v>
                </c:pt>
                <c:pt idx="4190">
                  <c:v>3</c:v>
                </c:pt>
                <c:pt idx="4191">
                  <c:v>9.5</c:v>
                </c:pt>
                <c:pt idx="4192">
                  <c:v>9.5</c:v>
                </c:pt>
                <c:pt idx="4193">
                  <c:v>10</c:v>
                </c:pt>
                <c:pt idx="4194">
                  <c:v>7</c:v>
                </c:pt>
                <c:pt idx="4195">
                  <c:v>9.5</c:v>
                </c:pt>
                <c:pt idx="4196">
                  <c:v>9.5</c:v>
                </c:pt>
                <c:pt idx="4197">
                  <c:v>9.5</c:v>
                </c:pt>
                <c:pt idx="4198">
                  <c:v>9.5</c:v>
                </c:pt>
                <c:pt idx="4199">
                  <c:v>4</c:v>
                </c:pt>
                <c:pt idx="4200">
                  <c:v>4</c:v>
                </c:pt>
                <c:pt idx="4201">
                  <c:v>9.5</c:v>
                </c:pt>
                <c:pt idx="4202">
                  <c:v>9.5</c:v>
                </c:pt>
                <c:pt idx="4203">
                  <c:v>10</c:v>
                </c:pt>
                <c:pt idx="4204">
                  <c:v>3.5</c:v>
                </c:pt>
                <c:pt idx="4205">
                  <c:v>9.5</c:v>
                </c:pt>
                <c:pt idx="4206">
                  <c:v>10</c:v>
                </c:pt>
                <c:pt idx="4207">
                  <c:v>3</c:v>
                </c:pt>
                <c:pt idx="4208">
                  <c:v>9.5</c:v>
                </c:pt>
                <c:pt idx="4209">
                  <c:v>9.5</c:v>
                </c:pt>
                <c:pt idx="4210">
                  <c:v>9.5</c:v>
                </c:pt>
                <c:pt idx="4211">
                  <c:v>10</c:v>
                </c:pt>
                <c:pt idx="4212">
                  <c:v>9.5</c:v>
                </c:pt>
                <c:pt idx="4213">
                  <c:v>3.75</c:v>
                </c:pt>
                <c:pt idx="4214">
                  <c:v>10</c:v>
                </c:pt>
                <c:pt idx="4215">
                  <c:v>10</c:v>
                </c:pt>
                <c:pt idx="4216">
                  <c:v>7</c:v>
                </c:pt>
                <c:pt idx="4217">
                  <c:v>4</c:v>
                </c:pt>
                <c:pt idx="4218">
                  <c:v>9.5</c:v>
                </c:pt>
                <c:pt idx="4219">
                  <c:v>10</c:v>
                </c:pt>
                <c:pt idx="4220">
                  <c:v>9.5</c:v>
                </c:pt>
                <c:pt idx="4221">
                  <c:v>10</c:v>
                </c:pt>
                <c:pt idx="4222">
                  <c:v>9.5</c:v>
                </c:pt>
                <c:pt idx="4223">
                  <c:v>9.5</c:v>
                </c:pt>
                <c:pt idx="4224">
                  <c:v>10</c:v>
                </c:pt>
                <c:pt idx="4225">
                  <c:v>3.25</c:v>
                </c:pt>
                <c:pt idx="4226">
                  <c:v>3.5</c:v>
                </c:pt>
                <c:pt idx="4227">
                  <c:v>9.5</c:v>
                </c:pt>
                <c:pt idx="4228">
                  <c:v>7</c:v>
                </c:pt>
                <c:pt idx="4229">
                  <c:v>9.5</c:v>
                </c:pt>
                <c:pt idx="4230">
                  <c:v>7</c:v>
                </c:pt>
                <c:pt idx="4231">
                  <c:v>4</c:v>
                </c:pt>
                <c:pt idx="4232">
                  <c:v>3</c:v>
                </c:pt>
                <c:pt idx="4233">
                  <c:v>7</c:v>
                </c:pt>
                <c:pt idx="4234">
                  <c:v>3.25</c:v>
                </c:pt>
                <c:pt idx="4235">
                  <c:v>3.25</c:v>
                </c:pt>
                <c:pt idx="4236">
                  <c:v>3.25</c:v>
                </c:pt>
                <c:pt idx="4237">
                  <c:v>9.5</c:v>
                </c:pt>
                <c:pt idx="4238">
                  <c:v>9.5</c:v>
                </c:pt>
                <c:pt idx="4239">
                  <c:v>3</c:v>
                </c:pt>
                <c:pt idx="4240">
                  <c:v>4</c:v>
                </c:pt>
                <c:pt idx="4241">
                  <c:v>10</c:v>
                </c:pt>
                <c:pt idx="4242">
                  <c:v>9.5</c:v>
                </c:pt>
                <c:pt idx="4243">
                  <c:v>10</c:v>
                </c:pt>
                <c:pt idx="4244">
                  <c:v>9.5</c:v>
                </c:pt>
                <c:pt idx="4245">
                  <c:v>9.5</c:v>
                </c:pt>
                <c:pt idx="4246">
                  <c:v>4</c:v>
                </c:pt>
                <c:pt idx="4247">
                  <c:v>10</c:v>
                </c:pt>
                <c:pt idx="4248">
                  <c:v>9.5</c:v>
                </c:pt>
                <c:pt idx="4249">
                  <c:v>10</c:v>
                </c:pt>
                <c:pt idx="4250">
                  <c:v>10</c:v>
                </c:pt>
                <c:pt idx="4251">
                  <c:v>9.5</c:v>
                </c:pt>
                <c:pt idx="4252">
                  <c:v>7</c:v>
                </c:pt>
                <c:pt idx="4253">
                  <c:v>10</c:v>
                </c:pt>
                <c:pt idx="4254">
                  <c:v>7</c:v>
                </c:pt>
                <c:pt idx="4255">
                  <c:v>48</c:v>
                </c:pt>
                <c:pt idx="4256">
                  <c:v>17.5</c:v>
                </c:pt>
                <c:pt idx="4257">
                  <c:v>130</c:v>
                </c:pt>
                <c:pt idx="4258">
                  <c:v>13.5</c:v>
                </c:pt>
                <c:pt idx="4259">
                  <c:v>391</c:v>
                </c:pt>
                <c:pt idx="4260">
                  <c:v>321.5</c:v>
                </c:pt>
                <c:pt idx="4261">
                  <c:v>19</c:v>
                </c:pt>
                <c:pt idx="4262">
                  <c:v>1237.25</c:v>
                </c:pt>
                <c:pt idx="4263">
                  <c:v>445.75</c:v>
                </c:pt>
                <c:pt idx="4264">
                  <c:v>135.75</c:v>
                </c:pt>
                <c:pt idx="4265">
                  <c:v>11.5</c:v>
                </c:pt>
                <c:pt idx="4266">
                  <c:v>599.75</c:v>
                </c:pt>
                <c:pt idx="4267">
                  <c:v>10</c:v>
                </c:pt>
                <c:pt idx="4268">
                  <c:v>97.5</c:v>
                </c:pt>
                <c:pt idx="4269">
                  <c:v>1019</c:v>
                </c:pt>
                <c:pt idx="4270">
                  <c:v>882.25</c:v>
                </c:pt>
                <c:pt idx="4271">
                  <c:v>113.25</c:v>
                </c:pt>
                <c:pt idx="4272">
                  <c:v>9</c:v>
                </c:pt>
                <c:pt idx="4273">
                  <c:v>160</c:v>
                </c:pt>
                <c:pt idx="4274">
                  <c:v>770</c:v>
                </c:pt>
                <c:pt idx="4275">
                  <c:v>16.5</c:v>
                </c:pt>
                <c:pt idx="4276">
                  <c:v>144.5</c:v>
                </c:pt>
                <c:pt idx="4277">
                  <c:v>39.5</c:v>
                </c:pt>
                <c:pt idx="4278">
                  <c:v>324.25</c:v>
                </c:pt>
                <c:pt idx="4279">
                  <c:v>446.5</c:v>
                </c:pt>
                <c:pt idx="4280">
                  <c:v>38</c:v>
                </c:pt>
                <c:pt idx="4281">
                  <c:v>393.5</c:v>
                </c:pt>
                <c:pt idx="4282">
                  <c:v>44</c:v>
                </c:pt>
                <c:pt idx="4283">
                  <c:v>9.5</c:v>
                </c:pt>
                <c:pt idx="4284">
                  <c:v>484</c:v>
                </c:pt>
                <c:pt idx="4285">
                  <c:v>83.5</c:v>
                </c:pt>
                <c:pt idx="4286">
                  <c:v>54</c:v>
                </c:pt>
                <c:pt idx="4287">
                  <c:v>249.5</c:v>
                </c:pt>
                <c:pt idx="4288">
                  <c:v>3.5</c:v>
                </c:pt>
                <c:pt idx="4289">
                  <c:v>16.5</c:v>
                </c:pt>
                <c:pt idx="4290">
                  <c:v>360.5</c:v>
                </c:pt>
                <c:pt idx="4291">
                  <c:v>446.25</c:v>
                </c:pt>
                <c:pt idx="4292">
                  <c:v>19</c:v>
                </c:pt>
                <c:pt idx="4293">
                  <c:v>8</c:v>
                </c:pt>
                <c:pt idx="4294">
                  <c:v>1210</c:v>
                </c:pt>
                <c:pt idx="4295">
                  <c:v>97</c:v>
                </c:pt>
                <c:pt idx="4296">
                  <c:v>74</c:v>
                </c:pt>
                <c:pt idx="4297">
                  <c:v>516</c:v>
                </c:pt>
                <c:pt idx="4298">
                  <c:v>222</c:v>
                </c:pt>
                <c:pt idx="4299">
                  <c:v>1032.5</c:v>
                </c:pt>
                <c:pt idx="4300">
                  <c:v>66.5</c:v>
                </c:pt>
                <c:pt idx="4301">
                  <c:v>34</c:v>
                </c:pt>
                <c:pt idx="4302">
                  <c:v>9.5</c:v>
                </c:pt>
                <c:pt idx="4303">
                  <c:v>33.25</c:v>
                </c:pt>
                <c:pt idx="4304">
                  <c:v>19</c:v>
                </c:pt>
                <c:pt idx="4305">
                  <c:v>620</c:v>
                </c:pt>
                <c:pt idx="4306">
                  <c:v>106.5</c:v>
                </c:pt>
                <c:pt idx="4307">
                  <c:v>478.25</c:v>
                </c:pt>
                <c:pt idx="4308">
                  <c:v>336.5</c:v>
                </c:pt>
                <c:pt idx="4309">
                  <c:v>412</c:v>
                </c:pt>
                <c:pt idx="4310">
                  <c:v>30.5</c:v>
                </c:pt>
                <c:pt idx="4311">
                  <c:v>25</c:v>
                </c:pt>
                <c:pt idx="4312">
                  <c:v>11</c:v>
                </c:pt>
                <c:pt idx="4313">
                  <c:v>66.75</c:v>
                </c:pt>
                <c:pt idx="4314">
                  <c:v>242.5</c:v>
                </c:pt>
                <c:pt idx="4315">
                  <c:v>11</c:v>
                </c:pt>
                <c:pt idx="4316">
                  <c:v>901</c:v>
                </c:pt>
                <c:pt idx="4317">
                  <c:v>96</c:v>
                </c:pt>
                <c:pt idx="4318">
                  <c:v>66.5</c:v>
                </c:pt>
                <c:pt idx="4319">
                  <c:v>623</c:v>
                </c:pt>
                <c:pt idx="4320">
                  <c:v>27.5</c:v>
                </c:pt>
                <c:pt idx="4321">
                  <c:v>77</c:v>
                </c:pt>
                <c:pt idx="4322">
                  <c:v>66.75</c:v>
                </c:pt>
                <c:pt idx="4323">
                  <c:v>31</c:v>
                </c:pt>
                <c:pt idx="4324">
                  <c:v>11.5</c:v>
                </c:pt>
                <c:pt idx="4325">
                  <c:v>111</c:v>
                </c:pt>
                <c:pt idx="4326">
                  <c:v>349.5</c:v>
                </c:pt>
                <c:pt idx="4327">
                  <c:v>74.75</c:v>
                </c:pt>
                <c:pt idx="4328">
                  <c:v>50.25</c:v>
                </c:pt>
                <c:pt idx="4329">
                  <c:v>479.5</c:v>
                </c:pt>
                <c:pt idx="4330">
                  <c:v>66</c:v>
                </c:pt>
                <c:pt idx="4331">
                  <c:v>499.5</c:v>
                </c:pt>
                <c:pt idx="4332">
                  <c:v>9</c:v>
                </c:pt>
                <c:pt idx="4333">
                  <c:v>12</c:v>
                </c:pt>
                <c:pt idx="4334">
                  <c:v>658.25</c:v>
                </c:pt>
                <c:pt idx="4335">
                  <c:v>61</c:v>
                </c:pt>
                <c:pt idx="4336">
                  <c:v>292</c:v>
                </c:pt>
                <c:pt idx="4337">
                  <c:v>40.75</c:v>
                </c:pt>
                <c:pt idx="4338">
                  <c:v>36.5</c:v>
                </c:pt>
                <c:pt idx="4339">
                  <c:v>621</c:v>
                </c:pt>
                <c:pt idx="4340">
                  <c:v>56.75</c:v>
                </c:pt>
                <c:pt idx="4341">
                  <c:v>501.75</c:v>
                </c:pt>
                <c:pt idx="4342">
                  <c:v>38</c:v>
                </c:pt>
                <c:pt idx="4343">
                  <c:v>651</c:v>
                </c:pt>
                <c:pt idx="4344">
                  <c:v>72.5</c:v>
                </c:pt>
                <c:pt idx="4345">
                  <c:v>29.5</c:v>
                </c:pt>
                <c:pt idx="4346">
                  <c:v>628.25</c:v>
                </c:pt>
                <c:pt idx="4347">
                  <c:v>820.5</c:v>
                </c:pt>
                <c:pt idx="4348">
                  <c:v>19</c:v>
                </c:pt>
                <c:pt idx="4349">
                  <c:v>308</c:v>
                </c:pt>
                <c:pt idx="4350">
                  <c:v>271.5</c:v>
                </c:pt>
                <c:pt idx="4351">
                  <c:v>29</c:v>
                </c:pt>
                <c:pt idx="4352">
                  <c:v>19.5</c:v>
                </c:pt>
                <c:pt idx="4353">
                  <c:v>3</c:v>
                </c:pt>
                <c:pt idx="4354">
                  <c:v>10</c:v>
                </c:pt>
                <c:pt idx="4355">
                  <c:v>10</c:v>
                </c:pt>
                <c:pt idx="4356">
                  <c:v>9.5</c:v>
                </c:pt>
                <c:pt idx="4357">
                  <c:v>3</c:v>
                </c:pt>
                <c:pt idx="4358">
                  <c:v>10</c:v>
                </c:pt>
                <c:pt idx="4359">
                  <c:v>9.5</c:v>
                </c:pt>
                <c:pt idx="4360">
                  <c:v>9.5</c:v>
                </c:pt>
                <c:pt idx="4361">
                  <c:v>10</c:v>
                </c:pt>
                <c:pt idx="4362">
                  <c:v>3</c:v>
                </c:pt>
                <c:pt idx="4363">
                  <c:v>9.5</c:v>
                </c:pt>
                <c:pt idx="4364">
                  <c:v>9.5</c:v>
                </c:pt>
                <c:pt idx="4365">
                  <c:v>9.5</c:v>
                </c:pt>
                <c:pt idx="4366">
                  <c:v>9.5</c:v>
                </c:pt>
                <c:pt idx="4367">
                  <c:v>4</c:v>
                </c:pt>
                <c:pt idx="4368">
                  <c:v>10</c:v>
                </c:pt>
                <c:pt idx="4369">
                  <c:v>4</c:v>
                </c:pt>
                <c:pt idx="4370">
                  <c:v>10</c:v>
                </c:pt>
                <c:pt idx="4371">
                  <c:v>10</c:v>
                </c:pt>
                <c:pt idx="4372">
                  <c:v>9.5</c:v>
                </c:pt>
                <c:pt idx="4373">
                  <c:v>10</c:v>
                </c:pt>
                <c:pt idx="4374">
                  <c:v>9.5</c:v>
                </c:pt>
                <c:pt idx="4375">
                  <c:v>10</c:v>
                </c:pt>
                <c:pt idx="4376">
                  <c:v>10</c:v>
                </c:pt>
                <c:pt idx="4377">
                  <c:v>10</c:v>
                </c:pt>
                <c:pt idx="4378">
                  <c:v>4</c:v>
                </c:pt>
                <c:pt idx="4379">
                  <c:v>9.5</c:v>
                </c:pt>
                <c:pt idx="4380">
                  <c:v>3.5</c:v>
                </c:pt>
                <c:pt idx="4381">
                  <c:v>10</c:v>
                </c:pt>
                <c:pt idx="4382">
                  <c:v>9.5</c:v>
                </c:pt>
                <c:pt idx="4383">
                  <c:v>9.5</c:v>
                </c:pt>
                <c:pt idx="4384">
                  <c:v>3</c:v>
                </c:pt>
                <c:pt idx="4385">
                  <c:v>4</c:v>
                </c:pt>
                <c:pt idx="4386">
                  <c:v>3</c:v>
                </c:pt>
                <c:pt idx="4387">
                  <c:v>10</c:v>
                </c:pt>
                <c:pt idx="4388">
                  <c:v>9.5</c:v>
                </c:pt>
                <c:pt idx="4389">
                  <c:v>9.5</c:v>
                </c:pt>
                <c:pt idx="4390">
                  <c:v>9.5</c:v>
                </c:pt>
                <c:pt idx="4391">
                  <c:v>9.5</c:v>
                </c:pt>
                <c:pt idx="4392">
                  <c:v>10</c:v>
                </c:pt>
                <c:pt idx="4393">
                  <c:v>10</c:v>
                </c:pt>
                <c:pt idx="4394">
                  <c:v>9.5</c:v>
                </c:pt>
                <c:pt idx="4395">
                  <c:v>10</c:v>
                </c:pt>
                <c:pt idx="4396">
                  <c:v>10</c:v>
                </c:pt>
                <c:pt idx="4397">
                  <c:v>3.25</c:v>
                </c:pt>
                <c:pt idx="4398">
                  <c:v>10</c:v>
                </c:pt>
                <c:pt idx="4399">
                  <c:v>10</c:v>
                </c:pt>
                <c:pt idx="4400">
                  <c:v>9.5</c:v>
                </c:pt>
                <c:pt idx="4401">
                  <c:v>3.75</c:v>
                </c:pt>
                <c:pt idx="4402">
                  <c:v>3.75</c:v>
                </c:pt>
                <c:pt idx="4403">
                  <c:v>3.5</c:v>
                </c:pt>
                <c:pt idx="4404">
                  <c:v>10</c:v>
                </c:pt>
                <c:pt idx="4405">
                  <c:v>10</c:v>
                </c:pt>
                <c:pt idx="4406">
                  <c:v>10</c:v>
                </c:pt>
                <c:pt idx="4407">
                  <c:v>9.5</c:v>
                </c:pt>
                <c:pt idx="4408">
                  <c:v>3.25</c:v>
                </c:pt>
                <c:pt idx="4409">
                  <c:v>9.5</c:v>
                </c:pt>
                <c:pt idx="4410">
                  <c:v>9.5</c:v>
                </c:pt>
                <c:pt idx="4411">
                  <c:v>10</c:v>
                </c:pt>
                <c:pt idx="4412">
                  <c:v>10</c:v>
                </c:pt>
                <c:pt idx="4413">
                  <c:v>9.5</c:v>
                </c:pt>
                <c:pt idx="4414">
                  <c:v>9.5</c:v>
                </c:pt>
                <c:pt idx="4415">
                  <c:v>9.5</c:v>
                </c:pt>
                <c:pt idx="4416">
                  <c:v>3</c:v>
                </c:pt>
                <c:pt idx="4417">
                  <c:v>3</c:v>
                </c:pt>
                <c:pt idx="4418">
                  <c:v>3</c:v>
                </c:pt>
                <c:pt idx="4419">
                  <c:v>9.5</c:v>
                </c:pt>
                <c:pt idx="4420">
                  <c:v>9.5</c:v>
                </c:pt>
                <c:pt idx="4421">
                  <c:v>9.5</c:v>
                </c:pt>
                <c:pt idx="4422">
                  <c:v>3.75</c:v>
                </c:pt>
                <c:pt idx="4423">
                  <c:v>9.5</c:v>
                </c:pt>
                <c:pt idx="4424">
                  <c:v>10</c:v>
                </c:pt>
                <c:pt idx="4425">
                  <c:v>9.5</c:v>
                </c:pt>
                <c:pt idx="4426">
                  <c:v>10</c:v>
                </c:pt>
                <c:pt idx="4427">
                  <c:v>9.5</c:v>
                </c:pt>
                <c:pt idx="4428">
                  <c:v>9.5</c:v>
                </c:pt>
                <c:pt idx="4429">
                  <c:v>9.5</c:v>
                </c:pt>
                <c:pt idx="4430">
                  <c:v>4</c:v>
                </c:pt>
                <c:pt idx="4431">
                  <c:v>10</c:v>
                </c:pt>
                <c:pt idx="4432">
                  <c:v>10</c:v>
                </c:pt>
                <c:pt idx="4433">
                  <c:v>9.5</c:v>
                </c:pt>
                <c:pt idx="4434">
                  <c:v>9.5</c:v>
                </c:pt>
                <c:pt idx="4435">
                  <c:v>9.5</c:v>
                </c:pt>
                <c:pt idx="4436">
                  <c:v>9.5</c:v>
                </c:pt>
                <c:pt idx="4437">
                  <c:v>7</c:v>
                </c:pt>
                <c:pt idx="4438">
                  <c:v>4</c:v>
                </c:pt>
                <c:pt idx="4439">
                  <c:v>10</c:v>
                </c:pt>
                <c:pt idx="4440">
                  <c:v>9.5</c:v>
                </c:pt>
                <c:pt idx="4441">
                  <c:v>9.5</c:v>
                </c:pt>
                <c:pt idx="4442">
                  <c:v>10</c:v>
                </c:pt>
                <c:pt idx="4443">
                  <c:v>10</c:v>
                </c:pt>
                <c:pt idx="4444">
                  <c:v>9.5</c:v>
                </c:pt>
                <c:pt idx="4445">
                  <c:v>10</c:v>
                </c:pt>
                <c:pt idx="4446">
                  <c:v>10</c:v>
                </c:pt>
                <c:pt idx="4447">
                  <c:v>10</c:v>
                </c:pt>
                <c:pt idx="4448">
                  <c:v>9.5</c:v>
                </c:pt>
                <c:pt idx="4449">
                  <c:v>10</c:v>
                </c:pt>
                <c:pt idx="4450">
                  <c:v>9.5</c:v>
                </c:pt>
                <c:pt idx="4451">
                  <c:v>10</c:v>
                </c:pt>
                <c:pt idx="4452">
                  <c:v>9.5</c:v>
                </c:pt>
                <c:pt idx="4453">
                  <c:v>10</c:v>
                </c:pt>
                <c:pt idx="4454">
                  <c:v>4</c:v>
                </c:pt>
                <c:pt idx="4455">
                  <c:v>9.5</c:v>
                </c:pt>
                <c:pt idx="4456">
                  <c:v>10</c:v>
                </c:pt>
                <c:pt idx="4457">
                  <c:v>10</c:v>
                </c:pt>
                <c:pt idx="4458">
                  <c:v>9.5</c:v>
                </c:pt>
                <c:pt idx="4459">
                  <c:v>10</c:v>
                </c:pt>
                <c:pt idx="4460">
                  <c:v>9.5</c:v>
                </c:pt>
                <c:pt idx="4461">
                  <c:v>10</c:v>
                </c:pt>
                <c:pt idx="4462">
                  <c:v>10</c:v>
                </c:pt>
                <c:pt idx="4463">
                  <c:v>9.5</c:v>
                </c:pt>
                <c:pt idx="4464">
                  <c:v>10</c:v>
                </c:pt>
                <c:pt idx="4465">
                  <c:v>3</c:v>
                </c:pt>
                <c:pt idx="4466">
                  <c:v>3.75</c:v>
                </c:pt>
                <c:pt idx="4467">
                  <c:v>9.5</c:v>
                </c:pt>
                <c:pt idx="4468">
                  <c:v>9.5</c:v>
                </c:pt>
                <c:pt idx="4469">
                  <c:v>4</c:v>
                </c:pt>
                <c:pt idx="4470">
                  <c:v>10</c:v>
                </c:pt>
                <c:pt idx="4471">
                  <c:v>9.5</c:v>
                </c:pt>
                <c:pt idx="4472">
                  <c:v>10</c:v>
                </c:pt>
                <c:pt idx="4473">
                  <c:v>9.5</c:v>
                </c:pt>
                <c:pt idx="4474">
                  <c:v>3</c:v>
                </c:pt>
                <c:pt idx="4475">
                  <c:v>4</c:v>
                </c:pt>
                <c:pt idx="4476">
                  <c:v>10</c:v>
                </c:pt>
                <c:pt idx="4477">
                  <c:v>4</c:v>
                </c:pt>
                <c:pt idx="4478">
                  <c:v>10</c:v>
                </c:pt>
                <c:pt idx="4479">
                  <c:v>9.5</c:v>
                </c:pt>
                <c:pt idx="4480">
                  <c:v>10</c:v>
                </c:pt>
                <c:pt idx="4481">
                  <c:v>10</c:v>
                </c:pt>
                <c:pt idx="4482">
                  <c:v>3</c:v>
                </c:pt>
                <c:pt idx="4483">
                  <c:v>4</c:v>
                </c:pt>
                <c:pt idx="4484">
                  <c:v>10</c:v>
                </c:pt>
                <c:pt idx="4485">
                  <c:v>9.5</c:v>
                </c:pt>
                <c:pt idx="4486">
                  <c:v>3.25</c:v>
                </c:pt>
                <c:pt idx="4487">
                  <c:v>7</c:v>
                </c:pt>
                <c:pt idx="4488">
                  <c:v>10</c:v>
                </c:pt>
                <c:pt idx="4489">
                  <c:v>9.5</c:v>
                </c:pt>
                <c:pt idx="4490">
                  <c:v>3</c:v>
                </c:pt>
                <c:pt idx="4491">
                  <c:v>10</c:v>
                </c:pt>
                <c:pt idx="4492">
                  <c:v>9.5</c:v>
                </c:pt>
                <c:pt idx="4493">
                  <c:v>9.5</c:v>
                </c:pt>
                <c:pt idx="4494">
                  <c:v>3</c:v>
                </c:pt>
                <c:pt idx="4495">
                  <c:v>10</c:v>
                </c:pt>
                <c:pt idx="4496">
                  <c:v>9.5</c:v>
                </c:pt>
                <c:pt idx="4497">
                  <c:v>7</c:v>
                </c:pt>
                <c:pt idx="4498">
                  <c:v>4</c:v>
                </c:pt>
                <c:pt idx="4499">
                  <c:v>9.5</c:v>
                </c:pt>
                <c:pt idx="4500">
                  <c:v>9.5</c:v>
                </c:pt>
                <c:pt idx="4501">
                  <c:v>9.5</c:v>
                </c:pt>
                <c:pt idx="4502">
                  <c:v>9.5</c:v>
                </c:pt>
                <c:pt idx="4503">
                  <c:v>10</c:v>
                </c:pt>
                <c:pt idx="4504">
                  <c:v>10</c:v>
                </c:pt>
                <c:pt idx="4505">
                  <c:v>9.5</c:v>
                </c:pt>
                <c:pt idx="4506">
                  <c:v>9.5</c:v>
                </c:pt>
                <c:pt idx="4507">
                  <c:v>10</c:v>
                </c:pt>
                <c:pt idx="4508">
                  <c:v>9.5</c:v>
                </c:pt>
                <c:pt idx="4509">
                  <c:v>9.5</c:v>
                </c:pt>
                <c:pt idx="4510">
                  <c:v>9.5</c:v>
                </c:pt>
                <c:pt idx="4511">
                  <c:v>9.5</c:v>
                </c:pt>
                <c:pt idx="4512">
                  <c:v>9.5</c:v>
                </c:pt>
                <c:pt idx="4513">
                  <c:v>9.5</c:v>
                </c:pt>
                <c:pt idx="4514">
                  <c:v>10</c:v>
                </c:pt>
                <c:pt idx="4515">
                  <c:v>9.5</c:v>
                </c:pt>
                <c:pt idx="4516">
                  <c:v>9.5</c:v>
                </c:pt>
                <c:pt idx="4517">
                  <c:v>9.5</c:v>
                </c:pt>
                <c:pt idx="4518">
                  <c:v>10</c:v>
                </c:pt>
                <c:pt idx="4519">
                  <c:v>9.5</c:v>
                </c:pt>
                <c:pt idx="4520">
                  <c:v>10</c:v>
                </c:pt>
                <c:pt idx="4521">
                  <c:v>10</c:v>
                </c:pt>
                <c:pt idx="4522">
                  <c:v>10</c:v>
                </c:pt>
                <c:pt idx="4523">
                  <c:v>10</c:v>
                </c:pt>
                <c:pt idx="4524">
                  <c:v>3.75</c:v>
                </c:pt>
                <c:pt idx="4525">
                  <c:v>9.5</c:v>
                </c:pt>
                <c:pt idx="4526">
                  <c:v>10</c:v>
                </c:pt>
                <c:pt idx="4527">
                  <c:v>10</c:v>
                </c:pt>
                <c:pt idx="4528">
                  <c:v>9.5</c:v>
                </c:pt>
                <c:pt idx="4529">
                  <c:v>9.5</c:v>
                </c:pt>
                <c:pt idx="4530">
                  <c:v>3.5</c:v>
                </c:pt>
                <c:pt idx="4531">
                  <c:v>3</c:v>
                </c:pt>
                <c:pt idx="4532">
                  <c:v>9.5</c:v>
                </c:pt>
                <c:pt idx="4533">
                  <c:v>9.5</c:v>
                </c:pt>
                <c:pt idx="4534">
                  <c:v>9.5</c:v>
                </c:pt>
                <c:pt idx="4535">
                  <c:v>10</c:v>
                </c:pt>
                <c:pt idx="4536">
                  <c:v>9.5</c:v>
                </c:pt>
                <c:pt idx="4537">
                  <c:v>9.5</c:v>
                </c:pt>
                <c:pt idx="4538">
                  <c:v>4</c:v>
                </c:pt>
                <c:pt idx="4539">
                  <c:v>3.5</c:v>
                </c:pt>
                <c:pt idx="4540">
                  <c:v>9.5</c:v>
                </c:pt>
                <c:pt idx="4541">
                  <c:v>9.5</c:v>
                </c:pt>
                <c:pt idx="4542">
                  <c:v>10</c:v>
                </c:pt>
                <c:pt idx="4543">
                  <c:v>3</c:v>
                </c:pt>
                <c:pt idx="4544">
                  <c:v>9.5</c:v>
                </c:pt>
                <c:pt idx="4545">
                  <c:v>9.5</c:v>
                </c:pt>
                <c:pt idx="4546">
                  <c:v>9.5</c:v>
                </c:pt>
                <c:pt idx="4547">
                  <c:v>4</c:v>
                </c:pt>
                <c:pt idx="4548">
                  <c:v>10</c:v>
                </c:pt>
                <c:pt idx="4549">
                  <c:v>9.5</c:v>
                </c:pt>
                <c:pt idx="4550">
                  <c:v>10</c:v>
                </c:pt>
                <c:pt idx="4551">
                  <c:v>10</c:v>
                </c:pt>
                <c:pt idx="4552">
                  <c:v>3.5</c:v>
                </c:pt>
                <c:pt idx="4553">
                  <c:v>10</c:v>
                </c:pt>
                <c:pt idx="4554">
                  <c:v>9.5</c:v>
                </c:pt>
                <c:pt idx="4555">
                  <c:v>9.5</c:v>
                </c:pt>
                <c:pt idx="4556">
                  <c:v>9.5</c:v>
                </c:pt>
                <c:pt idx="4557">
                  <c:v>3.75</c:v>
                </c:pt>
                <c:pt idx="4558">
                  <c:v>9.5</c:v>
                </c:pt>
                <c:pt idx="4559">
                  <c:v>9.5</c:v>
                </c:pt>
                <c:pt idx="4560">
                  <c:v>9.5</c:v>
                </c:pt>
                <c:pt idx="4561">
                  <c:v>3</c:v>
                </c:pt>
                <c:pt idx="4562">
                  <c:v>10</c:v>
                </c:pt>
                <c:pt idx="4563">
                  <c:v>10</c:v>
                </c:pt>
                <c:pt idx="4564">
                  <c:v>10</c:v>
                </c:pt>
                <c:pt idx="4565">
                  <c:v>10</c:v>
                </c:pt>
                <c:pt idx="4566">
                  <c:v>3</c:v>
                </c:pt>
                <c:pt idx="4567">
                  <c:v>9.5</c:v>
                </c:pt>
                <c:pt idx="4568">
                  <c:v>9.5</c:v>
                </c:pt>
                <c:pt idx="4569">
                  <c:v>9.5</c:v>
                </c:pt>
                <c:pt idx="4570">
                  <c:v>9.5</c:v>
                </c:pt>
                <c:pt idx="4571">
                  <c:v>4</c:v>
                </c:pt>
                <c:pt idx="4572">
                  <c:v>9.5</c:v>
                </c:pt>
                <c:pt idx="4573">
                  <c:v>9.5</c:v>
                </c:pt>
                <c:pt idx="4574">
                  <c:v>9.5</c:v>
                </c:pt>
                <c:pt idx="4575">
                  <c:v>10</c:v>
                </c:pt>
                <c:pt idx="4576">
                  <c:v>9.5</c:v>
                </c:pt>
                <c:pt idx="4577">
                  <c:v>10</c:v>
                </c:pt>
                <c:pt idx="4578">
                  <c:v>10</c:v>
                </c:pt>
                <c:pt idx="4579">
                  <c:v>4</c:v>
                </c:pt>
                <c:pt idx="4580">
                  <c:v>9.5</c:v>
                </c:pt>
                <c:pt idx="4581">
                  <c:v>9.5</c:v>
                </c:pt>
                <c:pt idx="4582">
                  <c:v>9.5</c:v>
                </c:pt>
                <c:pt idx="4583">
                  <c:v>9.5</c:v>
                </c:pt>
                <c:pt idx="4584">
                  <c:v>10</c:v>
                </c:pt>
                <c:pt idx="4585">
                  <c:v>9.5</c:v>
                </c:pt>
                <c:pt idx="4586">
                  <c:v>9.5</c:v>
                </c:pt>
                <c:pt idx="4587">
                  <c:v>10</c:v>
                </c:pt>
                <c:pt idx="4588">
                  <c:v>10</c:v>
                </c:pt>
                <c:pt idx="4589">
                  <c:v>10</c:v>
                </c:pt>
                <c:pt idx="4590">
                  <c:v>9.5</c:v>
                </c:pt>
                <c:pt idx="4591">
                  <c:v>9.5</c:v>
                </c:pt>
                <c:pt idx="4592">
                  <c:v>10</c:v>
                </c:pt>
                <c:pt idx="4593">
                  <c:v>3</c:v>
                </c:pt>
                <c:pt idx="4594">
                  <c:v>10</c:v>
                </c:pt>
                <c:pt idx="4595">
                  <c:v>9.5</c:v>
                </c:pt>
                <c:pt idx="4596">
                  <c:v>3</c:v>
                </c:pt>
                <c:pt idx="4597">
                  <c:v>4</c:v>
                </c:pt>
                <c:pt idx="4598">
                  <c:v>3</c:v>
                </c:pt>
                <c:pt idx="4599">
                  <c:v>10</c:v>
                </c:pt>
                <c:pt idx="4600">
                  <c:v>10</c:v>
                </c:pt>
                <c:pt idx="4601">
                  <c:v>10</c:v>
                </c:pt>
                <c:pt idx="4602">
                  <c:v>9.5</c:v>
                </c:pt>
                <c:pt idx="4603">
                  <c:v>9.5</c:v>
                </c:pt>
                <c:pt idx="4604">
                  <c:v>9.5</c:v>
                </c:pt>
                <c:pt idx="4605">
                  <c:v>10</c:v>
                </c:pt>
                <c:pt idx="4606">
                  <c:v>9.5</c:v>
                </c:pt>
                <c:pt idx="4607">
                  <c:v>9.5</c:v>
                </c:pt>
                <c:pt idx="4608">
                  <c:v>9.5</c:v>
                </c:pt>
                <c:pt idx="4609">
                  <c:v>4</c:v>
                </c:pt>
                <c:pt idx="4610">
                  <c:v>10</c:v>
                </c:pt>
                <c:pt idx="4611">
                  <c:v>10</c:v>
                </c:pt>
                <c:pt idx="4612">
                  <c:v>9.5</c:v>
                </c:pt>
                <c:pt idx="4613">
                  <c:v>381.75</c:v>
                </c:pt>
                <c:pt idx="4614">
                  <c:v>66.75</c:v>
                </c:pt>
                <c:pt idx="4615">
                  <c:v>10</c:v>
                </c:pt>
                <c:pt idx="4616">
                  <c:v>268.75</c:v>
                </c:pt>
                <c:pt idx="4617">
                  <c:v>554</c:v>
                </c:pt>
                <c:pt idx="4618">
                  <c:v>3</c:v>
                </c:pt>
                <c:pt idx="4619">
                  <c:v>29.5</c:v>
                </c:pt>
                <c:pt idx="4620">
                  <c:v>182</c:v>
                </c:pt>
                <c:pt idx="4621">
                  <c:v>553.5</c:v>
                </c:pt>
                <c:pt idx="4622">
                  <c:v>273.25</c:v>
                </c:pt>
                <c:pt idx="4623">
                  <c:v>125.5</c:v>
                </c:pt>
                <c:pt idx="4624">
                  <c:v>202.5</c:v>
                </c:pt>
                <c:pt idx="4625">
                  <c:v>685</c:v>
                </c:pt>
                <c:pt idx="4626">
                  <c:v>68</c:v>
                </c:pt>
                <c:pt idx="4627">
                  <c:v>9.5</c:v>
                </c:pt>
                <c:pt idx="4628">
                  <c:v>27.25</c:v>
                </c:pt>
                <c:pt idx="4629">
                  <c:v>693.25</c:v>
                </c:pt>
                <c:pt idx="4630">
                  <c:v>331</c:v>
                </c:pt>
                <c:pt idx="4631">
                  <c:v>9.5</c:v>
                </c:pt>
                <c:pt idx="4632">
                  <c:v>278.5</c:v>
                </c:pt>
                <c:pt idx="4633">
                  <c:v>321.5</c:v>
                </c:pt>
                <c:pt idx="4634">
                  <c:v>260.5</c:v>
                </c:pt>
                <c:pt idx="4635">
                  <c:v>9.5</c:v>
                </c:pt>
                <c:pt idx="4636">
                  <c:v>623.5</c:v>
                </c:pt>
                <c:pt idx="4637">
                  <c:v>527.75</c:v>
                </c:pt>
                <c:pt idx="4638">
                  <c:v>9.5</c:v>
                </c:pt>
                <c:pt idx="4639">
                  <c:v>209.25</c:v>
                </c:pt>
                <c:pt idx="4640">
                  <c:v>403.25</c:v>
                </c:pt>
                <c:pt idx="4641">
                  <c:v>19.25</c:v>
                </c:pt>
                <c:pt idx="4642">
                  <c:v>150.75</c:v>
                </c:pt>
                <c:pt idx="4643">
                  <c:v>466</c:v>
                </c:pt>
                <c:pt idx="4644">
                  <c:v>24.5</c:v>
                </c:pt>
                <c:pt idx="4645">
                  <c:v>402</c:v>
                </c:pt>
                <c:pt idx="4646">
                  <c:v>259</c:v>
                </c:pt>
                <c:pt idx="4647">
                  <c:v>298</c:v>
                </c:pt>
                <c:pt idx="4648">
                  <c:v>331.75</c:v>
                </c:pt>
                <c:pt idx="4649">
                  <c:v>398.5</c:v>
                </c:pt>
                <c:pt idx="4650">
                  <c:v>438.5</c:v>
                </c:pt>
                <c:pt idx="4651">
                  <c:v>34.75</c:v>
                </c:pt>
                <c:pt idx="4652">
                  <c:v>40.25</c:v>
                </c:pt>
                <c:pt idx="4653">
                  <c:v>29</c:v>
                </c:pt>
                <c:pt idx="4654">
                  <c:v>341.75</c:v>
                </c:pt>
                <c:pt idx="4655">
                  <c:v>183.5</c:v>
                </c:pt>
                <c:pt idx="4656">
                  <c:v>37.75</c:v>
                </c:pt>
                <c:pt idx="4657">
                  <c:v>600.5</c:v>
                </c:pt>
                <c:pt idx="4658">
                  <c:v>19</c:v>
                </c:pt>
                <c:pt idx="4659">
                  <c:v>564.25</c:v>
                </c:pt>
                <c:pt idx="4660">
                  <c:v>11</c:v>
                </c:pt>
                <c:pt idx="4661">
                  <c:v>3</c:v>
                </c:pt>
                <c:pt idx="4662">
                  <c:v>10</c:v>
                </c:pt>
                <c:pt idx="4663">
                  <c:v>32.5</c:v>
                </c:pt>
                <c:pt idx="4664">
                  <c:v>372.25</c:v>
                </c:pt>
                <c:pt idx="4665">
                  <c:v>41.5</c:v>
                </c:pt>
                <c:pt idx="4666">
                  <c:v>551.25</c:v>
                </c:pt>
                <c:pt idx="4667">
                  <c:v>87</c:v>
                </c:pt>
                <c:pt idx="4668">
                  <c:v>17.5</c:v>
                </c:pt>
                <c:pt idx="4669">
                  <c:v>344.75</c:v>
                </c:pt>
                <c:pt idx="4670">
                  <c:v>4</c:v>
                </c:pt>
                <c:pt idx="4671">
                  <c:v>3.25</c:v>
                </c:pt>
                <c:pt idx="4672">
                  <c:v>10</c:v>
                </c:pt>
                <c:pt idx="4673">
                  <c:v>10</c:v>
                </c:pt>
                <c:pt idx="4674">
                  <c:v>9.5</c:v>
                </c:pt>
                <c:pt idx="4675">
                  <c:v>9.5</c:v>
                </c:pt>
                <c:pt idx="4676">
                  <c:v>3</c:v>
                </c:pt>
                <c:pt idx="4677">
                  <c:v>3</c:v>
                </c:pt>
                <c:pt idx="4678">
                  <c:v>9.5</c:v>
                </c:pt>
                <c:pt idx="4679">
                  <c:v>3.75</c:v>
                </c:pt>
                <c:pt idx="4680">
                  <c:v>4</c:v>
                </c:pt>
                <c:pt idx="4681">
                  <c:v>4</c:v>
                </c:pt>
                <c:pt idx="4682">
                  <c:v>9.5</c:v>
                </c:pt>
                <c:pt idx="4683">
                  <c:v>9.5</c:v>
                </c:pt>
                <c:pt idx="4684">
                  <c:v>9.5</c:v>
                </c:pt>
                <c:pt idx="4685">
                  <c:v>3</c:v>
                </c:pt>
                <c:pt idx="4686">
                  <c:v>9.5</c:v>
                </c:pt>
                <c:pt idx="4687">
                  <c:v>9.5</c:v>
                </c:pt>
                <c:pt idx="4688">
                  <c:v>10</c:v>
                </c:pt>
                <c:pt idx="4689">
                  <c:v>10</c:v>
                </c:pt>
                <c:pt idx="4690">
                  <c:v>9.5</c:v>
                </c:pt>
                <c:pt idx="4691">
                  <c:v>10</c:v>
                </c:pt>
                <c:pt idx="4692">
                  <c:v>3.75</c:v>
                </c:pt>
                <c:pt idx="4693">
                  <c:v>9.5</c:v>
                </c:pt>
                <c:pt idx="4694">
                  <c:v>9.5</c:v>
                </c:pt>
                <c:pt idx="4695">
                  <c:v>9.5</c:v>
                </c:pt>
                <c:pt idx="4696">
                  <c:v>9.5</c:v>
                </c:pt>
                <c:pt idx="4697">
                  <c:v>10</c:v>
                </c:pt>
                <c:pt idx="4698">
                  <c:v>9.5</c:v>
                </c:pt>
                <c:pt idx="4699">
                  <c:v>10</c:v>
                </c:pt>
                <c:pt idx="4700">
                  <c:v>9.5</c:v>
                </c:pt>
                <c:pt idx="4701">
                  <c:v>9.5</c:v>
                </c:pt>
                <c:pt idx="4702">
                  <c:v>10</c:v>
                </c:pt>
                <c:pt idx="4703">
                  <c:v>3</c:v>
                </c:pt>
                <c:pt idx="4704">
                  <c:v>10</c:v>
                </c:pt>
                <c:pt idx="4705">
                  <c:v>10</c:v>
                </c:pt>
                <c:pt idx="4706">
                  <c:v>9.5</c:v>
                </c:pt>
                <c:pt idx="4707">
                  <c:v>10</c:v>
                </c:pt>
                <c:pt idx="4708">
                  <c:v>10</c:v>
                </c:pt>
                <c:pt idx="4709">
                  <c:v>10</c:v>
                </c:pt>
                <c:pt idx="4710">
                  <c:v>10</c:v>
                </c:pt>
                <c:pt idx="4711">
                  <c:v>9.5</c:v>
                </c:pt>
                <c:pt idx="4712">
                  <c:v>9.5</c:v>
                </c:pt>
                <c:pt idx="4713">
                  <c:v>9.5</c:v>
                </c:pt>
                <c:pt idx="4714">
                  <c:v>4</c:v>
                </c:pt>
                <c:pt idx="4715">
                  <c:v>4</c:v>
                </c:pt>
                <c:pt idx="4716">
                  <c:v>9.5</c:v>
                </c:pt>
                <c:pt idx="4717">
                  <c:v>10</c:v>
                </c:pt>
                <c:pt idx="4718">
                  <c:v>10</c:v>
                </c:pt>
                <c:pt idx="4719">
                  <c:v>9.5</c:v>
                </c:pt>
                <c:pt idx="4720">
                  <c:v>9.5</c:v>
                </c:pt>
                <c:pt idx="4721">
                  <c:v>4</c:v>
                </c:pt>
                <c:pt idx="4722">
                  <c:v>3.5</c:v>
                </c:pt>
                <c:pt idx="4723">
                  <c:v>9.5</c:v>
                </c:pt>
                <c:pt idx="4724">
                  <c:v>9.5</c:v>
                </c:pt>
                <c:pt idx="4725">
                  <c:v>3</c:v>
                </c:pt>
                <c:pt idx="4726">
                  <c:v>9.5</c:v>
                </c:pt>
                <c:pt idx="4727">
                  <c:v>10</c:v>
                </c:pt>
                <c:pt idx="4728">
                  <c:v>10</c:v>
                </c:pt>
                <c:pt idx="4729">
                  <c:v>9.5</c:v>
                </c:pt>
                <c:pt idx="4730">
                  <c:v>9.5</c:v>
                </c:pt>
                <c:pt idx="4731">
                  <c:v>9.5</c:v>
                </c:pt>
                <c:pt idx="4732">
                  <c:v>9.5</c:v>
                </c:pt>
                <c:pt idx="4733">
                  <c:v>9.5</c:v>
                </c:pt>
                <c:pt idx="4734">
                  <c:v>10</c:v>
                </c:pt>
                <c:pt idx="4735">
                  <c:v>4</c:v>
                </c:pt>
                <c:pt idx="4736">
                  <c:v>10</c:v>
                </c:pt>
                <c:pt idx="4737">
                  <c:v>10</c:v>
                </c:pt>
                <c:pt idx="4738">
                  <c:v>10</c:v>
                </c:pt>
                <c:pt idx="4739">
                  <c:v>3</c:v>
                </c:pt>
                <c:pt idx="4740">
                  <c:v>7</c:v>
                </c:pt>
                <c:pt idx="4741">
                  <c:v>10</c:v>
                </c:pt>
                <c:pt idx="4742">
                  <c:v>3</c:v>
                </c:pt>
                <c:pt idx="4743">
                  <c:v>3.25</c:v>
                </c:pt>
                <c:pt idx="4744">
                  <c:v>10</c:v>
                </c:pt>
                <c:pt idx="4745">
                  <c:v>9.5</c:v>
                </c:pt>
                <c:pt idx="4746">
                  <c:v>9.5</c:v>
                </c:pt>
                <c:pt idx="4747">
                  <c:v>10</c:v>
                </c:pt>
                <c:pt idx="4748">
                  <c:v>9.5</c:v>
                </c:pt>
                <c:pt idx="4749">
                  <c:v>9.5</c:v>
                </c:pt>
                <c:pt idx="4750">
                  <c:v>10</c:v>
                </c:pt>
                <c:pt idx="4751">
                  <c:v>9.5</c:v>
                </c:pt>
                <c:pt idx="4752">
                  <c:v>9.5</c:v>
                </c:pt>
                <c:pt idx="4753">
                  <c:v>3.25</c:v>
                </c:pt>
                <c:pt idx="4754">
                  <c:v>9.5</c:v>
                </c:pt>
                <c:pt idx="4755">
                  <c:v>9.5</c:v>
                </c:pt>
                <c:pt idx="4756">
                  <c:v>10</c:v>
                </c:pt>
                <c:pt idx="4757">
                  <c:v>10</c:v>
                </c:pt>
                <c:pt idx="4758">
                  <c:v>10</c:v>
                </c:pt>
                <c:pt idx="4759">
                  <c:v>10</c:v>
                </c:pt>
                <c:pt idx="4760">
                  <c:v>10</c:v>
                </c:pt>
                <c:pt idx="4761">
                  <c:v>9.5</c:v>
                </c:pt>
                <c:pt idx="4762">
                  <c:v>9.5</c:v>
                </c:pt>
                <c:pt idx="4763">
                  <c:v>3</c:v>
                </c:pt>
                <c:pt idx="4764">
                  <c:v>9.5</c:v>
                </c:pt>
                <c:pt idx="4765">
                  <c:v>9.5</c:v>
                </c:pt>
                <c:pt idx="4766">
                  <c:v>9.5</c:v>
                </c:pt>
                <c:pt idx="4767">
                  <c:v>9.5</c:v>
                </c:pt>
                <c:pt idx="4768">
                  <c:v>9.5</c:v>
                </c:pt>
                <c:pt idx="4769">
                  <c:v>9.5</c:v>
                </c:pt>
                <c:pt idx="4770">
                  <c:v>10</c:v>
                </c:pt>
                <c:pt idx="4771">
                  <c:v>3</c:v>
                </c:pt>
                <c:pt idx="4772">
                  <c:v>3.25</c:v>
                </c:pt>
                <c:pt idx="4773">
                  <c:v>9.5</c:v>
                </c:pt>
                <c:pt idx="4774">
                  <c:v>9.5</c:v>
                </c:pt>
                <c:pt idx="4775">
                  <c:v>3</c:v>
                </c:pt>
                <c:pt idx="4776">
                  <c:v>9.5</c:v>
                </c:pt>
                <c:pt idx="4777">
                  <c:v>9.5</c:v>
                </c:pt>
                <c:pt idx="4778">
                  <c:v>9.5</c:v>
                </c:pt>
                <c:pt idx="4779">
                  <c:v>3</c:v>
                </c:pt>
                <c:pt idx="4780">
                  <c:v>9.5</c:v>
                </c:pt>
                <c:pt idx="4781">
                  <c:v>10</c:v>
                </c:pt>
                <c:pt idx="4782">
                  <c:v>9.5</c:v>
                </c:pt>
                <c:pt idx="4783">
                  <c:v>9.5</c:v>
                </c:pt>
                <c:pt idx="4784">
                  <c:v>4</c:v>
                </c:pt>
                <c:pt idx="4785">
                  <c:v>10</c:v>
                </c:pt>
                <c:pt idx="4786">
                  <c:v>9.5</c:v>
                </c:pt>
                <c:pt idx="4787">
                  <c:v>3.75</c:v>
                </c:pt>
                <c:pt idx="4788">
                  <c:v>9.5</c:v>
                </c:pt>
                <c:pt idx="4789">
                  <c:v>10</c:v>
                </c:pt>
                <c:pt idx="4790">
                  <c:v>9.5</c:v>
                </c:pt>
                <c:pt idx="4791">
                  <c:v>9.5</c:v>
                </c:pt>
                <c:pt idx="4792">
                  <c:v>3.75</c:v>
                </c:pt>
                <c:pt idx="4793">
                  <c:v>9.5</c:v>
                </c:pt>
                <c:pt idx="4794">
                  <c:v>9.5</c:v>
                </c:pt>
                <c:pt idx="4795">
                  <c:v>10</c:v>
                </c:pt>
                <c:pt idx="4796">
                  <c:v>9.5</c:v>
                </c:pt>
                <c:pt idx="4797">
                  <c:v>4</c:v>
                </c:pt>
                <c:pt idx="4798">
                  <c:v>9.5</c:v>
                </c:pt>
                <c:pt idx="4799">
                  <c:v>9.5</c:v>
                </c:pt>
                <c:pt idx="4800">
                  <c:v>9.5</c:v>
                </c:pt>
                <c:pt idx="4801">
                  <c:v>9.5</c:v>
                </c:pt>
                <c:pt idx="4802">
                  <c:v>9.5</c:v>
                </c:pt>
                <c:pt idx="4803">
                  <c:v>9.5</c:v>
                </c:pt>
                <c:pt idx="4804">
                  <c:v>9.5</c:v>
                </c:pt>
                <c:pt idx="4805">
                  <c:v>3</c:v>
                </c:pt>
                <c:pt idx="4806">
                  <c:v>9.5</c:v>
                </c:pt>
                <c:pt idx="4807">
                  <c:v>9.5</c:v>
                </c:pt>
                <c:pt idx="4808">
                  <c:v>9.5</c:v>
                </c:pt>
                <c:pt idx="4809">
                  <c:v>9.5</c:v>
                </c:pt>
                <c:pt idx="4810">
                  <c:v>9.5</c:v>
                </c:pt>
                <c:pt idx="4811">
                  <c:v>9.5</c:v>
                </c:pt>
                <c:pt idx="4812">
                  <c:v>9.5</c:v>
                </c:pt>
                <c:pt idx="4813">
                  <c:v>3.75</c:v>
                </c:pt>
                <c:pt idx="4814">
                  <c:v>10</c:v>
                </c:pt>
                <c:pt idx="4815">
                  <c:v>10</c:v>
                </c:pt>
                <c:pt idx="4816">
                  <c:v>9.5</c:v>
                </c:pt>
                <c:pt idx="4817">
                  <c:v>9.5</c:v>
                </c:pt>
                <c:pt idx="4818">
                  <c:v>9.5</c:v>
                </c:pt>
                <c:pt idx="4819">
                  <c:v>10</c:v>
                </c:pt>
                <c:pt idx="4820">
                  <c:v>10</c:v>
                </c:pt>
                <c:pt idx="4821">
                  <c:v>10</c:v>
                </c:pt>
                <c:pt idx="4822">
                  <c:v>9.5</c:v>
                </c:pt>
                <c:pt idx="4823">
                  <c:v>10</c:v>
                </c:pt>
                <c:pt idx="4824">
                  <c:v>3.5</c:v>
                </c:pt>
                <c:pt idx="4825">
                  <c:v>10</c:v>
                </c:pt>
                <c:pt idx="4826">
                  <c:v>9.5</c:v>
                </c:pt>
                <c:pt idx="4827">
                  <c:v>7</c:v>
                </c:pt>
                <c:pt idx="4828">
                  <c:v>10</c:v>
                </c:pt>
                <c:pt idx="4829">
                  <c:v>9.5</c:v>
                </c:pt>
                <c:pt idx="4830">
                  <c:v>9.5</c:v>
                </c:pt>
                <c:pt idx="4831">
                  <c:v>7</c:v>
                </c:pt>
                <c:pt idx="4832">
                  <c:v>9.5</c:v>
                </c:pt>
                <c:pt idx="4833">
                  <c:v>10</c:v>
                </c:pt>
                <c:pt idx="4834">
                  <c:v>4</c:v>
                </c:pt>
                <c:pt idx="4835">
                  <c:v>7</c:v>
                </c:pt>
                <c:pt idx="4836">
                  <c:v>10</c:v>
                </c:pt>
                <c:pt idx="4837">
                  <c:v>9.5</c:v>
                </c:pt>
                <c:pt idx="4838">
                  <c:v>9.5</c:v>
                </c:pt>
                <c:pt idx="4839">
                  <c:v>10</c:v>
                </c:pt>
                <c:pt idx="4840">
                  <c:v>4</c:v>
                </c:pt>
                <c:pt idx="4841">
                  <c:v>9.5</c:v>
                </c:pt>
                <c:pt idx="4842">
                  <c:v>9.5</c:v>
                </c:pt>
                <c:pt idx="4843">
                  <c:v>3.75</c:v>
                </c:pt>
                <c:pt idx="4844">
                  <c:v>10</c:v>
                </c:pt>
                <c:pt idx="4845">
                  <c:v>10</c:v>
                </c:pt>
                <c:pt idx="4846">
                  <c:v>9.5</c:v>
                </c:pt>
                <c:pt idx="4847">
                  <c:v>10</c:v>
                </c:pt>
                <c:pt idx="4848">
                  <c:v>9.5</c:v>
                </c:pt>
                <c:pt idx="4849">
                  <c:v>9.5</c:v>
                </c:pt>
                <c:pt idx="4850">
                  <c:v>10</c:v>
                </c:pt>
                <c:pt idx="4851">
                  <c:v>9.5</c:v>
                </c:pt>
                <c:pt idx="4852">
                  <c:v>3.75</c:v>
                </c:pt>
                <c:pt idx="4853">
                  <c:v>3.75</c:v>
                </c:pt>
                <c:pt idx="4854">
                  <c:v>9.5</c:v>
                </c:pt>
                <c:pt idx="4855">
                  <c:v>9.5</c:v>
                </c:pt>
                <c:pt idx="4856">
                  <c:v>9.5</c:v>
                </c:pt>
                <c:pt idx="4857">
                  <c:v>9.5</c:v>
                </c:pt>
                <c:pt idx="4858">
                  <c:v>9.5</c:v>
                </c:pt>
                <c:pt idx="4859">
                  <c:v>9.5</c:v>
                </c:pt>
                <c:pt idx="4860">
                  <c:v>10</c:v>
                </c:pt>
                <c:pt idx="4861">
                  <c:v>10</c:v>
                </c:pt>
                <c:pt idx="4862">
                  <c:v>10</c:v>
                </c:pt>
                <c:pt idx="4863">
                  <c:v>10</c:v>
                </c:pt>
                <c:pt idx="4864">
                  <c:v>3.25</c:v>
                </c:pt>
                <c:pt idx="4865">
                  <c:v>4</c:v>
                </c:pt>
                <c:pt idx="4866">
                  <c:v>3.75</c:v>
                </c:pt>
                <c:pt idx="4867">
                  <c:v>9.5</c:v>
                </c:pt>
                <c:pt idx="4868">
                  <c:v>4</c:v>
                </c:pt>
                <c:pt idx="4869">
                  <c:v>10</c:v>
                </c:pt>
                <c:pt idx="4870">
                  <c:v>10</c:v>
                </c:pt>
                <c:pt idx="4871">
                  <c:v>9.5</c:v>
                </c:pt>
                <c:pt idx="4872">
                  <c:v>10</c:v>
                </c:pt>
                <c:pt idx="4873">
                  <c:v>9.5</c:v>
                </c:pt>
                <c:pt idx="4874">
                  <c:v>10</c:v>
                </c:pt>
                <c:pt idx="4875">
                  <c:v>10</c:v>
                </c:pt>
                <c:pt idx="4876">
                  <c:v>9.5</c:v>
                </c:pt>
                <c:pt idx="4877">
                  <c:v>10</c:v>
                </c:pt>
                <c:pt idx="4878">
                  <c:v>39</c:v>
                </c:pt>
                <c:pt idx="4879">
                  <c:v>170.5</c:v>
                </c:pt>
                <c:pt idx="4880">
                  <c:v>28</c:v>
                </c:pt>
                <c:pt idx="4881">
                  <c:v>55.5</c:v>
                </c:pt>
                <c:pt idx="4882">
                  <c:v>19</c:v>
                </c:pt>
                <c:pt idx="4883">
                  <c:v>9</c:v>
                </c:pt>
                <c:pt idx="4884">
                  <c:v>36.25</c:v>
                </c:pt>
                <c:pt idx="4885">
                  <c:v>11.5</c:v>
                </c:pt>
                <c:pt idx="4886">
                  <c:v>9.5</c:v>
                </c:pt>
                <c:pt idx="4887">
                  <c:v>656.75</c:v>
                </c:pt>
                <c:pt idx="4888">
                  <c:v>560.75</c:v>
                </c:pt>
                <c:pt idx="4889">
                  <c:v>9.5</c:v>
                </c:pt>
                <c:pt idx="4890">
                  <c:v>10</c:v>
                </c:pt>
                <c:pt idx="4891">
                  <c:v>15</c:v>
                </c:pt>
                <c:pt idx="4892">
                  <c:v>526.25</c:v>
                </c:pt>
                <c:pt idx="4893">
                  <c:v>9.5</c:v>
                </c:pt>
                <c:pt idx="4894">
                  <c:v>372.25</c:v>
                </c:pt>
                <c:pt idx="4895">
                  <c:v>390.75</c:v>
                </c:pt>
                <c:pt idx="4896">
                  <c:v>76.5</c:v>
                </c:pt>
                <c:pt idx="4897">
                  <c:v>363.75</c:v>
                </c:pt>
                <c:pt idx="4898">
                  <c:v>344.5</c:v>
                </c:pt>
                <c:pt idx="4899">
                  <c:v>9.5</c:v>
                </c:pt>
                <c:pt idx="4900">
                  <c:v>107.25</c:v>
                </c:pt>
                <c:pt idx="4901">
                  <c:v>233.5</c:v>
                </c:pt>
                <c:pt idx="4902">
                  <c:v>213.75</c:v>
                </c:pt>
                <c:pt idx="4903">
                  <c:v>123.5</c:v>
                </c:pt>
                <c:pt idx="4904">
                  <c:v>20</c:v>
                </c:pt>
                <c:pt idx="4905">
                  <c:v>130</c:v>
                </c:pt>
                <c:pt idx="4906">
                  <c:v>531.5</c:v>
                </c:pt>
                <c:pt idx="4907">
                  <c:v>10</c:v>
                </c:pt>
                <c:pt idx="4908">
                  <c:v>303.5</c:v>
                </c:pt>
                <c:pt idx="4909">
                  <c:v>3</c:v>
                </c:pt>
                <c:pt idx="4910">
                  <c:v>20</c:v>
                </c:pt>
                <c:pt idx="4911">
                  <c:v>9.5</c:v>
                </c:pt>
                <c:pt idx="4912">
                  <c:v>10</c:v>
                </c:pt>
                <c:pt idx="4913">
                  <c:v>191.5</c:v>
                </c:pt>
                <c:pt idx="4914">
                  <c:v>214.5</c:v>
                </c:pt>
                <c:pt idx="4915">
                  <c:v>266.75</c:v>
                </c:pt>
                <c:pt idx="4916">
                  <c:v>52</c:v>
                </c:pt>
                <c:pt idx="4917">
                  <c:v>9.5</c:v>
                </c:pt>
                <c:pt idx="4918">
                  <c:v>230.25</c:v>
                </c:pt>
                <c:pt idx="4919">
                  <c:v>260.25</c:v>
                </c:pt>
                <c:pt idx="4920">
                  <c:v>350.75</c:v>
                </c:pt>
                <c:pt idx="4921">
                  <c:v>211</c:v>
                </c:pt>
                <c:pt idx="4922">
                  <c:v>315.25</c:v>
                </c:pt>
                <c:pt idx="4923">
                  <c:v>700</c:v>
                </c:pt>
                <c:pt idx="4924">
                  <c:v>47.5</c:v>
                </c:pt>
                <c:pt idx="4925">
                  <c:v>38</c:v>
                </c:pt>
                <c:pt idx="4926">
                  <c:v>9.5</c:v>
                </c:pt>
                <c:pt idx="4927">
                  <c:v>483</c:v>
                </c:pt>
                <c:pt idx="4928">
                  <c:v>343.5</c:v>
                </c:pt>
                <c:pt idx="4929">
                  <c:v>391.25</c:v>
                </c:pt>
                <c:pt idx="4930">
                  <c:v>19.5</c:v>
                </c:pt>
                <c:pt idx="4931">
                  <c:v>142.25</c:v>
                </c:pt>
                <c:pt idx="4932">
                  <c:v>370</c:v>
                </c:pt>
                <c:pt idx="4933">
                  <c:v>246.5</c:v>
                </c:pt>
                <c:pt idx="4934">
                  <c:v>133</c:v>
                </c:pt>
                <c:pt idx="4935">
                  <c:v>14.75</c:v>
                </c:pt>
                <c:pt idx="4936">
                  <c:v>55.75</c:v>
                </c:pt>
                <c:pt idx="4937">
                  <c:v>38.5</c:v>
                </c:pt>
                <c:pt idx="4938">
                  <c:v>39.5</c:v>
                </c:pt>
                <c:pt idx="4939">
                  <c:v>403.75</c:v>
                </c:pt>
                <c:pt idx="4940">
                  <c:v>280</c:v>
                </c:pt>
                <c:pt idx="4941">
                  <c:v>193</c:v>
                </c:pt>
                <c:pt idx="4942">
                  <c:v>232</c:v>
                </c:pt>
                <c:pt idx="4943">
                  <c:v>218.5</c:v>
                </c:pt>
                <c:pt idx="4944">
                  <c:v>769.25</c:v>
                </c:pt>
                <c:pt idx="4945">
                  <c:v>66.25</c:v>
                </c:pt>
                <c:pt idx="4946">
                  <c:v>9.5</c:v>
                </c:pt>
                <c:pt idx="4947">
                  <c:v>102.75</c:v>
                </c:pt>
                <c:pt idx="4948">
                  <c:v>286.5</c:v>
                </c:pt>
                <c:pt idx="4949">
                  <c:v>325</c:v>
                </c:pt>
                <c:pt idx="4950">
                  <c:v>234</c:v>
                </c:pt>
                <c:pt idx="4951">
                  <c:v>86.25</c:v>
                </c:pt>
                <c:pt idx="4952">
                  <c:v>494.5</c:v>
                </c:pt>
                <c:pt idx="4953">
                  <c:v>24</c:v>
                </c:pt>
                <c:pt idx="4954">
                  <c:v>566.25</c:v>
                </c:pt>
                <c:pt idx="4955">
                  <c:v>10</c:v>
                </c:pt>
                <c:pt idx="4956">
                  <c:v>316.75</c:v>
                </c:pt>
                <c:pt idx="4957">
                  <c:v>97.75</c:v>
                </c:pt>
                <c:pt idx="4958">
                  <c:v>39</c:v>
                </c:pt>
                <c:pt idx="4959">
                  <c:v>13.5</c:v>
                </c:pt>
                <c:pt idx="4960">
                  <c:v>505</c:v>
                </c:pt>
                <c:pt idx="4961">
                  <c:v>24</c:v>
                </c:pt>
                <c:pt idx="4962">
                  <c:v>403.75</c:v>
                </c:pt>
                <c:pt idx="4963">
                  <c:v>254.5</c:v>
                </c:pt>
                <c:pt idx="4964">
                  <c:v>385.75</c:v>
                </c:pt>
                <c:pt idx="4965">
                  <c:v>6.5</c:v>
                </c:pt>
                <c:pt idx="4966">
                  <c:v>39</c:v>
                </c:pt>
                <c:pt idx="4967">
                  <c:v>193</c:v>
                </c:pt>
                <c:pt idx="4968">
                  <c:v>513.75</c:v>
                </c:pt>
                <c:pt idx="4969">
                  <c:v>13.5</c:v>
                </c:pt>
                <c:pt idx="4970">
                  <c:v>330.25</c:v>
                </c:pt>
                <c:pt idx="4971">
                  <c:v>19.5</c:v>
                </c:pt>
                <c:pt idx="4972">
                  <c:v>655</c:v>
                </c:pt>
                <c:pt idx="4973">
                  <c:v>205.5</c:v>
                </c:pt>
                <c:pt idx="4974">
                  <c:v>19</c:v>
                </c:pt>
                <c:pt idx="4975">
                  <c:v>4</c:v>
                </c:pt>
                <c:pt idx="4976">
                  <c:v>10</c:v>
                </c:pt>
                <c:pt idx="4977">
                  <c:v>63</c:v>
                </c:pt>
                <c:pt idx="4978">
                  <c:v>631</c:v>
                </c:pt>
                <c:pt idx="4979">
                  <c:v>350</c:v>
                </c:pt>
                <c:pt idx="4980">
                  <c:v>130.75</c:v>
                </c:pt>
                <c:pt idx="4981">
                  <c:v>384</c:v>
                </c:pt>
                <c:pt idx="4982">
                  <c:v>325.25</c:v>
                </c:pt>
                <c:pt idx="4983">
                  <c:v>7.5</c:v>
                </c:pt>
                <c:pt idx="4984">
                  <c:v>57</c:v>
                </c:pt>
                <c:pt idx="4985">
                  <c:v>58.5</c:v>
                </c:pt>
                <c:pt idx="4986">
                  <c:v>50.5</c:v>
                </c:pt>
                <c:pt idx="4987">
                  <c:v>537</c:v>
                </c:pt>
                <c:pt idx="4988">
                  <c:v>250.5</c:v>
                </c:pt>
                <c:pt idx="4989">
                  <c:v>8.75</c:v>
                </c:pt>
                <c:pt idx="4990">
                  <c:v>288</c:v>
                </c:pt>
                <c:pt idx="4991">
                  <c:v>38</c:v>
                </c:pt>
                <c:pt idx="4992">
                  <c:v>10</c:v>
                </c:pt>
                <c:pt idx="4993">
                  <c:v>9.5</c:v>
                </c:pt>
                <c:pt idx="4994">
                  <c:v>9.5</c:v>
                </c:pt>
                <c:pt idx="4995">
                  <c:v>9.5</c:v>
                </c:pt>
                <c:pt idx="4996">
                  <c:v>9.5</c:v>
                </c:pt>
                <c:pt idx="4997">
                  <c:v>9.5</c:v>
                </c:pt>
                <c:pt idx="4998">
                  <c:v>3.75</c:v>
                </c:pt>
                <c:pt idx="4999">
                  <c:v>10</c:v>
                </c:pt>
                <c:pt idx="5000">
                  <c:v>9.5</c:v>
                </c:pt>
                <c:pt idx="5001">
                  <c:v>9.5</c:v>
                </c:pt>
                <c:pt idx="5002">
                  <c:v>9.5</c:v>
                </c:pt>
                <c:pt idx="5003">
                  <c:v>9.5</c:v>
                </c:pt>
                <c:pt idx="5004">
                  <c:v>9.5</c:v>
                </c:pt>
                <c:pt idx="5005">
                  <c:v>9.5</c:v>
                </c:pt>
                <c:pt idx="5006">
                  <c:v>4</c:v>
                </c:pt>
                <c:pt idx="5007">
                  <c:v>10</c:v>
                </c:pt>
                <c:pt idx="5008">
                  <c:v>3</c:v>
                </c:pt>
                <c:pt idx="5009">
                  <c:v>7</c:v>
                </c:pt>
                <c:pt idx="5010">
                  <c:v>9.5</c:v>
                </c:pt>
                <c:pt idx="5011">
                  <c:v>10</c:v>
                </c:pt>
                <c:pt idx="5012">
                  <c:v>3</c:v>
                </c:pt>
                <c:pt idx="5013">
                  <c:v>3.5</c:v>
                </c:pt>
                <c:pt idx="5014">
                  <c:v>9.5</c:v>
                </c:pt>
                <c:pt idx="5015">
                  <c:v>9.5</c:v>
                </c:pt>
                <c:pt idx="5016">
                  <c:v>10</c:v>
                </c:pt>
                <c:pt idx="5017">
                  <c:v>3.75</c:v>
                </c:pt>
                <c:pt idx="5018">
                  <c:v>9.5</c:v>
                </c:pt>
                <c:pt idx="5019">
                  <c:v>9.5</c:v>
                </c:pt>
                <c:pt idx="5020">
                  <c:v>10</c:v>
                </c:pt>
                <c:pt idx="5021">
                  <c:v>9.5</c:v>
                </c:pt>
                <c:pt idx="5022">
                  <c:v>10</c:v>
                </c:pt>
                <c:pt idx="5023">
                  <c:v>10</c:v>
                </c:pt>
                <c:pt idx="5024">
                  <c:v>9.5</c:v>
                </c:pt>
                <c:pt idx="5025">
                  <c:v>9.5</c:v>
                </c:pt>
                <c:pt idx="5026">
                  <c:v>4</c:v>
                </c:pt>
                <c:pt idx="5027">
                  <c:v>3</c:v>
                </c:pt>
                <c:pt idx="5028">
                  <c:v>10</c:v>
                </c:pt>
                <c:pt idx="5029">
                  <c:v>9.5</c:v>
                </c:pt>
                <c:pt idx="5030">
                  <c:v>9.5</c:v>
                </c:pt>
                <c:pt idx="5031">
                  <c:v>9.5</c:v>
                </c:pt>
                <c:pt idx="5032">
                  <c:v>10</c:v>
                </c:pt>
                <c:pt idx="5033">
                  <c:v>9.5</c:v>
                </c:pt>
                <c:pt idx="5034">
                  <c:v>10</c:v>
                </c:pt>
                <c:pt idx="5035">
                  <c:v>9.5</c:v>
                </c:pt>
                <c:pt idx="5036">
                  <c:v>9.5</c:v>
                </c:pt>
                <c:pt idx="5037">
                  <c:v>9.5</c:v>
                </c:pt>
                <c:pt idx="5038">
                  <c:v>9.5</c:v>
                </c:pt>
                <c:pt idx="5039">
                  <c:v>9.5</c:v>
                </c:pt>
                <c:pt idx="5040">
                  <c:v>7</c:v>
                </c:pt>
                <c:pt idx="5041">
                  <c:v>4</c:v>
                </c:pt>
                <c:pt idx="5042">
                  <c:v>3.25</c:v>
                </c:pt>
                <c:pt idx="5043">
                  <c:v>7</c:v>
                </c:pt>
                <c:pt idx="5044">
                  <c:v>9.5</c:v>
                </c:pt>
                <c:pt idx="5045">
                  <c:v>9.5</c:v>
                </c:pt>
                <c:pt idx="5046">
                  <c:v>9.5</c:v>
                </c:pt>
                <c:pt idx="5047">
                  <c:v>9.5</c:v>
                </c:pt>
                <c:pt idx="5048">
                  <c:v>9.5</c:v>
                </c:pt>
                <c:pt idx="5049">
                  <c:v>9.5</c:v>
                </c:pt>
                <c:pt idx="5050">
                  <c:v>10</c:v>
                </c:pt>
                <c:pt idx="5051">
                  <c:v>9.5</c:v>
                </c:pt>
                <c:pt idx="5052">
                  <c:v>3</c:v>
                </c:pt>
                <c:pt idx="5053">
                  <c:v>10</c:v>
                </c:pt>
                <c:pt idx="5054">
                  <c:v>9.5</c:v>
                </c:pt>
                <c:pt idx="5055">
                  <c:v>10</c:v>
                </c:pt>
                <c:pt idx="5056">
                  <c:v>9.5</c:v>
                </c:pt>
                <c:pt idx="5057">
                  <c:v>3</c:v>
                </c:pt>
                <c:pt idx="5058">
                  <c:v>9.5</c:v>
                </c:pt>
                <c:pt idx="5059">
                  <c:v>7</c:v>
                </c:pt>
                <c:pt idx="5060">
                  <c:v>9.5</c:v>
                </c:pt>
                <c:pt idx="5061">
                  <c:v>10</c:v>
                </c:pt>
                <c:pt idx="5062">
                  <c:v>9.5</c:v>
                </c:pt>
                <c:pt idx="5063">
                  <c:v>10</c:v>
                </c:pt>
                <c:pt idx="5064">
                  <c:v>3.75</c:v>
                </c:pt>
                <c:pt idx="5065">
                  <c:v>3</c:v>
                </c:pt>
                <c:pt idx="5066">
                  <c:v>9.5</c:v>
                </c:pt>
                <c:pt idx="5067">
                  <c:v>9.5</c:v>
                </c:pt>
                <c:pt idx="5068">
                  <c:v>9.5</c:v>
                </c:pt>
                <c:pt idx="5069">
                  <c:v>9.5</c:v>
                </c:pt>
                <c:pt idx="5070">
                  <c:v>9.5</c:v>
                </c:pt>
                <c:pt idx="5071">
                  <c:v>10</c:v>
                </c:pt>
                <c:pt idx="5072">
                  <c:v>9.5</c:v>
                </c:pt>
                <c:pt idx="5073">
                  <c:v>9.5</c:v>
                </c:pt>
                <c:pt idx="5074">
                  <c:v>9.5</c:v>
                </c:pt>
                <c:pt idx="5075">
                  <c:v>9.5</c:v>
                </c:pt>
                <c:pt idx="5076">
                  <c:v>9.5</c:v>
                </c:pt>
                <c:pt idx="5077">
                  <c:v>9.5</c:v>
                </c:pt>
                <c:pt idx="5078">
                  <c:v>9.5</c:v>
                </c:pt>
                <c:pt idx="5079">
                  <c:v>9.5</c:v>
                </c:pt>
                <c:pt idx="5080">
                  <c:v>9.5</c:v>
                </c:pt>
                <c:pt idx="5081">
                  <c:v>3</c:v>
                </c:pt>
                <c:pt idx="5082">
                  <c:v>9.5</c:v>
                </c:pt>
                <c:pt idx="5083">
                  <c:v>9.5</c:v>
                </c:pt>
                <c:pt idx="5084">
                  <c:v>10</c:v>
                </c:pt>
                <c:pt idx="5085">
                  <c:v>9.5</c:v>
                </c:pt>
                <c:pt idx="5086">
                  <c:v>9.5</c:v>
                </c:pt>
                <c:pt idx="5087">
                  <c:v>9.5</c:v>
                </c:pt>
                <c:pt idx="5088">
                  <c:v>9.5</c:v>
                </c:pt>
                <c:pt idx="5089">
                  <c:v>3.75</c:v>
                </c:pt>
                <c:pt idx="5090">
                  <c:v>9.5</c:v>
                </c:pt>
                <c:pt idx="5091">
                  <c:v>9.5</c:v>
                </c:pt>
                <c:pt idx="5092">
                  <c:v>9.5</c:v>
                </c:pt>
                <c:pt idx="5093">
                  <c:v>9.5</c:v>
                </c:pt>
                <c:pt idx="5094">
                  <c:v>9.5</c:v>
                </c:pt>
                <c:pt idx="5095">
                  <c:v>9.5</c:v>
                </c:pt>
                <c:pt idx="5096">
                  <c:v>9.5</c:v>
                </c:pt>
                <c:pt idx="5097">
                  <c:v>10</c:v>
                </c:pt>
                <c:pt idx="5098">
                  <c:v>10</c:v>
                </c:pt>
                <c:pt idx="5099">
                  <c:v>10</c:v>
                </c:pt>
                <c:pt idx="5100">
                  <c:v>10</c:v>
                </c:pt>
                <c:pt idx="5101">
                  <c:v>10</c:v>
                </c:pt>
                <c:pt idx="5102">
                  <c:v>10</c:v>
                </c:pt>
                <c:pt idx="5103">
                  <c:v>9.5</c:v>
                </c:pt>
                <c:pt idx="5104">
                  <c:v>9.5</c:v>
                </c:pt>
                <c:pt idx="5105">
                  <c:v>3.5</c:v>
                </c:pt>
                <c:pt idx="5106">
                  <c:v>9.5</c:v>
                </c:pt>
                <c:pt idx="5107">
                  <c:v>9.5</c:v>
                </c:pt>
                <c:pt idx="5108">
                  <c:v>9.5</c:v>
                </c:pt>
                <c:pt idx="5109">
                  <c:v>9.5</c:v>
                </c:pt>
                <c:pt idx="5110">
                  <c:v>3.75</c:v>
                </c:pt>
                <c:pt idx="5111">
                  <c:v>10</c:v>
                </c:pt>
                <c:pt idx="5112">
                  <c:v>9.5</c:v>
                </c:pt>
                <c:pt idx="5113">
                  <c:v>3.25</c:v>
                </c:pt>
                <c:pt idx="5114">
                  <c:v>9.5</c:v>
                </c:pt>
                <c:pt idx="5115">
                  <c:v>9.5</c:v>
                </c:pt>
                <c:pt idx="5116">
                  <c:v>10</c:v>
                </c:pt>
                <c:pt idx="5117">
                  <c:v>9.5</c:v>
                </c:pt>
                <c:pt idx="5118">
                  <c:v>10</c:v>
                </c:pt>
                <c:pt idx="5119">
                  <c:v>9.5</c:v>
                </c:pt>
                <c:pt idx="5120">
                  <c:v>9.5</c:v>
                </c:pt>
                <c:pt idx="5121">
                  <c:v>9.5</c:v>
                </c:pt>
                <c:pt idx="5122">
                  <c:v>9.5</c:v>
                </c:pt>
                <c:pt idx="5123">
                  <c:v>10</c:v>
                </c:pt>
                <c:pt idx="5124">
                  <c:v>10</c:v>
                </c:pt>
                <c:pt idx="5125">
                  <c:v>10</c:v>
                </c:pt>
                <c:pt idx="5126">
                  <c:v>9.5</c:v>
                </c:pt>
                <c:pt idx="5127">
                  <c:v>9.5</c:v>
                </c:pt>
                <c:pt idx="5128">
                  <c:v>9.5</c:v>
                </c:pt>
                <c:pt idx="5129">
                  <c:v>10</c:v>
                </c:pt>
                <c:pt idx="5130">
                  <c:v>9.5</c:v>
                </c:pt>
                <c:pt idx="5131">
                  <c:v>9.5</c:v>
                </c:pt>
                <c:pt idx="5132">
                  <c:v>9.5</c:v>
                </c:pt>
                <c:pt idx="5133">
                  <c:v>9.5</c:v>
                </c:pt>
                <c:pt idx="5134">
                  <c:v>9.5</c:v>
                </c:pt>
                <c:pt idx="5135">
                  <c:v>9.5</c:v>
                </c:pt>
                <c:pt idx="5136">
                  <c:v>9.5</c:v>
                </c:pt>
                <c:pt idx="5137">
                  <c:v>10</c:v>
                </c:pt>
                <c:pt idx="5138">
                  <c:v>3.75</c:v>
                </c:pt>
                <c:pt idx="5139">
                  <c:v>3.25</c:v>
                </c:pt>
                <c:pt idx="5140">
                  <c:v>10</c:v>
                </c:pt>
                <c:pt idx="5141">
                  <c:v>4</c:v>
                </c:pt>
                <c:pt idx="5142">
                  <c:v>10</c:v>
                </c:pt>
                <c:pt idx="5143">
                  <c:v>9.5</c:v>
                </c:pt>
                <c:pt idx="5144">
                  <c:v>9.5</c:v>
                </c:pt>
                <c:pt idx="5145">
                  <c:v>10</c:v>
                </c:pt>
                <c:pt idx="5146">
                  <c:v>9.5</c:v>
                </c:pt>
                <c:pt idx="5147">
                  <c:v>9.5</c:v>
                </c:pt>
                <c:pt idx="5148">
                  <c:v>10</c:v>
                </c:pt>
                <c:pt idx="5149">
                  <c:v>9.5</c:v>
                </c:pt>
                <c:pt idx="5150">
                  <c:v>10</c:v>
                </c:pt>
                <c:pt idx="5151">
                  <c:v>9.5</c:v>
                </c:pt>
                <c:pt idx="5152">
                  <c:v>10</c:v>
                </c:pt>
                <c:pt idx="5153">
                  <c:v>9.5</c:v>
                </c:pt>
                <c:pt idx="5154">
                  <c:v>4</c:v>
                </c:pt>
                <c:pt idx="5155">
                  <c:v>3</c:v>
                </c:pt>
                <c:pt idx="5156">
                  <c:v>3.25</c:v>
                </c:pt>
                <c:pt idx="5157">
                  <c:v>9.5</c:v>
                </c:pt>
                <c:pt idx="5158">
                  <c:v>3.75</c:v>
                </c:pt>
                <c:pt idx="5159">
                  <c:v>9.5</c:v>
                </c:pt>
                <c:pt idx="5160">
                  <c:v>9.5</c:v>
                </c:pt>
                <c:pt idx="5161">
                  <c:v>10</c:v>
                </c:pt>
                <c:pt idx="5162">
                  <c:v>10</c:v>
                </c:pt>
                <c:pt idx="5163">
                  <c:v>10</c:v>
                </c:pt>
                <c:pt idx="5164">
                  <c:v>3.5</c:v>
                </c:pt>
                <c:pt idx="5165">
                  <c:v>3.75</c:v>
                </c:pt>
                <c:pt idx="5166">
                  <c:v>9.5</c:v>
                </c:pt>
                <c:pt idx="5167">
                  <c:v>10</c:v>
                </c:pt>
                <c:pt idx="5168">
                  <c:v>10</c:v>
                </c:pt>
                <c:pt idx="5169">
                  <c:v>9.5</c:v>
                </c:pt>
                <c:pt idx="5170">
                  <c:v>9.5</c:v>
                </c:pt>
                <c:pt idx="5171">
                  <c:v>3</c:v>
                </c:pt>
                <c:pt idx="5172">
                  <c:v>3</c:v>
                </c:pt>
                <c:pt idx="5173">
                  <c:v>9.5</c:v>
                </c:pt>
                <c:pt idx="5174">
                  <c:v>10</c:v>
                </c:pt>
                <c:pt idx="5175">
                  <c:v>9.5</c:v>
                </c:pt>
                <c:pt idx="5176">
                  <c:v>9.5</c:v>
                </c:pt>
                <c:pt idx="5177">
                  <c:v>7</c:v>
                </c:pt>
                <c:pt idx="5178">
                  <c:v>3.75</c:v>
                </c:pt>
                <c:pt idx="5179">
                  <c:v>4</c:v>
                </c:pt>
                <c:pt idx="5180">
                  <c:v>10</c:v>
                </c:pt>
                <c:pt idx="5181">
                  <c:v>9.5</c:v>
                </c:pt>
                <c:pt idx="5182">
                  <c:v>9.5</c:v>
                </c:pt>
                <c:pt idx="5183">
                  <c:v>9.5</c:v>
                </c:pt>
                <c:pt idx="5184">
                  <c:v>10</c:v>
                </c:pt>
                <c:pt idx="5185">
                  <c:v>10</c:v>
                </c:pt>
                <c:pt idx="5186">
                  <c:v>9.5</c:v>
                </c:pt>
                <c:pt idx="5187">
                  <c:v>7</c:v>
                </c:pt>
                <c:pt idx="5188">
                  <c:v>9.5</c:v>
                </c:pt>
                <c:pt idx="5189">
                  <c:v>9.5</c:v>
                </c:pt>
                <c:pt idx="5190">
                  <c:v>9.5</c:v>
                </c:pt>
                <c:pt idx="5191">
                  <c:v>10</c:v>
                </c:pt>
                <c:pt idx="5192">
                  <c:v>9.5</c:v>
                </c:pt>
                <c:pt idx="5193">
                  <c:v>9.5</c:v>
                </c:pt>
                <c:pt idx="5194">
                  <c:v>9.5</c:v>
                </c:pt>
                <c:pt idx="5195">
                  <c:v>4</c:v>
                </c:pt>
                <c:pt idx="5196">
                  <c:v>9.5</c:v>
                </c:pt>
                <c:pt idx="5197">
                  <c:v>9.5</c:v>
                </c:pt>
                <c:pt idx="5198">
                  <c:v>9.5</c:v>
                </c:pt>
                <c:pt idx="5199">
                  <c:v>9.5</c:v>
                </c:pt>
                <c:pt idx="5200">
                  <c:v>3.75</c:v>
                </c:pt>
                <c:pt idx="5201">
                  <c:v>9.5</c:v>
                </c:pt>
                <c:pt idx="5202">
                  <c:v>7</c:v>
                </c:pt>
                <c:pt idx="5203">
                  <c:v>4</c:v>
                </c:pt>
                <c:pt idx="5204">
                  <c:v>9.5</c:v>
                </c:pt>
                <c:pt idx="5205">
                  <c:v>10</c:v>
                </c:pt>
                <c:pt idx="5206">
                  <c:v>3</c:v>
                </c:pt>
                <c:pt idx="5207">
                  <c:v>10</c:v>
                </c:pt>
                <c:pt idx="5208">
                  <c:v>10</c:v>
                </c:pt>
                <c:pt idx="5209">
                  <c:v>10</c:v>
                </c:pt>
                <c:pt idx="5210">
                  <c:v>7</c:v>
                </c:pt>
                <c:pt idx="5211">
                  <c:v>3.75</c:v>
                </c:pt>
                <c:pt idx="5212">
                  <c:v>9.5</c:v>
                </c:pt>
                <c:pt idx="5213">
                  <c:v>9.5</c:v>
                </c:pt>
                <c:pt idx="5214">
                  <c:v>10</c:v>
                </c:pt>
                <c:pt idx="5215">
                  <c:v>9.5</c:v>
                </c:pt>
                <c:pt idx="5216">
                  <c:v>3</c:v>
                </c:pt>
                <c:pt idx="5217">
                  <c:v>63</c:v>
                </c:pt>
                <c:pt idx="5218">
                  <c:v>26</c:v>
                </c:pt>
                <c:pt idx="5219">
                  <c:v>117</c:v>
                </c:pt>
                <c:pt idx="5220">
                  <c:v>10</c:v>
                </c:pt>
                <c:pt idx="5221">
                  <c:v>358.25</c:v>
                </c:pt>
                <c:pt idx="5222">
                  <c:v>20</c:v>
                </c:pt>
                <c:pt idx="5223">
                  <c:v>10</c:v>
                </c:pt>
                <c:pt idx="5224">
                  <c:v>9.5</c:v>
                </c:pt>
                <c:pt idx="5225">
                  <c:v>47.5</c:v>
                </c:pt>
                <c:pt idx="5226">
                  <c:v>4</c:v>
                </c:pt>
                <c:pt idx="5227">
                  <c:v>28</c:v>
                </c:pt>
                <c:pt idx="5228">
                  <c:v>9.5</c:v>
                </c:pt>
                <c:pt idx="5229">
                  <c:v>39</c:v>
                </c:pt>
                <c:pt idx="5230">
                  <c:v>496</c:v>
                </c:pt>
                <c:pt idx="5231">
                  <c:v>303.5</c:v>
                </c:pt>
                <c:pt idx="5232">
                  <c:v>68</c:v>
                </c:pt>
                <c:pt idx="5233">
                  <c:v>356</c:v>
                </c:pt>
                <c:pt idx="5234">
                  <c:v>343.5</c:v>
                </c:pt>
                <c:pt idx="5235">
                  <c:v>4</c:v>
                </c:pt>
                <c:pt idx="5236">
                  <c:v>15</c:v>
                </c:pt>
                <c:pt idx="5237">
                  <c:v>28.5</c:v>
                </c:pt>
                <c:pt idx="5238">
                  <c:v>115</c:v>
                </c:pt>
                <c:pt idx="5239">
                  <c:v>342.75</c:v>
                </c:pt>
                <c:pt idx="5240">
                  <c:v>19.5</c:v>
                </c:pt>
                <c:pt idx="5241">
                  <c:v>114.5</c:v>
                </c:pt>
                <c:pt idx="5242">
                  <c:v>52.75</c:v>
                </c:pt>
                <c:pt idx="5243">
                  <c:v>20.5</c:v>
                </c:pt>
                <c:pt idx="5244">
                  <c:v>744.25</c:v>
                </c:pt>
                <c:pt idx="5245">
                  <c:v>334.25</c:v>
                </c:pt>
                <c:pt idx="5246">
                  <c:v>570</c:v>
                </c:pt>
                <c:pt idx="5247">
                  <c:v>39</c:v>
                </c:pt>
                <c:pt idx="5248">
                  <c:v>46.5</c:v>
                </c:pt>
                <c:pt idx="5249">
                  <c:v>324.75</c:v>
                </c:pt>
                <c:pt idx="5250">
                  <c:v>561.75</c:v>
                </c:pt>
                <c:pt idx="5251">
                  <c:v>33.25</c:v>
                </c:pt>
                <c:pt idx="5252">
                  <c:v>9.5</c:v>
                </c:pt>
                <c:pt idx="5253">
                  <c:v>314.5</c:v>
                </c:pt>
                <c:pt idx="5254">
                  <c:v>88</c:v>
                </c:pt>
                <c:pt idx="5255">
                  <c:v>648.25</c:v>
                </c:pt>
                <c:pt idx="5256">
                  <c:v>11.5</c:v>
                </c:pt>
                <c:pt idx="5257">
                  <c:v>308.5</c:v>
                </c:pt>
                <c:pt idx="5258">
                  <c:v>30.25</c:v>
                </c:pt>
                <c:pt idx="5259">
                  <c:v>216</c:v>
                </c:pt>
                <c:pt idx="5260">
                  <c:v>336.25</c:v>
                </c:pt>
                <c:pt idx="5261">
                  <c:v>77</c:v>
                </c:pt>
                <c:pt idx="5262">
                  <c:v>671</c:v>
                </c:pt>
                <c:pt idx="5263">
                  <c:v>327</c:v>
                </c:pt>
                <c:pt idx="5264">
                  <c:v>7</c:v>
                </c:pt>
                <c:pt idx="5265">
                  <c:v>590.75</c:v>
                </c:pt>
                <c:pt idx="5266">
                  <c:v>286.25</c:v>
                </c:pt>
                <c:pt idx="5267">
                  <c:v>34.5</c:v>
                </c:pt>
                <c:pt idx="5268">
                  <c:v>179.5</c:v>
                </c:pt>
                <c:pt idx="5269">
                  <c:v>5</c:v>
                </c:pt>
                <c:pt idx="5270">
                  <c:v>344.5</c:v>
                </c:pt>
                <c:pt idx="5271">
                  <c:v>10</c:v>
                </c:pt>
                <c:pt idx="5272">
                  <c:v>546</c:v>
                </c:pt>
                <c:pt idx="5273">
                  <c:v>316.75</c:v>
                </c:pt>
                <c:pt idx="5274">
                  <c:v>20.75</c:v>
                </c:pt>
                <c:pt idx="5275">
                  <c:v>246.5</c:v>
                </c:pt>
                <c:pt idx="5276">
                  <c:v>201.5</c:v>
                </c:pt>
                <c:pt idx="5277">
                  <c:v>318.5</c:v>
                </c:pt>
                <c:pt idx="5278">
                  <c:v>9.5</c:v>
                </c:pt>
                <c:pt idx="5279">
                  <c:v>26</c:v>
                </c:pt>
                <c:pt idx="5280">
                  <c:v>371.5</c:v>
                </c:pt>
                <c:pt idx="5281">
                  <c:v>10</c:v>
                </c:pt>
                <c:pt idx="5282">
                  <c:v>19</c:v>
                </c:pt>
                <c:pt idx="5283">
                  <c:v>305</c:v>
                </c:pt>
                <c:pt idx="5284">
                  <c:v>22.5</c:v>
                </c:pt>
                <c:pt idx="5285">
                  <c:v>344.75</c:v>
                </c:pt>
                <c:pt idx="5286">
                  <c:v>29.5</c:v>
                </c:pt>
                <c:pt idx="5287">
                  <c:v>13</c:v>
                </c:pt>
                <c:pt idx="5288">
                  <c:v>17.5</c:v>
                </c:pt>
                <c:pt idx="5289">
                  <c:v>334.5</c:v>
                </c:pt>
                <c:pt idx="5290">
                  <c:v>15</c:v>
                </c:pt>
                <c:pt idx="5291">
                  <c:v>5.5</c:v>
                </c:pt>
                <c:pt idx="5292">
                  <c:v>10</c:v>
                </c:pt>
                <c:pt idx="5293">
                  <c:v>41.75</c:v>
                </c:pt>
                <c:pt idx="5294">
                  <c:v>431.5</c:v>
                </c:pt>
                <c:pt idx="5295">
                  <c:v>371.25</c:v>
                </c:pt>
                <c:pt idx="5296">
                  <c:v>51</c:v>
                </c:pt>
                <c:pt idx="5297">
                  <c:v>11</c:v>
                </c:pt>
                <c:pt idx="5298">
                  <c:v>3</c:v>
                </c:pt>
                <c:pt idx="5299">
                  <c:v>395.75</c:v>
                </c:pt>
                <c:pt idx="5300">
                  <c:v>29</c:v>
                </c:pt>
                <c:pt idx="5301">
                  <c:v>147</c:v>
                </c:pt>
                <c:pt idx="5302">
                  <c:v>327</c:v>
                </c:pt>
                <c:pt idx="5303">
                  <c:v>19</c:v>
                </c:pt>
                <c:pt idx="5304">
                  <c:v>10</c:v>
                </c:pt>
                <c:pt idx="5305">
                  <c:v>19</c:v>
                </c:pt>
                <c:pt idx="5306">
                  <c:v>65</c:v>
                </c:pt>
                <c:pt idx="5307">
                  <c:v>3.25</c:v>
                </c:pt>
                <c:pt idx="5308">
                  <c:v>9.5</c:v>
                </c:pt>
                <c:pt idx="5309">
                  <c:v>3.5</c:v>
                </c:pt>
                <c:pt idx="5310">
                  <c:v>4</c:v>
                </c:pt>
                <c:pt idx="5311">
                  <c:v>3</c:v>
                </c:pt>
                <c:pt idx="5312">
                  <c:v>3.75</c:v>
                </c:pt>
                <c:pt idx="5313">
                  <c:v>9.5</c:v>
                </c:pt>
                <c:pt idx="5314">
                  <c:v>10</c:v>
                </c:pt>
                <c:pt idx="5315">
                  <c:v>9.5</c:v>
                </c:pt>
                <c:pt idx="5316">
                  <c:v>9.5</c:v>
                </c:pt>
                <c:pt idx="5317">
                  <c:v>9.5</c:v>
                </c:pt>
                <c:pt idx="5318">
                  <c:v>9.5</c:v>
                </c:pt>
                <c:pt idx="5319">
                  <c:v>3.75</c:v>
                </c:pt>
                <c:pt idx="5320">
                  <c:v>9.5</c:v>
                </c:pt>
                <c:pt idx="5321">
                  <c:v>10</c:v>
                </c:pt>
                <c:pt idx="5322">
                  <c:v>10</c:v>
                </c:pt>
                <c:pt idx="5323">
                  <c:v>9.5</c:v>
                </c:pt>
                <c:pt idx="5324">
                  <c:v>9.5</c:v>
                </c:pt>
                <c:pt idx="5325">
                  <c:v>9.5</c:v>
                </c:pt>
                <c:pt idx="5326">
                  <c:v>10</c:v>
                </c:pt>
                <c:pt idx="5327">
                  <c:v>7</c:v>
                </c:pt>
                <c:pt idx="5328">
                  <c:v>9.5</c:v>
                </c:pt>
                <c:pt idx="5329">
                  <c:v>10</c:v>
                </c:pt>
                <c:pt idx="5330">
                  <c:v>9.5</c:v>
                </c:pt>
                <c:pt idx="5331">
                  <c:v>9.5</c:v>
                </c:pt>
                <c:pt idx="5332">
                  <c:v>9.5</c:v>
                </c:pt>
                <c:pt idx="5333">
                  <c:v>10</c:v>
                </c:pt>
                <c:pt idx="5334">
                  <c:v>10</c:v>
                </c:pt>
                <c:pt idx="5335">
                  <c:v>9.5</c:v>
                </c:pt>
                <c:pt idx="5336">
                  <c:v>9.5</c:v>
                </c:pt>
                <c:pt idx="5337">
                  <c:v>9.5</c:v>
                </c:pt>
                <c:pt idx="5338">
                  <c:v>9.5</c:v>
                </c:pt>
                <c:pt idx="5339">
                  <c:v>9.5</c:v>
                </c:pt>
                <c:pt idx="5340">
                  <c:v>9.5</c:v>
                </c:pt>
                <c:pt idx="5341">
                  <c:v>10</c:v>
                </c:pt>
                <c:pt idx="5342">
                  <c:v>9.5</c:v>
                </c:pt>
                <c:pt idx="5343">
                  <c:v>3</c:v>
                </c:pt>
                <c:pt idx="5344">
                  <c:v>3</c:v>
                </c:pt>
                <c:pt idx="5345">
                  <c:v>9.5</c:v>
                </c:pt>
                <c:pt idx="5346">
                  <c:v>10</c:v>
                </c:pt>
                <c:pt idx="5347">
                  <c:v>9.5</c:v>
                </c:pt>
                <c:pt idx="5348">
                  <c:v>3.75</c:v>
                </c:pt>
                <c:pt idx="5349">
                  <c:v>9.5</c:v>
                </c:pt>
                <c:pt idx="5350">
                  <c:v>9.5</c:v>
                </c:pt>
                <c:pt idx="5351">
                  <c:v>3.5</c:v>
                </c:pt>
                <c:pt idx="5352">
                  <c:v>9.5</c:v>
                </c:pt>
                <c:pt idx="5353">
                  <c:v>9.5</c:v>
                </c:pt>
                <c:pt idx="5354">
                  <c:v>9.5</c:v>
                </c:pt>
                <c:pt idx="5355">
                  <c:v>3</c:v>
                </c:pt>
                <c:pt idx="5356">
                  <c:v>4</c:v>
                </c:pt>
                <c:pt idx="5357">
                  <c:v>10</c:v>
                </c:pt>
                <c:pt idx="5358">
                  <c:v>3</c:v>
                </c:pt>
                <c:pt idx="5359">
                  <c:v>3</c:v>
                </c:pt>
                <c:pt idx="5360">
                  <c:v>9.5</c:v>
                </c:pt>
                <c:pt idx="5361">
                  <c:v>9.5</c:v>
                </c:pt>
                <c:pt idx="5362">
                  <c:v>9.5</c:v>
                </c:pt>
                <c:pt idx="5363">
                  <c:v>9.5</c:v>
                </c:pt>
                <c:pt idx="5364">
                  <c:v>9.5</c:v>
                </c:pt>
                <c:pt idx="5365">
                  <c:v>9.5</c:v>
                </c:pt>
                <c:pt idx="5366">
                  <c:v>9.5</c:v>
                </c:pt>
                <c:pt idx="5367">
                  <c:v>9.5</c:v>
                </c:pt>
                <c:pt idx="5368">
                  <c:v>10</c:v>
                </c:pt>
                <c:pt idx="5369">
                  <c:v>9.5</c:v>
                </c:pt>
                <c:pt idx="5370">
                  <c:v>9.5</c:v>
                </c:pt>
                <c:pt idx="5371">
                  <c:v>4</c:v>
                </c:pt>
                <c:pt idx="5372">
                  <c:v>10</c:v>
                </c:pt>
                <c:pt idx="5373">
                  <c:v>9.5</c:v>
                </c:pt>
                <c:pt idx="5374">
                  <c:v>3</c:v>
                </c:pt>
                <c:pt idx="5375">
                  <c:v>10</c:v>
                </c:pt>
                <c:pt idx="5376">
                  <c:v>10</c:v>
                </c:pt>
                <c:pt idx="5377">
                  <c:v>10</c:v>
                </c:pt>
                <c:pt idx="5378">
                  <c:v>3.25</c:v>
                </c:pt>
                <c:pt idx="5379">
                  <c:v>9.5</c:v>
                </c:pt>
                <c:pt idx="5380">
                  <c:v>9.5</c:v>
                </c:pt>
                <c:pt idx="5381">
                  <c:v>9.5</c:v>
                </c:pt>
                <c:pt idx="5382">
                  <c:v>3</c:v>
                </c:pt>
                <c:pt idx="5383">
                  <c:v>9.5</c:v>
                </c:pt>
                <c:pt idx="5384">
                  <c:v>9.5</c:v>
                </c:pt>
                <c:pt idx="5385">
                  <c:v>3</c:v>
                </c:pt>
                <c:pt idx="5386">
                  <c:v>10</c:v>
                </c:pt>
                <c:pt idx="5387">
                  <c:v>9.5</c:v>
                </c:pt>
                <c:pt idx="5388">
                  <c:v>9.5</c:v>
                </c:pt>
                <c:pt idx="5389">
                  <c:v>9.5</c:v>
                </c:pt>
                <c:pt idx="5390">
                  <c:v>9.5</c:v>
                </c:pt>
                <c:pt idx="5391">
                  <c:v>9.5</c:v>
                </c:pt>
                <c:pt idx="5392">
                  <c:v>9.5</c:v>
                </c:pt>
                <c:pt idx="5393">
                  <c:v>4</c:v>
                </c:pt>
                <c:pt idx="5394">
                  <c:v>3.5</c:v>
                </c:pt>
                <c:pt idx="5395">
                  <c:v>10</c:v>
                </c:pt>
                <c:pt idx="5396">
                  <c:v>3.75</c:v>
                </c:pt>
                <c:pt idx="5397">
                  <c:v>4</c:v>
                </c:pt>
                <c:pt idx="5398">
                  <c:v>9.5</c:v>
                </c:pt>
                <c:pt idx="5399">
                  <c:v>10</c:v>
                </c:pt>
                <c:pt idx="5400">
                  <c:v>9.5</c:v>
                </c:pt>
                <c:pt idx="5401">
                  <c:v>9.5</c:v>
                </c:pt>
                <c:pt idx="5402">
                  <c:v>9.5</c:v>
                </c:pt>
                <c:pt idx="5403">
                  <c:v>10</c:v>
                </c:pt>
                <c:pt idx="5404">
                  <c:v>10</c:v>
                </c:pt>
                <c:pt idx="5405">
                  <c:v>4</c:v>
                </c:pt>
                <c:pt idx="5406">
                  <c:v>9.5</c:v>
                </c:pt>
                <c:pt idx="5407">
                  <c:v>10</c:v>
                </c:pt>
                <c:pt idx="5408">
                  <c:v>9.5</c:v>
                </c:pt>
                <c:pt idx="5409">
                  <c:v>9.5</c:v>
                </c:pt>
                <c:pt idx="5410">
                  <c:v>9.5</c:v>
                </c:pt>
                <c:pt idx="5411">
                  <c:v>3.25</c:v>
                </c:pt>
                <c:pt idx="5412">
                  <c:v>9.5</c:v>
                </c:pt>
                <c:pt idx="5413">
                  <c:v>9.5</c:v>
                </c:pt>
                <c:pt idx="5414">
                  <c:v>9.5</c:v>
                </c:pt>
                <c:pt idx="5415">
                  <c:v>10</c:v>
                </c:pt>
                <c:pt idx="5416">
                  <c:v>10</c:v>
                </c:pt>
                <c:pt idx="5417">
                  <c:v>10</c:v>
                </c:pt>
                <c:pt idx="5418">
                  <c:v>9.5</c:v>
                </c:pt>
                <c:pt idx="5419">
                  <c:v>10</c:v>
                </c:pt>
                <c:pt idx="5420">
                  <c:v>10</c:v>
                </c:pt>
                <c:pt idx="5421">
                  <c:v>10</c:v>
                </c:pt>
                <c:pt idx="5422">
                  <c:v>9.5</c:v>
                </c:pt>
                <c:pt idx="5423">
                  <c:v>9.5</c:v>
                </c:pt>
                <c:pt idx="5424">
                  <c:v>9.5</c:v>
                </c:pt>
                <c:pt idx="5425">
                  <c:v>9.5</c:v>
                </c:pt>
                <c:pt idx="5426">
                  <c:v>9.5</c:v>
                </c:pt>
                <c:pt idx="5427">
                  <c:v>9.5</c:v>
                </c:pt>
                <c:pt idx="5428">
                  <c:v>10</c:v>
                </c:pt>
                <c:pt idx="5429">
                  <c:v>9.5</c:v>
                </c:pt>
                <c:pt idx="5430">
                  <c:v>10</c:v>
                </c:pt>
                <c:pt idx="5431">
                  <c:v>10</c:v>
                </c:pt>
                <c:pt idx="5432">
                  <c:v>10</c:v>
                </c:pt>
                <c:pt idx="5433">
                  <c:v>9.5</c:v>
                </c:pt>
                <c:pt idx="5434">
                  <c:v>10</c:v>
                </c:pt>
                <c:pt idx="5435">
                  <c:v>9.5</c:v>
                </c:pt>
                <c:pt idx="5436">
                  <c:v>9.5</c:v>
                </c:pt>
                <c:pt idx="5437">
                  <c:v>9.5</c:v>
                </c:pt>
                <c:pt idx="5438">
                  <c:v>9.5</c:v>
                </c:pt>
                <c:pt idx="5439">
                  <c:v>10</c:v>
                </c:pt>
                <c:pt idx="5440">
                  <c:v>9.5</c:v>
                </c:pt>
                <c:pt idx="5441">
                  <c:v>10</c:v>
                </c:pt>
                <c:pt idx="5442">
                  <c:v>4</c:v>
                </c:pt>
                <c:pt idx="5443">
                  <c:v>10</c:v>
                </c:pt>
                <c:pt idx="5444">
                  <c:v>9.5</c:v>
                </c:pt>
                <c:pt idx="5445">
                  <c:v>3</c:v>
                </c:pt>
                <c:pt idx="5446">
                  <c:v>9.5</c:v>
                </c:pt>
                <c:pt idx="5447">
                  <c:v>9.5</c:v>
                </c:pt>
                <c:pt idx="5448">
                  <c:v>9.5</c:v>
                </c:pt>
                <c:pt idx="5449">
                  <c:v>9.5</c:v>
                </c:pt>
                <c:pt idx="5450">
                  <c:v>9.5</c:v>
                </c:pt>
                <c:pt idx="5451">
                  <c:v>4</c:v>
                </c:pt>
                <c:pt idx="5452">
                  <c:v>9.5</c:v>
                </c:pt>
                <c:pt idx="5453">
                  <c:v>4</c:v>
                </c:pt>
                <c:pt idx="5454">
                  <c:v>9.5</c:v>
                </c:pt>
                <c:pt idx="5455">
                  <c:v>10</c:v>
                </c:pt>
                <c:pt idx="5456">
                  <c:v>9.5</c:v>
                </c:pt>
                <c:pt idx="5457">
                  <c:v>3.75</c:v>
                </c:pt>
                <c:pt idx="5458">
                  <c:v>4</c:v>
                </c:pt>
                <c:pt idx="5459">
                  <c:v>10</c:v>
                </c:pt>
                <c:pt idx="5460">
                  <c:v>9.5</c:v>
                </c:pt>
                <c:pt idx="5461">
                  <c:v>3.75</c:v>
                </c:pt>
                <c:pt idx="5462">
                  <c:v>9.5</c:v>
                </c:pt>
                <c:pt idx="5463">
                  <c:v>9.5</c:v>
                </c:pt>
                <c:pt idx="5464">
                  <c:v>9.5</c:v>
                </c:pt>
                <c:pt idx="5465">
                  <c:v>3</c:v>
                </c:pt>
                <c:pt idx="5466">
                  <c:v>3.25</c:v>
                </c:pt>
                <c:pt idx="5467">
                  <c:v>9.5</c:v>
                </c:pt>
                <c:pt idx="5468">
                  <c:v>10</c:v>
                </c:pt>
                <c:pt idx="5469">
                  <c:v>9.5</c:v>
                </c:pt>
                <c:pt idx="5470">
                  <c:v>10</c:v>
                </c:pt>
                <c:pt idx="5471">
                  <c:v>9.5</c:v>
                </c:pt>
                <c:pt idx="5472">
                  <c:v>10</c:v>
                </c:pt>
                <c:pt idx="5473">
                  <c:v>3.75</c:v>
                </c:pt>
                <c:pt idx="5474">
                  <c:v>9.5</c:v>
                </c:pt>
                <c:pt idx="5475">
                  <c:v>4</c:v>
                </c:pt>
                <c:pt idx="5476">
                  <c:v>9.5</c:v>
                </c:pt>
                <c:pt idx="5477">
                  <c:v>9.5</c:v>
                </c:pt>
                <c:pt idx="5478">
                  <c:v>9.5</c:v>
                </c:pt>
                <c:pt idx="5479">
                  <c:v>9.5</c:v>
                </c:pt>
                <c:pt idx="5480">
                  <c:v>3.25</c:v>
                </c:pt>
                <c:pt idx="5481">
                  <c:v>9.5</c:v>
                </c:pt>
                <c:pt idx="5482">
                  <c:v>9.5</c:v>
                </c:pt>
                <c:pt idx="5483">
                  <c:v>3</c:v>
                </c:pt>
                <c:pt idx="5484">
                  <c:v>3</c:v>
                </c:pt>
                <c:pt idx="5485">
                  <c:v>9.5</c:v>
                </c:pt>
                <c:pt idx="5486">
                  <c:v>9.5</c:v>
                </c:pt>
                <c:pt idx="5487">
                  <c:v>3.75</c:v>
                </c:pt>
                <c:pt idx="5488">
                  <c:v>3</c:v>
                </c:pt>
                <c:pt idx="5489">
                  <c:v>9.5</c:v>
                </c:pt>
                <c:pt idx="5490">
                  <c:v>9.5</c:v>
                </c:pt>
                <c:pt idx="5491">
                  <c:v>10</c:v>
                </c:pt>
                <c:pt idx="5492">
                  <c:v>9.5</c:v>
                </c:pt>
                <c:pt idx="5493">
                  <c:v>4</c:v>
                </c:pt>
                <c:pt idx="5494">
                  <c:v>3</c:v>
                </c:pt>
                <c:pt idx="5495">
                  <c:v>9.5</c:v>
                </c:pt>
                <c:pt idx="5496">
                  <c:v>9.5</c:v>
                </c:pt>
                <c:pt idx="5497">
                  <c:v>9.5</c:v>
                </c:pt>
                <c:pt idx="5498">
                  <c:v>9.5</c:v>
                </c:pt>
                <c:pt idx="5499">
                  <c:v>10</c:v>
                </c:pt>
                <c:pt idx="5500">
                  <c:v>3.25</c:v>
                </c:pt>
                <c:pt idx="5501">
                  <c:v>9.5</c:v>
                </c:pt>
                <c:pt idx="5502">
                  <c:v>3</c:v>
                </c:pt>
                <c:pt idx="5503">
                  <c:v>9.5</c:v>
                </c:pt>
                <c:pt idx="5504">
                  <c:v>9.5</c:v>
                </c:pt>
                <c:pt idx="5505">
                  <c:v>9.5</c:v>
                </c:pt>
                <c:pt idx="5506">
                  <c:v>3.25</c:v>
                </c:pt>
                <c:pt idx="5507">
                  <c:v>10</c:v>
                </c:pt>
                <c:pt idx="5508">
                  <c:v>10</c:v>
                </c:pt>
                <c:pt idx="5509">
                  <c:v>10</c:v>
                </c:pt>
                <c:pt idx="5510">
                  <c:v>10</c:v>
                </c:pt>
                <c:pt idx="5511">
                  <c:v>9.5</c:v>
                </c:pt>
                <c:pt idx="5512">
                  <c:v>9.5</c:v>
                </c:pt>
                <c:pt idx="5513">
                  <c:v>10</c:v>
                </c:pt>
                <c:pt idx="5514">
                  <c:v>10</c:v>
                </c:pt>
                <c:pt idx="5515">
                  <c:v>9.5</c:v>
                </c:pt>
                <c:pt idx="5516">
                  <c:v>9.5</c:v>
                </c:pt>
                <c:pt idx="5517">
                  <c:v>9.5</c:v>
                </c:pt>
                <c:pt idx="5518">
                  <c:v>9.5</c:v>
                </c:pt>
                <c:pt idx="5519">
                  <c:v>10</c:v>
                </c:pt>
                <c:pt idx="5520">
                  <c:v>9.5</c:v>
                </c:pt>
                <c:pt idx="5521">
                  <c:v>9.5</c:v>
                </c:pt>
                <c:pt idx="5522">
                  <c:v>9.5</c:v>
                </c:pt>
                <c:pt idx="5523">
                  <c:v>10</c:v>
                </c:pt>
                <c:pt idx="5524">
                  <c:v>9.5</c:v>
                </c:pt>
                <c:pt idx="5525">
                  <c:v>10</c:v>
                </c:pt>
                <c:pt idx="5526">
                  <c:v>619.25</c:v>
                </c:pt>
                <c:pt idx="5527">
                  <c:v>368.75</c:v>
                </c:pt>
                <c:pt idx="5528">
                  <c:v>84.25</c:v>
                </c:pt>
                <c:pt idx="5529">
                  <c:v>282</c:v>
                </c:pt>
                <c:pt idx="5530">
                  <c:v>772</c:v>
                </c:pt>
                <c:pt idx="5531">
                  <c:v>531.5</c:v>
                </c:pt>
                <c:pt idx="5532">
                  <c:v>906</c:v>
                </c:pt>
                <c:pt idx="5533">
                  <c:v>15</c:v>
                </c:pt>
                <c:pt idx="5534">
                  <c:v>19.5</c:v>
                </c:pt>
                <c:pt idx="5535">
                  <c:v>759.25</c:v>
                </c:pt>
                <c:pt idx="5536">
                  <c:v>328.5</c:v>
                </c:pt>
                <c:pt idx="5537">
                  <c:v>470.25</c:v>
                </c:pt>
                <c:pt idx="5538">
                  <c:v>70.25</c:v>
                </c:pt>
                <c:pt idx="5539">
                  <c:v>538.5</c:v>
                </c:pt>
                <c:pt idx="5540">
                  <c:v>666.5</c:v>
                </c:pt>
                <c:pt idx="5541">
                  <c:v>65</c:v>
                </c:pt>
                <c:pt idx="5542">
                  <c:v>97</c:v>
                </c:pt>
                <c:pt idx="5543">
                  <c:v>9.5</c:v>
                </c:pt>
                <c:pt idx="5544">
                  <c:v>432</c:v>
                </c:pt>
                <c:pt idx="5545">
                  <c:v>794.25</c:v>
                </c:pt>
                <c:pt idx="5546">
                  <c:v>708.5</c:v>
                </c:pt>
                <c:pt idx="5547">
                  <c:v>51</c:v>
                </c:pt>
                <c:pt idx="5548">
                  <c:v>5.5</c:v>
                </c:pt>
                <c:pt idx="5549">
                  <c:v>569.5</c:v>
                </c:pt>
                <c:pt idx="5550">
                  <c:v>625.25</c:v>
                </c:pt>
                <c:pt idx="5551">
                  <c:v>53.25</c:v>
                </c:pt>
                <c:pt idx="5552">
                  <c:v>560</c:v>
                </c:pt>
                <c:pt idx="5553">
                  <c:v>57.5</c:v>
                </c:pt>
                <c:pt idx="5554">
                  <c:v>28.5</c:v>
                </c:pt>
                <c:pt idx="5555">
                  <c:v>5</c:v>
                </c:pt>
                <c:pt idx="5556">
                  <c:v>517</c:v>
                </c:pt>
                <c:pt idx="5557">
                  <c:v>749.75</c:v>
                </c:pt>
                <c:pt idx="5558">
                  <c:v>4</c:v>
                </c:pt>
                <c:pt idx="5559">
                  <c:v>24</c:v>
                </c:pt>
                <c:pt idx="5560">
                  <c:v>334</c:v>
                </c:pt>
                <c:pt idx="5561">
                  <c:v>29</c:v>
                </c:pt>
                <c:pt idx="5562">
                  <c:v>40.75</c:v>
                </c:pt>
                <c:pt idx="5563">
                  <c:v>397.75</c:v>
                </c:pt>
                <c:pt idx="5564">
                  <c:v>549.5</c:v>
                </c:pt>
                <c:pt idx="5565">
                  <c:v>13</c:v>
                </c:pt>
                <c:pt idx="5566">
                  <c:v>5.5</c:v>
                </c:pt>
                <c:pt idx="5567">
                  <c:v>61.25</c:v>
                </c:pt>
                <c:pt idx="5568">
                  <c:v>443</c:v>
                </c:pt>
                <c:pt idx="5569">
                  <c:v>672.5</c:v>
                </c:pt>
                <c:pt idx="5570">
                  <c:v>95.5</c:v>
                </c:pt>
                <c:pt idx="5571">
                  <c:v>19.5</c:v>
                </c:pt>
                <c:pt idx="5572">
                  <c:v>9.5</c:v>
                </c:pt>
                <c:pt idx="5573">
                  <c:v>395</c:v>
                </c:pt>
                <c:pt idx="5574">
                  <c:v>315.5</c:v>
                </c:pt>
                <c:pt idx="5575">
                  <c:v>87.25</c:v>
                </c:pt>
                <c:pt idx="5576">
                  <c:v>963.25</c:v>
                </c:pt>
                <c:pt idx="5577">
                  <c:v>56.25</c:v>
                </c:pt>
                <c:pt idx="5578">
                  <c:v>10</c:v>
                </c:pt>
                <c:pt idx="5579">
                  <c:v>13</c:v>
                </c:pt>
                <c:pt idx="5580">
                  <c:v>763.25</c:v>
                </c:pt>
                <c:pt idx="5581">
                  <c:v>114.75</c:v>
                </c:pt>
                <c:pt idx="5582">
                  <c:v>19</c:v>
                </c:pt>
                <c:pt idx="5583">
                  <c:v>41.75</c:v>
                </c:pt>
                <c:pt idx="5584">
                  <c:v>846.75</c:v>
                </c:pt>
                <c:pt idx="5585">
                  <c:v>62.25</c:v>
                </c:pt>
                <c:pt idx="5586">
                  <c:v>567.25</c:v>
                </c:pt>
                <c:pt idx="5587">
                  <c:v>585.5</c:v>
                </c:pt>
                <c:pt idx="5588">
                  <c:v>20.5</c:v>
                </c:pt>
                <c:pt idx="5589">
                  <c:v>485</c:v>
                </c:pt>
                <c:pt idx="5590">
                  <c:v>359</c:v>
                </c:pt>
                <c:pt idx="5591">
                  <c:v>10</c:v>
                </c:pt>
                <c:pt idx="5592">
                  <c:v>10</c:v>
                </c:pt>
                <c:pt idx="5593">
                  <c:v>10</c:v>
                </c:pt>
                <c:pt idx="5594">
                  <c:v>9.5</c:v>
                </c:pt>
                <c:pt idx="5595">
                  <c:v>9.5</c:v>
                </c:pt>
                <c:pt idx="5596">
                  <c:v>3.75</c:v>
                </c:pt>
                <c:pt idx="5597">
                  <c:v>9.5</c:v>
                </c:pt>
                <c:pt idx="5598">
                  <c:v>3.25</c:v>
                </c:pt>
                <c:pt idx="5599">
                  <c:v>4</c:v>
                </c:pt>
                <c:pt idx="5600">
                  <c:v>10</c:v>
                </c:pt>
                <c:pt idx="5601">
                  <c:v>10</c:v>
                </c:pt>
                <c:pt idx="5602">
                  <c:v>9.5</c:v>
                </c:pt>
                <c:pt idx="5603">
                  <c:v>9.5</c:v>
                </c:pt>
                <c:pt idx="5604">
                  <c:v>10</c:v>
                </c:pt>
                <c:pt idx="5605">
                  <c:v>9.5</c:v>
                </c:pt>
                <c:pt idx="5606">
                  <c:v>9.5</c:v>
                </c:pt>
                <c:pt idx="5607">
                  <c:v>9.5</c:v>
                </c:pt>
                <c:pt idx="5608">
                  <c:v>9.5</c:v>
                </c:pt>
                <c:pt idx="5609">
                  <c:v>9.5</c:v>
                </c:pt>
                <c:pt idx="5610">
                  <c:v>10</c:v>
                </c:pt>
                <c:pt idx="5611">
                  <c:v>10</c:v>
                </c:pt>
                <c:pt idx="5612">
                  <c:v>3</c:v>
                </c:pt>
                <c:pt idx="5613">
                  <c:v>9.5</c:v>
                </c:pt>
                <c:pt idx="5614">
                  <c:v>10</c:v>
                </c:pt>
                <c:pt idx="5615">
                  <c:v>9.5</c:v>
                </c:pt>
                <c:pt idx="5616">
                  <c:v>7</c:v>
                </c:pt>
                <c:pt idx="5617">
                  <c:v>10</c:v>
                </c:pt>
                <c:pt idx="5618">
                  <c:v>10</c:v>
                </c:pt>
                <c:pt idx="5619">
                  <c:v>3.75</c:v>
                </c:pt>
                <c:pt idx="5620">
                  <c:v>9.5</c:v>
                </c:pt>
                <c:pt idx="5621">
                  <c:v>7</c:v>
                </c:pt>
                <c:pt idx="5622">
                  <c:v>10</c:v>
                </c:pt>
                <c:pt idx="5623">
                  <c:v>9.5</c:v>
                </c:pt>
                <c:pt idx="5624">
                  <c:v>10</c:v>
                </c:pt>
                <c:pt idx="5625">
                  <c:v>9.5</c:v>
                </c:pt>
                <c:pt idx="5626">
                  <c:v>9.5</c:v>
                </c:pt>
                <c:pt idx="5627">
                  <c:v>9.5</c:v>
                </c:pt>
                <c:pt idx="5628">
                  <c:v>10</c:v>
                </c:pt>
                <c:pt idx="5629">
                  <c:v>9.5</c:v>
                </c:pt>
                <c:pt idx="5630">
                  <c:v>10</c:v>
                </c:pt>
                <c:pt idx="5631">
                  <c:v>10</c:v>
                </c:pt>
                <c:pt idx="5632">
                  <c:v>3.75</c:v>
                </c:pt>
                <c:pt idx="5633">
                  <c:v>10</c:v>
                </c:pt>
                <c:pt idx="5634">
                  <c:v>10</c:v>
                </c:pt>
                <c:pt idx="5635">
                  <c:v>10</c:v>
                </c:pt>
                <c:pt idx="5636">
                  <c:v>9.5</c:v>
                </c:pt>
                <c:pt idx="5637">
                  <c:v>9.5</c:v>
                </c:pt>
                <c:pt idx="5638">
                  <c:v>10</c:v>
                </c:pt>
                <c:pt idx="5639">
                  <c:v>3</c:v>
                </c:pt>
                <c:pt idx="5640">
                  <c:v>9.5</c:v>
                </c:pt>
                <c:pt idx="5641">
                  <c:v>9.5</c:v>
                </c:pt>
                <c:pt idx="5642">
                  <c:v>10</c:v>
                </c:pt>
                <c:pt idx="5643">
                  <c:v>9.5</c:v>
                </c:pt>
                <c:pt idx="5644">
                  <c:v>9.5</c:v>
                </c:pt>
                <c:pt idx="5645">
                  <c:v>9.5</c:v>
                </c:pt>
                <c:pt idx="5646">
                  <c:v>3</c:v>
                </c:pt>
                <c:pt idx="5647">
                  <c:v>3</c:v>
                </c:pt>
                <c:pt idx="5648">
                  <c:v>9.5</c:v>
                </c:pt>
                <c:pt idx="5649">
                  <c:v>9.5</c:v>
                </c:pt>
                <c:pt idx="5650">
                  <c:v>10</c:v>
                </c:pt>
                <c:pt idx="5651">
                  <c:v>10</c:v>
                </c:pt>
                <c:pt idx="5652">
                  <c:v>10</c:v>
                </c:pt>
                <c:pt idx="5653">
                  <c:v>9.5</c:v>
                </c:pt>
                <c:pt idx="5654">
                  <c:v>9.5</c:v>
                </c:pt>
                <c:pt idx="5655">
                  <c:v>9.5</c:v>
                </c:pt>
                <c:pt idx="5656">
                  <c:v>9.5</c:v>
                </c:pt>
                <c:pt idx="5657">
                  <c:v>9.5</c:v>
                </c:pt>
                <c:pt idx="5658">
                  <c:v>10</c:v>
                </c:pt>
                <c:pt idx="5659">
                  <c:v>9.5</c:v>
                </c:pt>
                <c:pt idx="5660">
                  <c:v>9.5</c:v>
                </c:pt>
                <c:pt idx="5661">
                  <c:v>9.5</c:v>
                </c:pt>
                <c:pt idx="5662">
                  <c:v>9.5</c:v>
                </c:pt>
                <c:pt idx="5663">
                  <c:v>9.5</c:v>
                </c:pt>
                <c:pt idx="5664">
                  <c:v>9.5</c:v>
                </c:pt>
                <c:pt idx="5665">
                  <c:v>9.5</c:v>
                </c:pt>
                <c:pt idx="5666">
                  <c:v>9.5</c:v>
                </c:pt>
                <c:pt idx="5667">
                  <c:v>3.75</c:v>
                </c:pt>
                <c:pt idx="5668">
                  <c:v>9.5</c:v>
                </c:pt>
                <c:pt idx="5669">
                  <c:v>9.5</c:v>
                </c:pt>
                <c:pt idx="5670">
                  <c:v>9.5</c:v>
                </c:pt>
                <c:pt idx="5671">
                  <c:v>9.5</c:v>
                </c:pt>
                <c:pt idx="5672">
                  <c:v>9.5</c:v>
                </c:pt>
                <c:pt idx="5673">
                  <c:v>3.5</c:v>
                </c:pt>
                <c:pt idx="5674">
                  <c:v>9.5</c:v>
                </c:pt>
                <c:pt idx="5675">
                  <c:v>10</c:v>
                </c:pt>
                <c:pt idx="5676">
                  <c:v>3.75</c:v>
                </c:pt>
                <c:pt idx="5677">
                  <c:v>9.5</c:v>
                </c:pt>
                <c:pt idx="5678">
                  <c:v>9.5</c:v>
                </c:pt>
                <c:pt idx="5679">
                  <c:v>9.5</c:v>
                </c:pt>
                <c:pt idx="5680">
                  <c:v>9.5</c:v>
                </c:pt>
                <c:pt idx="5681">
                  <c:v>9.5</c:v>
                </c:pt>
                <c:pt idx="5682">
                  <c:v>9.5</c:v>
                </c:pt>
                <c:pt idx="5683">
                  <c:v>3.75</c:v>
                </c:pt>
                <c:pt idx="5684">
                  <c:v>3</c:v>
                </c:pt>
                <c:pt idx="5685">
                  <c:v>7</c:v>
                </c:pt>
                <c:pt idx="5686">
                  <c:v>10</c:v>
                </c:pt>
                <c:pt idx="5687">
                  <c:v>9.5</c:v>
                </c:pt>
                <c:pt idx="5688">
                  <c:v>9.5</c:v>
                </c:pt>
                <c:pt idx="5689">
                  <c:v>9.5</c:v>
                </c:pt>
                <c:pt idx="5690">
                  <c:v>4</c:v>
                </c:pt>
                <c:pt idx="5691">
                  <c:v>3.25</c:v>
                </c:pt>
                <c:pt idx="5692">
                  <c:v>9.5</c:v>
                </c:pt>
                <c:pt idx="5693">
                  <c:v>10</c:v>
                </c:pt>
                <c:pt idx="5694">
                  <c:v>9.5</c:v>
                </c:pt>
                <c:pt idx="5695">
                  <c:v>9.5</c:v>
                </c:pt>
                <c:pt idx="5696">
                  <c:v>3</c:v>
                </c:pt>
                <c:pt idx="5697">
                  <c:v>9.5</c:v>
                </c:pt>
                <c:pt idx="5698">
                  <c:v>9.5</c:v>
                </c:pt>
                <c:pt idx="5699">
                  <c:v>10</c:v>
                </c:pt>
                <c:pt idx="5700">
                  <c:v>9.5</c:v>
                </c:pt>
                <c:pt idx="5701">
                  <c:v>9.5</c:v>
                </c:pt>
                <c:pt idx="5702">
                  <c:v>4</c:v>
                </c:pt>
                <c:pt idx="5703">
                  <c:v>3</c:v>
                </c:pt>
                <c:pt idx="5704">
                  <c:v>9.5</c:v>
                </c:pt>
                <c:pt idx="5705">
                  <c:v>3</c:v>
                </c:pt>
                <c:pt idx="5706">
                  <c:v>9.5</c:v>
                </c:pt>
                <c:pt idx="5707">
                  <c:v>10</c:v>
                </c:pt>
                <c:pt idx="5708">
                  <c:v>9.5</c:v>
                </c:pt>
                <c:pt idx="5709">
                  <c:v>9.5</c:v>
                </c:pt>
                <c:pt idx="5710">
                  <c:v>9.5</c:v>
                </c:pt>
                <c:pt idx="5711">
                  <c:v>9.5</c:v>
                </c:pt>
                <c:pt idx="5712">
                  <c:v>10</c:v>
                </c:pt>
                <c:pt idx="5713">
                  <c:v>9.5</c:v>
                </c:pt>
                <c:pt idx="5714">
                  <c:v>4</c:v>
                </c:pt>
                <c:pt idx="5715">
                  <c:v>7</c:v>
                </c:pt>
                <c:pt idx="5716">
                  <c:v>9.5</c:v>
                </c:pt>
                <c:pt idx="5717">
                  <c:v>10</c:v>
                </c:pt>
                <c:pt idx="5718">
                  <c:v>10</c:v>
                </c:pt>
                <c:pt idx="5719">
                  <c:v>10</c:v>
                </c:pt>
                <c:pt idx="5720">
                  <c:v>10</c:v>
                </c:pt>
                <c:pt idx="5721">
                  <c:v>9.5</c:v>
                </c:pt>
                <c:pt idx="5722">
                  <c:v>4</c:v>
                </c:pt>
                <c:pt idx="5723">
                  <c:v>4</c:v>
                </c:pt>
                <c:pt idx="5724">
                  <c:v>10</c:v>
                </c:pt>
                <c:pt idx="5725">
                  <c:v>9.5</c:v>
                </c:pt>
                <c:pt idx="5726">
                  <c:v>9.5</c:v>
                </c:pt>
                <c:pt idx="5727">
                  <c:v>4</c:v>
                </c:pt>
                <c:pt idx="5728">
                  <c:v>9.5</c:v>
                </c:pt>
                <c:pt idx="5729">
                  <c:v>9.5</c:v>
                </c:pt>
                <c:pt idx="5730">
                  <c:v>9.5</c:v>
                </c:pt>
                <c:pt idx="5731">
                  <c:v>9.5</c:v>
                </c:pt>
                <c:pt idx="5732">
                  <c:v>9.5</c:v>
                </c:pt>
                <c:pt idx="5733">
                  <c:v>4</c:v>
                </c:pt>
                <c:pt idx="5734">
                  <c:v>4</c:v>
                </c:pt>
                <c:pt idx="5735">
                  <c:v>3.75</c:v>
                </c:pt>
                <c:pt idx="5736">
                  <c:v>9.5</c:v>
                </c:pt>
                <c:pt idx="5737">
                  <c:v>10</c:v>
                </c:pt>
                <c:pt idx="5738">
                  <c:v>9.5</c:v>
                </c:pt>
                <c:pt idx="5739">
                  <c:v>3</c:v>
                </c:pt>
                <c:pt idx="5740">
                  <c:v>3</c:v>
                </c:pt>
                <c:pt idx="5741">
                  <c:v>9.5</c:v>
                </c:pt>
                <c:pt idx="5742">
                  <c:v>7</c:v>
                </c:pt>
                <c:pt idx="5743">
                  <c:v>9.5</c:v>
                </c:pt>
                <c:pt idx="5744">
                  <c:v>9.5</c:v>
                </c:pt>
                <c:pt idx="5745">
                  <c:v>10</c:v>
                </c:pt>
                <c:pt idx="5746">
                  <c:v>7</c:v>
                </c:pt>
                <c:pt idx="5747">
                  <c:v>3.75</c:v>
                </c:pt>
                <c:pt idx="5748">
                  <c:v>7</c:v>
                </c:pt>
                <c:pt idx="5749">
                  <c:v>9.5</c:v>
                </c:pt>
                <c:pt idx="5750">
                  <c:v>9.5</c:v>
                </c:pt>
                <c:pt idx="5751">
                  <c:v>7</c:v>
                </c:pt>
                <c:pt idx="5752">
                  <c:v>3</c:v>
                </c:pt>
                <c:pt idx="5753">
                  <c:v>10</c:v>
                </c:pt>
                <c:pt idx="5754">
                  <c:v>10</c:v>
                </c:pt>
                <c:pt idx="5755">
                  <c:v>4</c:v>
                </c:pt>
                <c:pt idx="5756">
                  <c:v>10</c:v>
                </c:pt>
                <c:pt idx="5757">
                  <c:v>3.25</c:v>
                </c:pt>
                <c:pt idx="5758">
                  <c:v>9.5</c:v>
                </c:pt>
                <c:pt idx="5759">
                  <c:v>9.5</c:v>
                </c:pt>
                <c:pt idx="5760">
                  <c:v>10</c:v>
                </c:pt>
                <c:pt idx="5761">
                  <c:v>10</c:v>
                </c:pt>
                <c:pt idx="5762">
                  <c:v>10</c:v>
                </c:pt>
                <c:pt idx="5763">
                  <c:v>7</c:v>
                </c:pt>
                <c:pt idx="5764">
                  <c:v>10</c:v>
                </c:pt>
                <c:pt idx="5765">
                  <c:v>9.5</c:v>
                </c:pt>
                <c:pt idx="5766">
                  <c:v>4</c:v>
                </c:pt>
                <c:pt idx="5767">
                  <c:v>3.75</c:v>
                </c:pt>
                <c:pt idx="5768">
                  <c:v>9.5</c:v>
                </c:pt>
                <c:pt idx="5769">
                  <c:v>9.5</c:v>
                </c:pt>
                <c:pt idx="5770">
                  <c:v>9.5</c:v>
                </c:pt>
                <c:pt idx="5771">
                  <c:v>9.5</c:v>
                </c:pt>
                <c:pt idx="5772">
                  <c:v>3</c:v>
                </c:pt>
                <c:pt idx="5773">
                  <c:v>3.5</c:v>
                </c:pt>
                <c:pt idx="5774">
                  <c:v>9.5</c:v>
                </c:pt>
                <c:pt idx="5775">
                  <c:v>9.5</c:v>
                </c:pt>
                <c:pt idx="5776">
                  <c:v>9.5</c:v>
                </c:pt>
                <c:pt idx="5777">
                  <c:v>7</c:v>
                </c:pt>
                <c:pt idx="5778">
                  <c:v>4</c:v>
                </c:pt>
                <c:pt idx="5779">
                  <c:v>9.5</c:v>
                </c:pt>
                <c:pt idx="5780">
                  <c:v>9.5</c:v>
                </c:pt>
                <c:pt idx="5781">
                  <c:v>9.5</c:v>
                </c:pt>
                <c:pt idx="5782">
                  <c:v>7</c:v>
                </c:pt>
                <c:pt idx="5783">
                  <c:v>10</c:v>
                </c:pt>
                <c:pt idx="5784">
                  <c:v>10</c:v>
                </c:pt>
                <c:pt idx="5785">
                  <c:v>7</c:v>
                </c:pt>
                <c:pt idx="5786">
                  <c:v>3.25</c:v>
                </c:pt>
                <c:pt idx="5787">
                  <c:v>9.5</c:v>
                </c:pt>
                <c:pt idx="5788">
                  <c:v>4</c:v>
                </c:pt>
                <c:pt idx="5789">
                  <c:v>3</c:v>
                </c:pt>
                <c:pt idx="5790">
                  <c:v>10</c:v>
                </c:pt>
                <c:pt idx="5791">
                  <c:v>3</c:v>
                </c:pt>
                <c:pt idx="5792">
                  <c:v>10</c:v>
                </c:pt>
                <c:pt idx="5793">
                  <c:v>9.5</c:v>
                </c:pt>
                <c:pt idx="5794">
                  <c:v>9.5</c:v>
                </c:pt>
                <c:pt idx="5795">
                  <c:v>9.5</c:v>
                </c:pt>
                <c:pt idx="5796">
                  <c:v>9.5</c:v>
                </c:pt>
                <c:pt idx="5797">
                  <c:v>9.5</c:v>
                </c:pt>
                <c:pt idx="5798">
                  <c:v>7</c:v>
                </c:pt>
                <c:pt idx="5799">
                  <c:v>7</c:v>
                </c:pt>
                <c:pt idx="5800">
                  <c:v>9.5</c:v>
                </c:pt>
                <c:pt idx="5801">
                  <c:v>10</c:v>
                </c:pt>
                <c:pt idx="5802">
                  <c:v>10</c:v>
                </c:pt>
                <c:pt idx="5803">
                  <c:v>9.5</c:v>
                </c:pt>
                <c:pt idx="5804">
                  <c:v>9.5</c:v>
                </c:pt>
                <c:pt idx="5805">
                  <c:v>10</c:v>
                </c:pt>
                <c:pt idx="5806">
                  <c:v>10</c:v>
                </c:pt>
                <c:pt idx="5807">
                  <c:v>10</c:v>
                </c:pt>
                <c:pt idx="5808">
                  <c:v>10</c:v>
                </c:pt>
                <c:pt idx="5809">
                  <c:v>10</c:v>
                </c:pt>
                <c:pt idx="5810">
                  <c:v>7</c:v>
                </c:pt>
                <c:pt idx="5811">
                  <c:v>9.5</c:v>
                </c:pt>
                <c:pt idx="5812">
                  <c:v>10</c:v>
                </c:pt>
                <c:pt idx="5813">
                  <c:v>9.5</c:v>
                </c:pt>
                <c:pt idx="5814">
                  <c:v>4</c:v>
                </c:pt>
                <c:pt idx="5815">
                  <c:v>3.25</c:v>
                </c:pt>
                <c:pt idx="5816">
                  <c:v>10</c:v>
                </c:pt>
                <c:pt idx="5817">
                  <c:v>10</c:v>
                </c:pt>
                <c:pt idx="5818">
                  <c:v>10</c:v>
                </c:pt>
                <c:pt idx="5819">
                  <c:v>3.25</c:v>
                </c:pt>
                <c:pt idx="5820">
                  <c:v>255.5</c:v>
                </c:pt>
                <c:pt idx="5821">
                  <c:v>22.5</c:v>
                </c:pt>
                <c:pt idx="5822">
                  <c:v>356.25</c:v>
                </c:pt>
                <c:pt idx="5823">
                  <c:v>72</c:v>
                </c:pt>
                <c:pt idx="5824">
                  <c:v>47.5</c:v>
                </c:pt>
                <c:pt idx="5825">
                  <c:v>21</c:v>
                </c:pt>
                <c:pt idx="5826">
                  <c:v>278.5</c:v>
                </c:pt>
                <c:pt idx="5827">
                  <c:v>13</c:v>
                </c:pt>
                <c:pt idx="5828">
                  <c:v>20</c:v>
                </c:pt>
                <c:pt idx="5829">
                  <c:v>29.5</c:v>
                </c:pt>
                <c:pt idx="5830">
                  <c:v>145.5</c:v>
                </c:pt>
                <c:pt idx="5831">
                  <c:v>83.75</c:v>
                </c:pt>
                <c:pt idx="5832">
                  <c:v>16</c:v>
                </c:pt>
                <c:pt idx="5833">
                  <c:v>19</c:v>
                </c:pt>
                <c:pt idx="5834">
                  <c:v>647.75</c:v>
                </c:pt>
                <c:pt idx="5835">
                  <c:v>940.25</c:v>
                </c:pt>
                <c:pt idx="5836">
                  <c:v>117.75</c:v>
                </c:pt>
                <c:pt idx="5837">
                  <c:v>763</c:v>
                </c:pt>
                <c:pt idx="5838">
                  <c:v>7.5</c:v>
                </c:pt>
                <c:pt idx="5839">
                  <c:v>788</c:v>
                </c:pt>
                <c:pt idx="5840">
                  <c:v>408</c:v>
                </c:pt>
                <c:pt idx="5841">
                  <c:v>347</c:v>
                </c:pt>
                <c:pt idx="5842">
                  <c:v>99</c:v>
                </c:pt>
                <c:pt idx="5843">
                  <c:v>76.25</c:v>
                </c:pt>
                <c:pt idx="5844">
                  <c:v>271.5</c:v>
                </c:pt>
                <c:pt idx="5845">
                  <c:v>391</c:v>
                </c:pt>
                <c:pt idx="5846">
                  <c:v>29</c:v>
                </c:pt>
                <c:pt idx="5847">
                  <c:v>45.5</c:v>
                </c:pt>
                <c:pt idx="5848">
                  <c:v>285</c:v>
                </c:pt>
                <c:pt idx="5849">
                  <c:v>630.25</c:v>
                </c:pt>
                <c:pt idx="5850">
                  <c:v>58.5</c:v>
                </c:pt>
                <c:pt idx="5851">
                  <c:v>106</c:v>
                </c:pt>
                <c:pt idx="5852">
                  <c:v>374.75</c:v>
                </c:pt>
                <c:pt idx="5853">
                  <c:v>934.75</c:v>
                </c:pt>
                <c:pt idx="5854">
                  <c:v>57.5</c:v>
                </c:pt>
                <c:pt idx="5855">
                  <c:v>64.75</c:v>
                </c:pt>
                <c:pt idx="5856">
                  <c:v>734.25</c:v>
                </c:pt>
                <c:pt idx="5857">
                  <c:v>648</c:v>
                </c:pt>
                <c:pt idx="5858">
                  <c:v>247</c:v>
                </c:pt>
                <c:pt idx="5859">
                  <c:v>19</c:v>
                </c:pt>
                <c:pt idx="5860">
                  <c:v>62.25</c:v>
                </c:pt>
                <c:pt idx="5861">
                  <c:v>325.5</c:v>
                </c:pt>
                <c:pt idx="5862">
                  <c:v>248.25</c:v>
                </c:pt>
                <c:pt idx="5863">
                  <c:v>28.5</c:v>
                </c:pt>
                <c:pt idx="5864">
                  <c:v>356.5</c:v>
                </c:pt>
                <c:pt idx="5865">
                  <c:v>331</c:v>
                </c:pt>
                <c:pt idx="5866">
                  <c:v>523</c:v>
                </c:pt>
                <c:pt idx="5867">
                  <c:v>89</c:v>
                </c:pt>
                <c:pt idx="5868">
                  <c:v>480.25</c:v>
                </c:pt>
                <c:pt idx="5869">
                  <c:v>161.25</c:v>
                </c:pt>
                <c:pt idx="5870">
                  <c:v>432</c:v>
                </c:pt>
                <c:pt idx="5871">
                  <c:v>548.75</c:v>
                </c:pt>
                <c:pt idx="5872">
                  <c:v>183.75</c:v>
                </c:pt>
                <c:pt idx="5873">
                  <c:v>10</c:v>
                </c:pt>
                <c:pt idx="5874">
                  <c:v>9.5</c:v>
                </c:pt>
                <c:pt idx="5875">
                  <c:v>87.25</c:v>
                </c:pt>
                <c:pt idx="5876">
                  <c:v>53.5</c:v>
                </c:pt>
                <c:pt idx="5877">
                  <c:v>780.25</c:v>
                </c:pt>
                <c:pt idx="5878">
                  <c:v>58.5</c:v>
                </c:pt>
                <c:pt idx="5879">
                  <c:v>4</c:v>
                </c:pt>
                <c:pt idx="5880">
                  <c:v>19.5</c:v>
                </c:pt>
                <c:pt idx="5881">
                  <c:v>42</c:v>
                </c:pt>
                <c:pt idx="5882">
                  <c:v>496.75</c:v>
                </c:pt>
                <c:pt idx="5883">
                  <c:v>65.75</c:v>
                </c:pt>
                <c:pt idx="5884">
                  <c:v>87.25</c:v>
                </c:pt>
                <c:pt idx="5885">
                  <c:v>228.5</c:v>
                </c:pt>
                <c:pt idx="5886">
                  <c:v>30</c:v>
                </c:pt>
                <c:pt idx="5887">
                  <c:v>460.75</c:v>
                </c:pt>
                <c:pt idx="5888">
                  <c:v>95.5</c:v>
                </c:pt>
                <c:pt idx="5889">
                  <c:v>10</c:v>
                </c:pt>
                <c:pt idx="5890">
                  <c:v>20</c:v>
                </c:pt>
                <c:pt idx="5891">
                  <c:v>65</c:v>
                </c:pt>
                <c:pt idx="5892">
                  <c:v>755</c:v>
                </c:pt>
                <c:pt idx="5893">
                  <c:v>442.25</c:v>
                </c:pt>
                <c:pt idx="5894">
                  <c:v>7.5</c:v>
                </c:pt>
                <c:pt idx="5895">
                  <c:v>63.25</c:v>
                </c:pt>
                <c:pt idx="5896">
                  <c:v>46</c:v>
                </c:pt>
                <c:pt idx="5897">
                  <c:v>172.5</c:v>
                </c:pt>
                <c:pt idx="5898">
                  <c:v>18.25</c:v>
                </c:pt>
                <c:pt idx="5899">
                  <c:v>28.5</c:v>
                </c:pt>
                <c:pt idx="5900">
                  <c:v>589</c:v>
                </c:pt>
                <c:pt idx="5901">
                  <c:v>64.5</c:v>
                </c:pt>
                <c:pt idx="5902">
                  <c:v>253.5</c:v>
                </c:pt>
                <c:pt idx="5903">
                  <c:v>32.25</c:v>
                </c:pt>
                <c:pt idx="5904">
                  <c:v>568.5</c:v>
                </c:pt>
                <c:pt idx="5905">
                  <c:v>9.5</c:v>
                </c:pt>
                <c:pt idx="5906">
                  <c:v>9.5</c:v>
                </c:pt>
                <c:pt idx="5907">
                  <c:v>936.5</c:v>
                </c:pt>
                <c:pt idx="5908">
                  <c:v>241.25</c:v>
                </c:pt>
                <c:pt idx="5909">
                  <c:v>24.75</c:v>
                </c:pt>
                <c:pt idx="5910">
                  <c:v>379</c:v>
                </c:pt>
                <c:pt idx="5911">
                  <c:v>226.5</c:v>
                </c:pt>
                <c:pt idx="5912">
                  <c:v>357</c:v>
                </c:pt>
                <c:pt idx="5913">
                  <c:v>302.25</c:v>
                </c:pt>
                <c:pt idx="5914">
                  <c:v>24</c:v>
                </c:pt>
                <c:pt idx="5915">
                  <c:v>851</c:v>
                </c:pt>
                <c:pt idx="5916">
                  <c:v>334</c:v>
                </c:pt>
                <c:pt idx="5917">
                  <c:v>12.5</c:v>
                </c:pt>
                <c:pt idx="5918">
                  <c:v>3.25</c:v>
                </c:pt>
                <c:pt idx="5919">
                  <c:v>394</c:v>
                </c:pt>
                <c:pt idx="5920">
                  <c:v>123.5</c:v>
                </c:pt>
                <c:pt idx="5921">
                  <c:v>713.5</c:v>
                </c:pt>
                <c:pt idx="5922">
                  <c:v>10</c:v>
                </c:pt>
                <c:pt idx="5923">
                  <c:v>498.5</c:v>
                </c:pt>
                <c:pt idx="5924">
                  <c:v>67</c:v>
                </c:pt>
                <c:pt idx="5925">
                  <c:v>19.5</c:v>
                </c:pt>
                <c:pt idx="5926">
                  <c:v>763.25</c:v>
                </c:pt>
                <c:pt idx="5927">
                  <c:v>461.25</c:v>
                </c:pt>
                <c:pt idx="5928">
                  <c:v>746.75</c:v>
                </c:pt>
                <c:pt idx="5929">
                  <c:v>549.75</c:v>
                </c:pt>
                <c:pt idx="5930">
                  <c:v>362.25</c:v>
                </c:pt>
                <c:pt idx="5931">
                  <c:v>100.75</c:v>
                </c:pt>
                <c:pt idx="5932">
                  <c:v>98.5</c:v>
                </c:pt>
                <c:pt idx="5933">
                  <c:v>6.5</c:v>
                </c:pt>
                <c:pt idx="5934">
                  <c:v>8</c:v>
                </c:pt>
                <c:pt idx="5935">
                  <c:v>12.5</c:v>
                </c:pt>
                <c:pt idx="5936">
                  <c:v>344.75</c:v>
                </c:pt>
                <c:pt idx="5937">
                  <c:v>795.25</c:v>
                </c:pt>
                <c:pt idx="5938">
                  <c:v>9.5</c:v>
                </c:pt>
                <c:pt idx="5939">
                  <c:v>10</c:v>
                </c:pt>
                <c:pt idx="5940">
                  <c:v>9.5</c:v>
                </c:pt>
                <c:pt idx="5941">
                  <c:v>9.5</c:v>
                </c:pt>
                <c:pt idx="5942">
                  <c:v>3</c:v>
                </c:pt>
                <c:pt idx="5943">
                  <c:v>9.5</c:v>
                </c:pt>
                <c:pt idx="5944">
                  <c:v>9.5</c:v>
                </c:pt>
                <c:pt idx="5945">
                  <c:v>7</c:v>
                </c:pt>
                <c:pt idx="5946">
                  <c:v>3.25</c:v>
                </c:pt>
                <c:pt idx="5947">
                  <c:v>9.5</c:v>
                </c:pt>
                <c:pt idx="5948">
                  <c:v>10</c:v>
                </c:pt>
                <c:pt idx="5949">
                  <c:v>9.5</c:v>
                </c:pt>
                <c:pt idx="5950">
                  <c:v>9.5</c:v>
                </c:pt>
                <c:pt idx="5951">
                  <c:v>10</c:v>
                </c:pt>
                <c:pt idx="5952">
                  <c:v>9.5</c:v>
                </c:pt>
                <c:pt idx="5953">
                  <c:v>10</c:v>
                </c:pt>
                <c:pt idx="5954">
                  <c:v>10</c:v>
                </c:pt>
                <c:pt idx="5955">
                  <c:v>3.5</c:v>
                </c:pt>
                <c:pt idx="5956">
                  <c:v>9.5</c:v>
                </c:pt>
                <c:pt idx="5957">
                  <c:v>9.5</c:v>
                </c:pt>
                <c:pt idx="5958">
                  <c:v>9.5</c:v>
                </c:pt>
                <c:pt idx="5959">
                  <c:v>3</c:v>
                </c:pt>
                <c:pt idx="5960">
                  <c:v>3.5</c:v>
                </c:pt>
                <c:pt idx="5961">
                  <c:v>3</c:v>
                </c:pt>
                <c:pt idx="5962">
                  <c:v>9.5</c:v>
                </c:pt>
                <c:pt idx="5963">
                  <c:v>9.5</c:v>
                </c:pt>
                <c:pt idx="5964">
                  <c:v>9.5</c:v>
                </c:pt>
                <c:pt idx="5965">
                  <c:v>3.75</c:v>
                </c:pt>
                <c:pt idx="5966">
                  <c:v>9.5</c:v>
                </c:pt>
                <c:pt idx="5967">
                  <c:v>9.5</c:v>
                </c:pt>
                <c:pt idx="5968">
                  <c:v>9.5</c:v>
                </c:pt>
                <c:pt idx="5969">
                  <c:v>9.5</c:v>
                </c:pt>
                <c:pt idx="5970">
                  <c:v>9.5</c:v>
                </c:pt>
                <c:pt idx="5971">
                  <c:v>9.5</c:v>
                </c:pt>
                <c:pt idx="5972">
                  <c:v>9.5</c:v>
                </c:pt>
                <c:pt idx="5973">
                  <c:v>9.5</c:v>
                </c:pt>
                <c:pt idx="5974">
                  <c:v>10</c:v>
                </c:pt>
                <c:pt idx="5975">
                  <c:v>10</c:v>
                </c:pt>
                <c:pt idx="5976">
                  <c:v>9.5</c:v>
                </c:pt>
                <c:pt idx="5977">
                  <c:v>9.5</c:v>
                </c:pt>
                <c:pt idx="5978">
                  <c:v>3.75</c:v>
                </c:pt>
                <c:pt idx="5979">
                  <c:v>7</c:v>
                </c:pt>
                <c:pt idx="5980">
                  <c:v>9.5</c:v>
                </c:pt>
                <c:pt idx="5981">
                  <c:v>9.5</c:v>
                </c:pt>
                <c:pt idx="5982">
                  <c:v>9.5</c:v>
                </c:pt>
                <c:pt idx="5983">
                  <c:v>10</c:v>
                </c:pt>
                <c:pt idx="5984">
                  <c:v>3</c:v>
                </c:pt>
                <c:pt idx="5985">
                  <c:v>4</c:v>
                </c:pt>
                <c:pt idx="5986">
                  <c:v>9.5</c:v>
                </c:pt>
                <c:pt idx="5987">
                  <c:v>10</c:v>
                </c:pt>
                <c:pt idx="5988">
                  <c:v>9.5</c:v>
                </c:pt>
                <c:pt idx="5989">
                  <c:v>9.5</c:v>
                </c:pt>
                <c:pt idx="5990">
                  <c:v>9.5</c:v>
                </c:pt>
                <c:pt idx="5991">
                  <c:v>9.5</c:v>
                </c:pt>
                <c:pt idx="5992">
                  <c:v>3.5</c:v>
                </c:pt>
                <c:pt idx="5993">
                  <c:v>3.25</c:v>
                </c:pt>
                <c:pt idx="5994">
                  <c:v>3</c:v>
                </c:pt>
                <c:pt idx="5995">
                  <c:v>3.75</c:v>
                </c:pt>
                <c:pt idx="5996">
                  <c:v>9.5</c:v>
                </c:pt>
                <c:pt idx="5997">
                  <c:v>10</c:v>
                </c:pt>
                <c:pt idx="5998">
                  <c:v>10</c:v>
                </c:pt>
                <c:pt idx="5999">
                  <c:v>9.5</c:v>
                </c:pt>
                <c:pt idx="6000">
                  <c:v>10</c:v>
                </c:pt>
                <c:pt idx="6001">
                  <c:v>9.5</c:v>
                </c:pt>
                <c:pt idx="6002">
                  <c:v>7</c:v>
                </c:pt>
                <c:pt idx="6003">
                  <c:v>9.5</c:v>
                </c:pt>
                <c:pt idx="6004">
                  <c:v>10</c:v>
                </c:pt>
                <c:pt idx="6005">
                  <c:v>10</c:v>
                </c:pt>
                <c:pt idx="6006">
                  <c:v>10</c:v>
                </c:pt>
                <c:pt idx="6007">
                  <c:v>10</c:v>
                </c:pt>
                <c:pt idx="6008">
                  <c:v>10</c:v>
                </c:pt>
                <c:pt idx="6009">
                  <c:v>9.5</c:v>
                </c:pt>
                <c:pt idx="6010">
                  <c:v>9.5</c:v>
                </c:pt>
                <c:pt idx="6011">
                  <c:v>7</c:v>
                </c:pt>
                <c:pt idx="6012">
                  <c:v>9.5</c:v>
                </c:pt>
                <c:pt idx="6013">
                  <c:v>9.5</c:v>
                </c:pt>
                <c:pt idx="6014">
                  <c:v>3.75</c:v>
                </c:pt>
                <c:pt idx="6015">
                  <c:v>9.5</c:v>
                </c:pt>
                <c:pt idx="6016">
                  <c:v>9.5</c:v>
                </c:pt>
                <c:pt idx="6017">
                  <c:v>9.5</c:v>
                </c:pt>
                <c:pt idx="6018">
                  <c:v>10</c:v>
                </c:pt>
                <c:pt idx="6019">
                  <c:v>10</c:v>
                </c:pt>
                <c:pt idx="6020">
                  <c:v>9.5</c:v>
                </c:pt>
                <c:pt idx="6021">
                  <c:v>3</c:v>
                </c:pt>
                <c:pt idx="6022">
                  <c:v>9.5</c:v>
                </c:pt>
                <c:pt idx="6023">
                  <c:v>10</c:v>
                </c:pt>
                <c:pt idx="6024">
                  <c:v>3</c:v>
                </c:pt>
                <c:pt idx="6025">
                  <c:v>10</c:v>
                </c:pt>
                <c:pt idx="6026">
                  <c:v>9.5</c:v>
                </c:pt>
                <c:pt idx="6027">
                  <c:v>9.5</c:v>
                </c:pt>
                <c:pt idx="6028">
                  <c:v>10</c:v>
                </c:pt>
                <c:pt idx="6029">
                  <c:v>10</c:v>
                </c:pt>
                <c:pt idx="6030">
                  <c:v>7</c:v>
                </c:pt>
                <c:pt idx="6031">
                  <c:v>9.5</c:v>
                </c:pt>
                <c:pt idx="6032">
                  <c:v>9.5</c:v>
                </c:pt>
                <c:pt idx="6033">
                  <c:v>9.5</c:v>
                </c:pt>
                <c:pt idx="6034">
                  <c:v>9.5</c:v>
                </c:pt>
                <c:pt idx="6035">
                  <c:v>9.5</c:v>
                </c:pt>
                <c:pt idx="6036">
                  <c:v>9.5</c:v>
                </c:pt>
                <c:pt idx="6037">
                  <c:v>10</c:v>
                </c:pt>
                <c:pt idx="6038">
                  <c:v>10</c:v>
                </c:pt>
                <c:pt idx="6039">
                  <c:v>3.5</c:v>
                </c:pt>
                <c:pt idx="6040">
                  <c:v>10</c:v>
                </c:pt>
                <c:pt idx="6041">
                  <c:v>9.5</c:v>
                </c:pt>
                <c:pt idx="6042">
                  <c:v>9.5</c:v>
                </c:pt>
                <c:pt idx="6043">
                  <c:v>9.5</c:v>
                </c:pt>
                <c:pt idx="6044">
                  <c:v>3.75</c:v>
                </c:pt>
                <c:pt idx="6045">
                  <c:v>4</c:v>
                </c:pt>
                <c:pt idx="6046">
                  <c:v>10</c:v>
                </c:pt>
                <c:pt idx="6047">
                  <c:v>9.5</c:v>
                </c:pt>
                <c:pt idx="6048">
                  <c:v>3.75</c:v>
                </c:pt>
                <c:pt idx="6049">
                  <c:v>9.5</c:v>
                </c:pt>
                <c:pt idx="6050">
                  <c:v>3.75</c:v>
                </c:pt>
                <c:pt idx="6051">
                  <c:v>7</c:v>
                </c:pt>
                <c:pt idx="6052">
                  <c:v>4</c:v>
                </c:pt>
                <c:pt idx="6053">
                  <c:v>9.5</c:v>
                </c:pt>
                <c:pt idx="6054">
                  <c:v>9.5</c:v>
                </c:pt>
                <c:pt idx="6055">
                  <c:v>9.5</c:v>
                </c:pt>
                <c:pt idx="6056">
                  <c:v>4</c:v>
                </c:pt>
                <c:pt idx="6057">
                  <c:v>9.5</c:v>
                </c:pt>
                <c:pt idx="6058">
                  <c:v>4</c:v>
                </c:pt>
                <c:pt idx="6059">
                  <c:v>9.5</c:v>
                </c:pt>
                <c:pt idx="6060">
                  <c:v>4</c:v>
                </c:pt>
                <c:pt idx="6061">
                  <c:v>9.5</c:v>
                </c:pt>
                <c:pt idx="6062">
                  <c:v>10</c:v>
                </c:pt>
                <c:pt idx="6063">
                  <c:v>10</c:v>
                </c:pt>
                <c:pt idx="6064">
                  <c:v>9.5</c:v>
                </c:pt>
                <c:pt idx="6065">
                  <c:v>9.5</c:v>
                </c:pt>
                <c:pt idx="6066">
                  <c:v>9.5</c:v>
                </c:pt>
                <c:pt idx="6067">
                  <c:v>9.5</c:v>
                </c:pt>
                <c:pt idx="6068">
                  <c:v>9.5</c:v>
                </c:pt>
                <c:pt idx="6069">
                  <c:v>4</c:v>
                </c:pt>
                <c:pt idx="6070">
                  <c:v>9.5</c:v>
                </c:pt>
                <c:pt idx="6071">
                  <c:v>9.5</c:v>
                </c:pt>
                <c:pt idx="6072">
                  <c:v>10</c:v>
                </c:pt>
                <c:pt idx="6073">
                  <c:v>10</c:v>
                </c:pt>
                <c:pt idx="6074">
                  <c:v>9.5</c:v>
                </c:pt>
                <c:pt idx="6075">
                  <c:v>10</c:v>
                </c:pt>
                <c:pt idx="6076">
                  <c:v>3</c:v>
                </c:pt>
                <c:pt idx="6077">
                  <c:v>3.75</c:v>
                </c:pt>
                <c:pt idx="6078">
                  <c:v>10</c:v>
                </c:pt>
                <c:pt idx="6079">
                  <c:v>9.5</c:v>
                </c:pt>
                <c:pt idx="6080">
                  <c:v>10</c:v>
                </c:pt>
                <c:pt idx="6081">
                  <c:v>9.5</c:v>
                </c:pt>
                <c:pt idx="6082">
                  <c:v>9.5</c:v>
                </c:pt>
                <c:pt idx="6083">
                  <c:v>9.5</c:v>
                </c:pt>
                <c:pt idx="6084">
                  <c:v>4</c:v>
                </c:pt>
                <c:pt idx="6085">
                  <c:v>9.5</c:v>
                </c:pt>
                <c:pt idx="6086">
                  <c:v>10</c:v>
                </c:pt>
                <c:pt idx="6087">
                  <c:v>9.5</c:v>
                </c:pt>
                <c:pt idx="6088">
                  <c:v>10</c:v>
                </c:pt>
                <c:pt idx="6089">
                  <c:v>10</c:v>
                </c:pt>
                <c:pt idx="6090">
                  <c:v>9.5</c:v>
                </c:pt>
                <c:pt idx="6091">
                  <c:v>9.5</c:v>
                </c:pt>
                <c:pt idx="6092">
                  <c:v>10</c:v>
                </c:pt>
                <c:pt idx="6093">
                  <c:v>7</c:v>
                </c:pt>
                <c:pt idx="6094">
                  <c:v>7</c:v>
                </c:pt>
                <c:pt idx="6095">
                  <c:v>10</c:v>
                </c:pt>
                <c:pt idx="6096">
                  <c:v>10</c:v>
                </c:pt>
                <c:pt idx="6097">
                  <c:v>9.5</c:v>
                </c:pt>
                <c:pt idx="6098">
                  <c:v>3.75</c:v>
                </c:pt>
                <c:pt idx="6099">
                  <c:v>10</c:v>
                </c:pt>
                <c:pt idx="6100">
                  <c:v>9.5</c:v>
                </c:pt>
                <c:pt idx="6101">
                  <c:v>9.5</c:v>
                </c:pt>
                <c:pt idx="6102">
                  <c:v>3.75</c:v>
                </c:pt>
                <c:pt idx="6103">
                  <c:v>9.5</c:v>
                </c:pt>
                <c:pt idx="6104">
                  <c:v>9.5</c:v>
                </c:pt>
                <c:pt idx="6105">
                  <c:v>9.5</c:v>
                </c:pt>
                <c:pt idx="6106">
                  <c:v>9.5</c:v>
                </c:pt>
                <c:pt idx="6107">
                  <c:v>9.5</c:v>
                </c:pt>
                <c:pt idx="6108">
                  <c:v>9.5</c:v>
                </c:pt>
                <c:pt idx="6109">
                  <c:v>10</c:v>
                </c:pt>
                <c:pt idx="6110">
                  <c:v>10</c:v>
                </c:pt>
                <c:pt idx="6111">
                  <c:v>4</c:v>
                </c:pt>
                <c:pt idx="6112">
                  <c:v>9.5</c:v>
                </c:pt>
                <c:pt idx="6113">
                  <c:v>10</c:v>
                </c:pt>
                <c:pt idx="6114">
                  <c:v>10</c:v>
                </c:pt>
                <c:pt idx="6115">
                  <c:v>7</c:v>
                </c:pt>
                <c:pt idx="6116">
                  <c:v>3.25</c:v>
                </c:pt>
                <c:pt idx="6117">
                  <c:v>10</c:v>
                </c:pt>
                <c:pt idx="6118">
                  <c:v>10</c:v>
                </c:pt>
                <c:pt idx="6119">
                  <c:v>10</c:v>
                </c:pt>
                <c:pt idx="6120">
                  <c:v>10</c:v>
                </c:pt>
                <c:pt idx="6121">
                  <c:v>9.5</c:v>
                </c:pt>
                <c:pt idx="6122">
                  <c:v>10</c:v>
                </c:pt>
                <c:pt idx="6123">
                  <c:v>10</c:v>
                </c:pt>
                <c:pt idx="6124">
                  <c:v>9.5</c:v>
                </c:pt>
                <c:pt idx="6125">
                  <c:v>9.5</c:v>
                </c:pt>
                <c:pt idx="6126">
                  <c:v>4</c:v>
                </c:pt>
                <c:pt idx="6127">
                  <c:v>3</c:v>
                </c:pt>
                <c:pt idx="6128">
                  <c:v>10</c:v>
                </c:pt>
                <c:pt idx="6129">
                  <c:v>3</c:v>
                </c:pt>
                <c:pt idx="6130">
                  <c:v>3.25</c:v>
                </c:pt>
                <c:pt idx="6131">
                  <c:v>3.25</c:v>
                </c:pt>
                <c:pt idx="6132">
                  <c:v>10</c:v>
                </c:pt>
                <c:pt idx="6133">
                  <c:v>4</c:v>
                </c:pt>
                <c:pt idx="6134">
                  <c:v>9.5</c:v>
                </c:pt>
                <c:pt idx="6135">
                  <c:v>10</c:v>
                </c:pt>
                <c:pt idx="6136">
                  <c:v>3</c:v>
                </c:pt>
                <c:pt idx="6137">
                  <c:v>9.5</c:v>
                </c:pt>
                <c:pt idx="6138">
                  <c:v>9.5</c:v>
                </c:pt>
                <c:pt idx="6139">
                  <c:v>9.5</c:v>
                </c:pt>
                <c:pt idx="6140">
                  <c:v>9.5</c:v>
                </c:pt>
                <c:pt idx="6141">
                  <c:v>10</c:v>
                </c:pt>
                <c:pt idx="6142">
                  <c:v>9.5</c:v>
                </c:pt>
                <c:pt idx="6143">
                  <c:v>9.5</c:v>
                </c:pt>
                <c:pt idx="6144">
                  <c:v>9.5</c:v>
                </c:pt>
                <c:pt idx="6145">
                  <c:v>10</c:v>
                </c:pt>
                <c:pt idx="6146">
                  <c:v>3.75</c:v>
                </c:pt>
                <c:pt idx="6147">
                  <c:v>9.5</c:v>
                </c:pt>
                <c:pt idx="6148">
                  <c:v>10</c:v>
                </c:pt>
                <c:pt idx="6149">
                  <c:v>10</c:v>
                </c:pt>
                <c:pt idx="6150">
                  <c:v>9.5</c:v>
                </c:pt>
                <c:pt idx="6151">
                  <c:v>9.5</c:v>
                </c:pt>
                <c:pt idx="6152">
                  <c:v>9.5</c:v>
                </c:pt>
                <c:pt idx="6153">
                  <c:v>3</c:v>
                </c:pt>
                <c:pt idx="6154">
                  <c:v>3</c:v>
                </c:pt>
                <c:pt idx="6155">
                  <c:v>9.5</c:v>
                </c:pt>
                <c:pt idx="6156">
                  <c:v>9.5</c:v>
                </c:pt>
                <c:pt idx="6157">
                  <c:v>10</c:v>
                </c:pt>
                <c:pt idx="6158">
                  <c:v>10</c:v>
                </c:pt>
                <c:pt idx="6159">
                  <c:v>9.5</c:v>
                </c:pt>
                <c:pt idx="6160">
                  <c:v>9.5</c:v>
                </c:pt>
                <c:pt idx="6161">
                  <c:v>3</c:v>
                </c:pt>
                <c:pt idx="6162">
                  <c:v>10</c:v>
                </c:pt>
                <c:pt idx="6163">
                  <c:v>7</c:v>
                </c:pt>
                <c:pt idx="6164">
                  <c:v>4</c:v>
                </c:pt>
                <c:pt idx="6165">
                  <c:v>9.5</c:v>
                </c:pt>
                <c:pt idx="6166">
                  <c:v>9.5</c:v>
                </c:pt>
                <c:pt idx="6167">
                  <c:v>10</c:v>
                </c:pt>
                <c:pt idx="6168">
                  <c:v>3</c:v>
                </c:pt>
                <c:pt idx="6169">
                  <c:v>10</c:v>
                </c:pt>
                <c:pt idx="6170">
                  <c:v>9.5</c:v>
                </c:pt>
                <c:pt idx="6171">
                  <c:v>9.5</c:v>
                </c:pt>
                <c:pt idx="6172">
                  <c:v>10</c:v>
                </c:pt>
                <c:pt idx="6173">
                  <c:v>9.5</c:v>
                </c:pt>
                <c:pt idx="6174">
                  <c:v>9.5</c:v>
                </c:pt>
                <c:pt idx="6175">
                  <c:v>4</c:v>
                </c:pt>
                <c:pt idx="6176">
                  <c:v>3</c:v>
                </c:pt>
                <c:pt idx="6177">
                  <c:v>7</c:v>
                </c:pt>
                <c:pt idx="6178">
                  <c:v>10</c:v>
                </c:pt>
                <c:pt idx="6179">
                  <c:v>9.5</c:v>
                </c:pt>
                <c:pt idx="6180">
                  <c:v>10</c:v>
                </c:pt>
                <c:pt idx="6181">
                  <c:v>9.5</c:v>
                </c:pt>
                <c:pt idx="6182">
                  <c:v>9.5</c:v>
                </c:pt>
                <c:pt idx="6183">
                  <c:v>10</c:v>
                </c:pt>
                <c:pt idx="6184">
                  <c:v>3.75</c:v>
                </c:pt>
                <c:pt idx="6185">
                  <c:v>9.5</c:v>
                </c:pt>
                <c:pt idx="6186">
                  <c:v>9.5</c:v>
                </c:pt>
                <c:pt idx="6187">
                  <c:v>9.5</c:v>
                </c:pt>
                <c:pt idx="6188">
                  <c:v>3.25</c:v>
                </c:pt>
                <c:pt idx="6189">
                  <c:v>10</c:v>
                </c:pt>
                <c:pt idx="6190">
                  <c:v>9.5</c:v>
                </c:pt>
                <c:pt idx="6191">
                  <c:v>9.5</c:v>
                </c:pt>
                <c:pt idx="6192">
                  <c:v>9.5</c:v>
                </c:pt>
                <c:pt idx="6193">
                  <c:v>10</c:v>
                </c:pt>
                <c:pt idx="6194">
                  <c:v>9.5</c:v>
                </c:pt>
                <c:pt idx="6195">
                  <c:v>9.5</c:v>
                </c:pt>
                <c:pt idx="6196">
                  <c:v>4</c:v>
                </c:pt>
                <c:pt idx="6197">
                  <c:v>9.5</c:v>
                </c:pt>
                <c:pt idx="6198">
                  <c:v>10</c:v>
                </c:pt>
                <c:pt idx="6199">
                  <c:v>9.5</c:v>
                </c:pt>
                <c:pt idx="6200">
                  <c:v>3</c:v>
                </c:pt>
                <c:pt idx="6201">
                  <c:v>3</c:v>
                </c:pt>
                <c:pt idx="6202">
                  <c:v>3</c:v>
                </c:pt>
                <c:pt idx="6203">
                  <c:v>9.5</c:v>
                </c:pt>
                <c:pt idx="6204">
                  <c:v>3.5</c:v>
                </c:pt>
                <c:pt idx="6205">
                  <c:v>9.5</c:v>
                </c:pt>
                <c:pt idx="6206">
                  <c:v>55</c:v>
                </c:pt>
                <c:pt idx="6207">
                  <c:v>10</c:v>
                </c:pt>
                <c:pt idx="6208">
                  <c:v>348</c:v>
                </c:pt>
                <c:pt idx="6209">
                  <c:v>293.5</c:v>
                </c:pt>
                <c:pt idx="6210">
                  <c:v>1174</c:v>
                </c:pt>
                <c:pt idx="6211">
                  <c:v>489.5</c:v>
                </c:pt>
                <c:pt idx="6212">
                  <c:v>10</c:v>
                </c:pt>
                <c:pt idx="6213">
                  <c:v>87.5</c:v>
                </c:pt>
                <c:pt idx="6214">
                  <c:v>722.25</c:v>
                </c:pt>
                <c:pt idx="6215">
                  <c:v>47</c:v>
                </c:pt>
                <c:pt idx="6216">
                  <c:v>3</c:v>
                </c:pt>
                <c:pt idx="6217">
                  <c:v>154.75</c:v>
                </c:pt>
                <c:pt idx="6218">
                  <c:v>848.25</c:v>
                </c:pt>
                <c:pt idx="6219">
                  <c:v>313.75</c:v>
                </c:pt>
                <c:pt idx="6220">
                  <c:v>26</c:v>
                </c:pt>
                <c:pt idx="6221">
                  <c:v>442.75</c:v>
                </c:pt>
                <c:pt idx="6222">
                  <c:v>412.5</c:v>
                </c:pt>
                <c:pt idx="6223">
                  <c:v>57</c:v>
                </c:pt>
                <c:pt idx="6224">
                  <c:v>138</c:v>
                </c:pt>
                <c:pt idx="6225">
                  <c:v>19.5</c:v>
                </c:pt>
                <c:pt idx="6226">
                  <c:v>48.5</c:v>
                </c:pt>
                <c:pt idx="6227">
                  <c:v>360.5</c:v>
                </c:pt>
                <c:pt idx="6228">
                  <c:v>471</c:v>
                </c:pt>
                <c:pt idx="6229">
                  <c:v>1166.5</c:v>
                </c:pt>
                <c:pt idx="6230">
                  <c:v>58</c:v>
                </c:pt>
                <c:pt idx="6231">
                  <c:v>89.75</c:v>
                </c:pt>
                <c:pt idx="6232">
                  <c:v>9.5</c:v>
                </c:pt>
                <c:pt idx="6233">
                  <c:v>332.5</c:v>
                </c:pt>
                <c:pt idx="6234">
                  <c:v>826</c:v>
                </c:pt>
                <c:pt idx="6235">
                  <c:v>506</c:v>
                </c:pt>
                <c:pt idx="6236">
                  <c:v>20</c:v>
                </c:pt>
                <c:pt idx="6237">
                  <c:v>5.5</c:v>
                </c:pt>
                <c:pt idx="6238">
                  <c:v>29</c:v>
                </c:pt>
                <c:pt idx="6239">
                  <c:v>472</c:v>
                </c:pt>
                <c:pt idx="6240">
                  <c:v>1005</c:v>
                </c:pt>
                <c:pt idx="6241">
                  <c:v>455</c:v>
                </c:pt>
                <c:pt idx="6242">
                  <c:v>137.5</c:v>
                </c:pt>
                <c:pt idx="6243">
                  <c:v>212</c:v>
                </c:pt>
                <c:pt idx="6244">
                  <c:v>375</c:v>
                </c:pt>
                <c:pt idx="6245">
                  <c:v>27.75</c:v>
                </c:pt>
                <c:pt idx="6246">
                  <c:v>18.5</c:v>
                </c:pt>
                <c:pt idx="6247">
                  <c:v>328.5</c:v>
                </c:pt>
                <c:pt idx="6248">
                  <c:v>638.75</c:v>
                </c:pt>
                <c:pt idx="6249">
                  <c:v>63</c:v>
                </c:pt>
                <c:pt idx="6250">
                  <c:v>90.75</c:v>
                </c:pt>
                <c:pt idx="6251">
                  <c:v>85</c:v>
                </c:pt>
                <c:pt idx="6252">
                  <c:v>35</c:v>
                </c:pt>
                <c:pt idx="6253">
                  <c:v>67.25</c:v>
                </c:pt>
                <c:pt idx="6254">
                  <c:v>19</c:v>
                </c:pt>
                <c:pt idx="6255">
                  <c:v>9.5</c:v>
                </c:pt>
                <c:pt idx="6256">
                  <c:v>19.5</c:v>
                </c:pt>
                <c:pt idx="6257">
                  <c:v>401.75</c:v>
                </c:pt>
                <c:pt idx="6258">
                  <c:v>13.5</c:v>
                </c:pt>
                <c:pt idx="6259">
                  <c:v>7</c:v>
                </c:pt>
                <c:pt idx="6260">
                  <c:v>56</c:v>
                </c:pt>
                <c:pt idx="6261">
                  <c:v>445</c:v>
                </c:pt>
                <c:pt idx="6262">
                  <c:v>22</c:v>
                </c:pt>
                <c:pt idx="6263">
                  <c:v>10</c:v>
                </c:pt>
                <c:pt idx="6264">
                  <c:v>244.5</c:v>
                </c:pt>
                <c:pt idx="6265">
                  <c:v>119.5</c:v>
                </c:pt>
                <c:pt idx="6266">
                  <c:v>460.25</c:v>
                </c:pt>
                <c:pt idx="6267">
                  <c:v>24</c:v>
                </c:pt>
                <c:pt idx="6268">
                  <c:v>204</c:v>
                </c:pt>
                <c:pt idx="6269">
                  <c:v>81.5</c:v>
                </c:pt>
                <c:pt idx="6270">
                  <c:v>810.75</c:v>
                </c:pt>
                <c:pt idx="6271">
                  <c:v>590.5</c:v>
                </c:pt>
                <c:pt idx="6272">
                  <c:v>419</c:v>
                </c:pt>
                <c:pt idx="6273">
                  <c:v>9.5</c:v>
                </c:pt>
                <c:pt idx="6274">
                  <c:v>28.5</c:v>
                </c:pt>
                <c:pt idx="6275">
                  <c:v>37.5</c:v>
                </c:pt>
                <c:pt idx="6276">
                  <c:v>9.5</c:v>
                </c:pt>
                <c:pt idx="6277">
                  <c:v>48</c:v>
                </c:pt>
                <c:pt idx="6278">
                  <c:v>69.75</c:v>
                </c:pt>
                <c:pt idx="6279">
                  <c:v>597</c:v>
                </c:pt>
                <c:pt idx="6280">
                  <c:v>21.25</c:v>
                </c:pt>
                <c:pt idx="6281">
                  <c:v>67.5</c:v>
                </c:pt>
                <c:pt idx="6282">
                  <c:v>5.5</c:v>
                </c:pt>
                <c:pt idx="6283">
                  <c:v>9.5</c:v>
                </c:pt>
                <c:pt idx="6284">
                  <c:v>265</c:v>
                </c:pt>
                <c:pt idx="6285">
                  <c:v>36</c:v>
                </c:pt>
                <c:pt idx="6286">
                  <c:v>416.5</c:v>
                </c:pt>
                <c:pt idx="6287">
                  <c:v>106.5</c:v>
                </c:pt>
                <c:pt idx="6288">
                  <c:v>427</c:v>
                </c:pt>
                <c:pt idx="6289">
                  <c:v>461.25</c:v>
                </c:pt>
                <c:pt idx="6290">
                  <c:v>216</c:v>
                </c:pt>
                <c:pt idx="6291">
                  <c:v>61.5</c:v>
                </c:pt>
                <c:pt idx="6292">
                  <c:v>61.25</c:v>
                </c:pt>
                <c:pt idx="6293">
                  <c:v>19</c:v>
                </c:pt>
                <c:pt idx="6294">
                  <c:v>464.5</c:v>
                </c:pt>
                <c:pt idx="6295">
                  <c:v>57.75</c:v>
                </c:pt>
                <c:pt idx="6296">
                  <c:v>16.5</c:v>
                </c:pt>
                <c:pt idx="6297">
                  <c:v>9.5</c:v>
                </c:pt>
                <c:pt idx="6298">
                  <c:v>62.5</c:v>
                </c:pt>
                <c:pt idx="6299">
                  <c:v>9.5</c:v>
                </c:pt>
                <c:pt idx="6300">
                  <c:v>9.5</c:v>
                </c:pt>
                <c:pt idx="6301">
                  <c:v>10</c:v>
                </c:pt>
                <c:pt idx="6302">
                  <c:v>10</c:v>
                </c:pt>
                <c:pt idx="6303">
                  <c:v>3.5</c:v>
                </c:pt>
                <c:pt idx="6304">
                  <c:v>4</c:v>
                </c:pt>
                <c:pt idx="6305">
                  <c:v>9.5</c:v>
                </c:pt>
                <c:pt idx="6306">
                  <c:v>10</c:v>
                </c:pt>
                <c:pt idx="6307">
                  <c:v>9.5</c:v>
                </c:pt>
                <c:pt idx="6308">
                  <c:v>9.5</c:v>
                </c:pt>
                <c:pt idx="6309">
                  <c:v>3.75</c:v>
                </c:pt>
                <c:pt idx="6310">
                  <c:v>3.75</c:v>
                </c:pt>
                <c:pt idx="6311">
                  <c:v>9.5</c:v>
                </c:pt>
                <c:pt idx="6312">
                  <c:v>9.5</c:v>
                </c:pt>
                <c:pt idx="6313">
                  <c:v>3</c:v>
                </c:pt>
                <c:pt idx="6314">
                  <c:v>10</c:v>
                </c:pt>
                <c:pt idx="6315">
                  <c:v>10</c:v>
                </c:pt>
                <c:pt idx="6316">
                  <c:v>9.5</c:v>
                </c:pt>
                <c:pt idx="6317">
                  <c:v>9.5</c:v>
                </c:pt>
                <c:pt idx="6318">
                  <c:v>9.5</c:v>
                </c:pt>
                <c:pt idx="6319">
                  <c:v>9.5</c:v>
                </c:pt>
                <c:pt idx="6320">
                  <c:v>9.5</c:v>
                </c:pt>
                <c:pt idx="6321">
                  <c:v>9.5</c:v>
                </c:pt>
                <c:pt idx="6322">
                  <c:v>7</c:v>
                </c:pt>
                <c:pt idx="6323">
                  <c:v>4</c:v>
                </c:pt>
                <c:pt idx="6324">
                  <c:v>7</c:v>
                </c:pt>
                <c:pt idx="6325">
                  <c:v>3.25</c:v>
                </c:pt>
                <c:pt idx="6326">
                  <c:v>4</c:v>
                </c:pt>
                <c:pt idx="6327">
                  <c:v>3</c:v>
                </c:pt>
                <c:pt idx="6328">
                  <c:v>10</c:v>
                </c:pt>
                <c:pt idx="6329">
                  <c:v>3.25</c:v>
                </c:pt>
                <c:pt idx="6330">
                  <c:v>9.5</c:v>
                </c:pt>
                <c:pt idx="6331">
                  <c:v>3</c:v>
                </c:pt>
                <c:pt idx="6332">
                  <c:v>9.5</c:v>
                </c:pt>
                <c:pt idx="6333">
                  <c:v>9.5</c:v>
                </c:pt>
                <c:pt idx="6334">
                  <c:v>10</c:v>
                </c:pt>
                <c:pt idx="6335">
                  <c:v>9.5</c:v>
                </c:pt>
                <c:pt idx="6336">
                  <c:v>4</c:v>
                </c:pt>
                <c:pt idx="6337">
                  <c:v>3.5</c:v>
                </c:pt>
                <c:pt idx="6338">
                  <c:v>4</c:v>
                </c:pt>
                <c:pt idx="6339">
                  <c:v>10</c:v>
                </c:pt>
                <c:pt idx="6340">
                  <c:v>9.5</c:v>
                </c:pt>
                <c:pt idx="6341">
                  <c:v>9.5</c:v>
                </c:pt>
                <c:pt idx="6342">
                  <c:v>10</c:v>
                </c:pt>
                <c:pt idx="6343">
                  <c:v>9.5</c:v>
                </c:pt>
                <c:pt idx="6344">
                  <c:v>10</c:v>
                </c:pt>
                <c:pt idx="6345">
                  <c:v>9.5</c:v>
                </c:pt>
                <c:pt idx="6346">
                  <c:v>9.5</c:v>
                </c:pt>
                <c:pt idx="6347">
                  <c:v>10</c:v>
                </c:pt>
                <c:pt idx="6348">
                  <c:v>4</c:v>
                </c:pt>
                <c:pt idx="6349">
                  <c:v>9.5</c:v>
                </c:pt>
                <c:pt idx="6350">
                  <c:v>9.5</c:v>
                </c:pt>
                <c:pt idx="6351">
                  <c:v>3</c:v>
                </c:pt>
                <c:pt idx="6352">
                  <c:v>3.75</c:v>
                </c:pt>
                <c:pt idx="6353">
                  <c:v>4</c:v>
                </c:pt>
                <c:pt idx="6354">
                  <c:v>9.5</c:v>
                </c:pt>
                <c:pt idx="6355">
                  <c:v>10</c:v>
                </c:pt>
                <c:pt idx="6356">
                  <c:v>9.5</c:v>
                </c:pt>
                <c:pt idx="6357">
                  <c:v>9.5</c:v>
                </c:pt>
                <c:pt idx="6358">
                  <c:v>9.5</c:v>
                </c:pt>
                <c:pt idx="6359">
                  <c:v>10</c:v>
                </c:pt>
                <c:pt idx="6360">
                  <c:v>9.5</c:v>
                </c:pt>
                <c:pt idx="6361">
                  <c:v>9.5</c:v>
                </c:pt>
                <c:pt idx="6362">
                  <c:v>3</c:v>
                </c:pt>
                <c:pt idx="6363">
                  <c:v>10</c:v>
                </c:pt>
                <c:pt idx="6364">
                  <c:v>4</c:v>
                </c:pt>
                <c:pt idx="6365">
                  <c:v>3</c:v>
                </c:pt>
                <c:pt idx="6366">
                  <c:v>9.5</c:v>
                </c:pt>
                <c:pt idx="6367">
                  <c:v>10</c:v>
                </c:pt>
                <c:pt idx="6368">
                  <c:v>9.5</c:v>
                </c:pt>
                <c:pt idx="6369">
                  <c:v>9.5</c:v>
                </c:pt>
                <c:pt idx="6370">
                  <c:v>9.5</c:v>
                </c:pt>
                <c:pt idx="6371">
                  <c:v>9.5</c:v>
                </c:pt>
                <c:pt idx="6372">
                  <c:v>9.5</c:v>
                </c:pt>
                <c:pt idx="6373">
                  <c:v>10</c:v>
                </c:pt>
                <c:pt idx="6374">
                  <c:v>9.5</c:v>
                </c:pt>
                <c:pt idx="6375">
                  <c:v>9.5</c:v>
                </c:pt>
                <c:pt idx="6376">
                  <c:v>9.5</c:v>
                </c:pt>
                <c:pt idx="6377">
                  <c:v>9.5</c:v>
                </c:pt>
                <c:pt idx="6378">
                  <c:v>9.5</c:v>
                </c:pt>
                <c:pt idx="6379">
                  <c:v>9.5</c:v>
                </c:pt>
                <c:pt idx="6380">
                  <c:v>9.5</c:v>
                </c:pt>
                <c:pt idx="6381">
                  <c:v>9.5</c:v>
                </c:pt>
                <c:pt idx="6382">
                  <c:v>3.75</c:v>
                </c:pt>
                <c:pt idx="6383">
                  <c:v>3</c:v>
                </c:pt>
                <c:pt idx="6384">
                  <c:v>9.5</c:v>
                </c:pt>
                <c:pt idx="6385">
                  <c:v>9.5</c:v>
                </c:pt>
                <c:pt idx="6386">
                  <c:v>10</c:v>
                </c:pt>
                <c:pt idx="6387">
                  <c:v>9.5</c:v>
                </c:pt>
                <c:pt idx="6388">
                  <c:v>9.5</c:v>
                </c:pt>
                <c:pt idx="6389">
                  <c:v>9.5</c:v>
                </c:pt>
                <c:pt idx="6390">
                  <c:v>9.5</c:v>
                </c:pt>
                <c:pt idx="6391">
                  <c:v>9.5</c:v>
                </c:pt>
                <c:pt idx="6392">
                  <c:v>9.5</c:v>
                </c:pt>
                <c:pt idx="6393">
                  <c:v>9.5</c:v>
                </c:pt>
                <c:pt idx="6394">
                  <c:v>3</c:v>
                </c:pt>
                <c:pt idx="6395">
                  <c:v>10</c:v>
                </c:pt>
                <c:pt idx="6396">
                  <c:v>9.5</c:v>
                </c:pt>
                <c:pt idx="6397">
                  <c:v>9.5</c:v>
                </c:pt>
                <c:pt idx="6398">
                  <c:v>9.5</c:v>
                </c:pt>
                <c:pt idx="6399">
                  <c:v>10</c:v>
                </c:pt>
                <c:pt idx="6400">
                  <c:v>9.5</c:v>
                </c:pt>
                <c:pt idx="6401">
                  <c:v>9.5</c:v>
                </c:pt>
                <c:pt idx="6402">
                  <c:v>4</c:v>
                </c:pt>
                <c:pt idx="6403">
                  <c:v>10</c:v>
                </c:pt>
                <c:pt idx="6404">
                  <c:v>9.5</c:v>
                </c:pt>
                <c:pt idx="6405">
                  <c:v>9.5</c:v>
                </c:pt>
                <c:pt idx="6406">
                  <c:v>10</c:v>
                </c:pt>
                <c:pt idx="6407">
                  <c:v>9.5</c:v>
                </c:pt>
                <c:pt idx="6408">
                  <c:v>9.5</c:v>
                </c:pt>
                <c:pt idx="6409">
                  <c:v>10</c:v>
                </c:pt>
                <c:pt idx="6410">
                  <c:v>3.75</c:v>
                </c:pt>
                <c:pt idx="6411">
                  <c:v>9.5</c:v>
                </c:pt>
                <c:pt idx="6412">
                  <c:v>9.5</c:v>
                </c:pt>
                <c:pt idx="6413">
                  <c:v>9.5</c:v>
                </c:pt>
                <c:pt idx="6414">
                  <c:v>9.5</c:v>
                </c:pt>
                <c:pt idx="6415">
                  <c:v>9.5</c:v>
                </c:pt>
                <c:pt idx="6416">
                  <c:v>9.5</c:v>
                </c:pt>
                <c:pt idx="6417">
                  <c:v>3</c:v>
                </c:pt>
                <c:pt idx="6418">
                  <c:v>9.5</c:v>
                </c:pt>
                <c:pt idx="6419">
                  <c:v>9.5</c:v>
                </c:pt>
                <c:pt idx="6420">
                  <c:v>3</c:v>
                </c:pt>
                <c:pt idx="6421">
                  <c:v>3.75</c:v>
                </c:pt>
                <c:pt idx="6422">
                  <c:v>9.5</c:v>
                </c:pt>
                <c:pt idx="6423">
                  <c:v>9.5</c:v>
                </c:pt>
                <c:pt idx="6424">
                  <c:v>3</c:v>
                </c:pt>
                <c:pt idx="6425">
                  <c:v>4</c:v>
                </c:pt>
                <c:pt idx="6426">
                  <c:v>3.75</c:v>
                </c:pt>
                <c:pt idx="6427">
                  <c:v>9.5</c:v>
                </c:pt>
                <c:pt idx="6428">
                  <c:v>9.5</c:v>
                </c:pt>
                <c:pt idx="6429">
                  <c:v>9.5</c:v>
                </c:pt>
                <c:pt idx="6430">
                  <c:v>9.5</c:v>
                </c:pt>
                <c:pt idx="6431">
                  <c:v>10</c:v>
                </c:pt>
                <c:pt idx="6432">
                  <c:v>4</c:v>
                </c:pt>
                <c:pt idx="6433">
                  <c:v>9.5</c:v>
                </c:pt>
                <c:pt idx="6434">
                  <c:v>7</c:v>
                </c:pt>
                <c:pt idx="6435">
                  <c:v>9.5</c:v>
                </c:pt>
                <c:pt idx="6436">
                  <c:v>9.5</c:v>
                </c:pt>
                <c:pt idx="6437">
                  <c:v>10</c:v>
                </c:pt>
                <c:pt idx="6438">
                  <c:v>3.5</c:v>
                </c:pt>
                <c:pt idx="6439">
                  <c:v>9.5</c:v>
                </c:pt>
                <c:pt idx="6440">
                  <c:v>9.5</c:v>
                </c:pt>
                <c:pt idx="6441">
                  <c:v>10</c:v>
                </c:pt>
                <c:pt idx="6442">
                  <c:v>10</c:v>
                </c:pt>
                <c:pt idx="6443">
                  <c:v>9.5</c:v>
                </c:pt>
                <c:pt idx="6444">
                  <c:v>9.5</c:v>
                </c:pt>
                <c:pt idx="6445">
                  <c:v>9.5</c:v>
                </c:pt>
                <c:pt idx="6446">
                  <c:v>9.5</c:v>
                </c:pt>
                <c:pt idx="6447">
                  <c:v>9.5</c:v>
                </c:pt>
                <c:pt idx="6448">
                  <c:v>3.5</c:v>
                </c:pt>
                <c:pt idx="6449">
                  <c:v>9.5</c:v>
                </c:pt>
                <c:pt idx="6450">
                  <c:v>9.5</c:v>
                </c:pt>
                <c:pt idx="6451">
                  <c:v>9.5</c:v>
                </c:pt>
                <c:pt idx="6452">
                  <c:v>10</c:v>
                </c:pt>
                <c:pt idx="6453">
                  <c:v>10</c:v>
                </c:pt>
                <c:pt idx="6454">
                  <c:v>9.5</c:v>
                </c:pt>
                <c:pt idx="6455">
                  <c:v>10</c:v>
                </c:pt>
                <c:pt idx="6456">
                  <c:v>9.5</c:v>
                </c:pt>
                <c:pt idx="6457">
                  <c:v>9.5</c:v>
                </c:pt>
                <c:pt idx="6458">
                  <c:v>3.25</c:v>
                </c:pt>
                <c:pt idx="6459">
                  <c:v>7</c:v>
                </c:pt>
                <c:pt idx="6460">
                  <c:v>3.25</c:v>
                </c:pt>
                <c:pt idx="6461">
                  <c:v>9.5</c:v>
                </c:pt>
                <c:pt idx="6462">
                  <c:v>9.5</c:v>
                </c:pt>
                <c:pt idx="6463">
                  <c:v>3.5</c:v>
                </c:pt>
                <c:pt idx="6464">
                  <c:v>4</c:v>
                </c:pt>
                <c:pt idx="6465">
                  <c:v>9.5</c:v>
                </c:pt>
                <c:pt idx="6466">
                  <c:v>10</c:v>
                </c:pt>
                <c:pt idx="6467">
                  <c:v>9.5</c:v>
                </c:pt>
                <c:pt idx="6468">
                  <c:v>9.5</c:v>
                </c:pt>
                <c:pt idx="6469">
                  <c:v>9.5</c:v>
                </c:pt>
                <c:pt idx="6470">
                  <c:v>9.5</c:v>
                </c:pt>
                <c:pt idx="6471">
                  <c:v>9.5</c:v>
                </c:pt>
                <c:pt idx="6472">
                  <c:v>9.5</c:v>
                </c:pt>
                <c:pt idx="6473">
                  <c:v>7</c:v>
                </c:pt>
                <c:pt idx="6474">
                  <c:v>3.5</c:v>
                </c:pt>
                <c:pt idx="6475">
                  <c:v>10</c:v>
                </c:pt>
                <c:pt idx="6476">
                  <c:v>10</c:v>
                </c:pt>
                <c:pt idx="6477">
                  <c:v>10</c:v>
                </c:pt>
                <c:pt idx="6478">
                  <c:v>3.5</c:v>
                </c:pt>
                <c:pt idx="6479">
                  <c:v>4</c:v>
                </c:pt>
                <c:pt idx="6480">
                  <c:v>3.75</c:v>
                </c:pt>
                <c:pt idx="6481">
                  <c:v>10</c:v>
                </c:pt>
                <c:pt idx="6482">
                  <c:v>9.5</c:v>
                </c:pt>
                <c:pt idx="6483">
                  <c:v>9.5</c:v>
                </c:pt>
                <c:pt idx="6484">
                  <c:v>3.25</c:v>
                </c:pt>
                <c:pt idx="6485">
                  <c:v>3</c:v>
                </c:pt>
                <c:pt idx="6486">
                  <c:v>9.5</c:v>
                </c:pt>
                <c:pt idx="6487">
                  <c:v>10</c:v>
                </c:pt>
                <c:pt idx="6488">
                  <c:v>9.5</c:v>
                </c:pt>
                <c:pt idx="6489">
                  <c:v>4</c:v>
                </c:pt>
                <c:pt idx="6490">
                  <c:v>9.5</c:v>
                </c:pt>
                <c:pt idx="6491">
                  <c:v>9.5</c:v>
                </c:pt>
                <c:pt idx="6492">
                  <c:v>9.5</c:v>
                </c:pt>
                <c:pt idx="6493">
                  <c:v>9.5</c:v>
                </c:pt>
                <c:pt idx="6494">
                  <c:v>9.5</c:v>
                </c:pt>
                <c:pt idx="6495">
                  <c:v>9.5</c:v>
                </c:pt>
                <c:pt idx="6496">
                  <c:v>9.5</c:v>
                </c:pt>
                <c:pt idx="6497">
                  <c:v>3.75</c:v>
                </c:pt>
                <c:pt idx="6498">
                  <c:v>3.25</c:v>
                </c:pt>
                <c:pt idx="6499">
                  <c:v>9.5</c:v>
                </c:pt>
                <c:pt idx="6500">
                  <c:v>9.5</c:v>
                </c:pt>
                <c:pt idx="6501">
                  <c:v>9.5</c:v>
                </c:pt>
                <c:pt idx="6502">
                  <c:v>9.5</c:v>
                </c:pt>
                <c:pt idx="6503">
                  <c:v>10</c:v>
                </c:pt>
                <c:pt idx="6504">
                  <c:v>7</c:v>
                </c:pt>
                <c:pt idx="6505">
                  <c:v>9.5</c:v>
                </c:pt>
                <c:pt idx="6506">
                  <c:v>10</c:v>
                </c:pt>
                <c:pt idx="6507">
                  <c:v>10</c:v>
                </c:pt>
                <c:pt idx="6508">
                  <c:v>9.5</c:v>
                </c:pt>
                <c:pt idx="6509">
                  <c:v>10</c:v>
                </c:pt>
                <c:pt idx="6510">
                  <c:v>3.25</c:v>
                </c:pt>
                <c:pt idx="6511">
                  <c:v>9.5</c:v>
                </c:pt>
                <c:pt idx="6512">
                  <c:v>10</c:v>
                </c:pt>
                <c:pt idx="6513">
                  <c:v>4</c:v>
                </c:pt>
                <c:pt idx="6514">
                  <c:v>7</c:v>
                </c:pt>
                <c:pt idx="6515">
                  <c:v>9.5</c:v>
                </c:pt>
                <c:pt idx="6516">
                  <c:v>10</c:v>
                </c:pt>
                <c:pt idx="6517">
                  <c:v>9.5</c:v>
                </c:pt>
                <c:pt idx="6518">
                  <c:v>10</c:v>
                </c:pt>
                <c:pt idx="6519">
                  <c:v>10</c:v>
                </c:pt>
                <c:pt idx="6520">
                  <c:v>9.5</c:v>
                </c:pt>
                <c:pt idx="6521">
                  <c:v>9.5</c:v>
                </c:pt>
                <c:pt idx="6522">
                  <c:v>9.5</c:v>
                </c:pt>
                <c:pt idx="6523">
                  <c:v>10</c:v>
                </c:pt>
                <c:pt idx="6524">
                  <c:v>9.5</c:v>
                </c:pt>
                <c:pt idx="6525">
                  <c:v>9.5</c:v>
                </c:pt>
                <c:pt idx="6526">
                  <c:v>9.5</c:v>
                </c:pt>
                <c:pt idx="6527">
                  <c:v>9.5</c:v>
                </c:pt>
                <c:pt idx="6528">
                  <c:v>9.5</c:v>
                </c:pt>
                <c:pt idx="6529">
                  <c:v>9.5</c:v>
                </c:pt>
                <c:pt idx="6530">
                  <c:v>9.5</c:v>
                </c:pt>
                <c:pt idx="6531">
                  <c:v>9.5</c:v>
                </c:pt>
                <c:pt idx="6532">
                  <c:v>4</c:v>
                </c:pt>
                <c:pt idx="6533">
                  <c:v>3.25</c:v>
                </c:pt>
                <c:pt idx="6534">
                  <c:v>9.5</c:v>
                </c:pt>
                <c:pt idx="6535">
                  <c:v>9.5</c:v>
                </c:pt>
                <c:pt idx="6536">
                  <c:v>9.5</c:v>
                </c:pt>
                <c:pt idx="6537">
                  <c:v>4</c:v>
                </c:pt>
                <c:pt idx="6538">
                  <c:v>3</c:v>
                </c:pt>
                <c:pt idx="6539">
                  <c:v>9.5</c:v>
                </c:pt>
                <c:pt idx="6540">
                  <c:v>10</c:v>
                </c:pt>
                <c:pt idx="6541">
                  <c:v>9.5</c:v>
                </c:pt>
                <c:pt idx="6542">
                  <c:v>4</c:v>
                </c:pt>
                <c:pt idx="6543">
                  <c:v>10</c:v>
                </c:pt>
                <c:pt idx="6544">
                  <c:v>9.5</c:v>
                </c:pt>
                <c:pt idx="6545">
                  <c:v>10</c:v>
                </c:pt>
                <c:pt idx="6546">
                  <c:v>10</c:v>
                </c:pt>
                <c:pt idx="6547">
                  <c:v>9.5</c:v>
                </c:pt>
                <c:pt idx="6548">
                  <c:v>9.5</c:v>
                </c:pt>
                <c:pt idx="6549">
                  <c:v>9.5</c:v>
                </c:pt>
                <c:pt idx="6550">
                  <c:v>3.25</c:v>
                </c:pt>
                <c:pt idx="6551">
                  <c:v>9.5</c:v>
                </c:pt>
                <c:pt idx="6552">
                  <c:v>9.5</c:v>
                </c:pt>
                <c:pt idx="6553">
                  <c:v>10</c:v>
                </c:pt>
                <c:pt idx="6554">
                  <c:v>10</c:v>
                </c:pt>
                <c:pt idx="6555">
                  <c:v>400.75</c:v>
                </c:pt>
                <c:pt idx="6556">
                  <c:v>12.5</c:v>
                </c:pt>
                <c:pt idx="6557">
                  <c:v>111.25</c:v>
                </c:pt>
                <c:pt idx="6558">
                  <c:v>13</c:v>
                </c:pt>
                <c:pt idx="6559">
                  <c:v>115.5</c:v>
                </c:pt>
                <c:pt idx="6560">
                  <c:v>192</c:v>
                </c:pt>
                <c:pt idx="6561">
                  <c:v>418.5</c:v>
                </c:pt>
                <c:pt idx="6562">
                  <c:v>821.25</c:v>
                </c:pt>
                <c:pt idx="6563">
                  <c:v>77.75</c:v>
                </c:pt>
                <c:pt idx="6564">
                  <c:v>524.75</c:v>
                </c:pt>
                <c:pt idx="6565">
                  <c:v>11.5</c:v>
                </c:pt>
                <c:pt idx="6566">
                  <c:v>302.75</c:v>
                </c:pt>
                <c:pt idx="6567">
                  <c:v>19</c:v>
                </c:pt>
                <c:pt idx="6568">
                  <c:v>203</c:v>
                </c:pt>
                <c:pt idx="6569">
                  <c:v>302.5</c:v>
                </c:pt>
                <c:pt idx="6570">
                  <c:v>129</c:v>
                </c:pt>
                <c:pt idx="6571">
                  <c:v>37.5</c:v>
                </c:pt>
                <c:pt idx="6572">
                  <c:v>266</c:v>
                </c:pt>
                <c:pt idx="6573">
                  <c:v>229</c:v>
                </c:pt>
                <c:pt idx="6574">
                  <c:v>243.5</c:v>
                </c:pt>
                <c:pt idx="6575">
                  <c:v>403.75</c:v>
                </c:pt>
                <c:pt idx="6576">
                  <c:v>99.75</c:v>
                </c:pt>
                <c:pt idx="6577">
                  <c:v>184</c:v>
                </c:pt>
                <c:pt idx="6578">
                  <c:v>7.5</c:v>
                </c:pt>
                <c:pt idx="6579">
                  <c:v>19</c:v>
                </c:pt>
                <c:pt idx="6580">
                  <c:v>122.5</c:v>
                </c:pt>
                <c:pt idx="6581">
                  <c:v>83.75</c:v>
                </c:pt>
                <c:pt idx="6582">
                  <c:v>700.25</c:v>
                </c:pt>
                <c:pt idx="6583">
                  <c:v>507.25</c:v>
                </c:pt>
                <c:pt idx="6584">
                  <c:v>225.5</c:v>
                </c:pt>
                <c:pt idx="6585">
                  <c:v>779.5</c:v>
                </c:pt>
                <c:pt idx="6586">
                  <c:v>520</c:v>
                </c:pt>
                <c:pt idx="6587">
                  <c:v>8</c:v>
                </c:pt>
                <c:pt idx="6588">
                  <c:v>423.5</c:v>
                </c:pt>
                <c:pt idx="6589">
                  <c:v>19</c:v>
                </c:pt>
                <c:pt idx="6590">
                  <c:v>214.5</c:v>
                </c:pt>
                <c:pt idx="6591">
                  <c:v>346.25</c:v>
                </c:pt>
                <c:pt idx="6592">
                  <c:v>285</c:v>
                </c:pt>
                <c:pt idx="6593">
                  <c:v>7.5</c:v>
                </c:pt>
                <c:pt idx="6594">
                  <c:v>275.5</c:v>
                </c:pt>
                <c:pt idx="6595">
                  <c:v>630</c:v>
                </c:pt>
                <c:pt idx="6596">
                  <c:v>32.5</c:v>
                </c:pt>
                <c:pt idx="6597">
                  <c:v>615.75</c:v>
                </c:pt>
                <c:pt idx="6598">
                  <c:v>82</c:v>
                </c:pt>
                <c:pt idx="6599">
                  <c:v>123</c:v>
                </c:pt>
                <c:pt idx="6600">
                  <c:v>517.5</c:v>
                </c:pt>
                <c:pt idx="6601">
                  <c:v>7.5</c:v>
                </c:pt>
                <c:pt idx="6602">
                  <c:v>15</c:v>
                </c:pt>
                <c:pt idx="6603">
                  <c:v>717.5</c:v>
                </c:pt>
                <c:pt idx="6604">
                  <c:v>310.25</c:v>
                </c:pt>
                <c:pt idx="6605">
                  <c:v>503</c:v>
                </c:pt>
                <c:pt idx="6606">
                  <c:v>117.5</c:v>
                </c:pt>
                <c:pt idx="6607">
                  <c:v>19</c:v>
                </c:pt>
                <c:pt idx="6608">
                  <c:v>660.25</c:v>
                </c:pt>
                <c:pt idx="6609">
                  <c:v>11.5</c:v>
                </c:pt>
                <c:pt idx="6610">
                  <c:v>979.5</c:v>
                </c:pt>
                <c:pt idx="6611">
                  <c:v>7.5</c:v>
                </c:pt>
                <c:pt idx="6612">
                  <c:v>25</c:v>
                </c:pt>
                <c:pt idx="6613">
                  <c:v>12.5</c:v>
                </c:pt>
                <c:pt idx="6614">
                  <c:v>494.75</c:v>
                </c:pt>
                <c:pt idx="6615">
                  <c:v>451.5</c:v>
                </c:pt>
                <c:pt idx="6616">
                  <c:v>22.25</c:v>
                </c:pt>
                <c:pt idx="6617">
                  <c:v>5.75</c:v>
                </c:pt>
                <c:pt idx="6618">
                  <c:v>25.25</c:v>
                </c:pt>
                <c:pt idx="6619">
                  <c:v>27</c:v>
                </c:pt>
                <c:pt idx="6620">
                  <c:v>5</c:v>
                </c:pt>
                <c:pt idx="6621">
                  <c:v>9.5</c:v>
                </c:pt>
                <c:pt idx="6622">
                  <c:v>10</c:v>
                </c:pt>
                <c:pt idx="6623">
                  <c:v>17.5</c:v>
                </c:pt>
                <c:pt idx="6624">
                  <c:v>6.75</c:v>
                </c:pt>
                <c:pt idx="6625">
                  <c:v>6.75</c:v>
                </c:pt>
                <c:pt idx="6626">
                  <c:v>14.5</c:v>
                </c:pt>
                <c:pt idx="6627">
                  <c:v>15</c:v>
                </c:pt>
                <c:pt idx="6628">
                  <c:v>9.5</c:v>
                </c:pt>
                <c:pt idx="6629">
                  <c:v>9.5</c:v>
                </c:pt>
                <c:pt idx="6630">
                  <c:v>9.5</c:v>
                </c:pt>
                <c:pt idx="6631">
                  <c:v>14.5</c:v>
                </c:pt>
                <c:pt idx="6632">
                  <c:v>11.75</c:v>
                </c:pt>
                <c:pt idx="6633">
                  <c:v>17</c:v>
                </c:pt>
                <c:pt idx="6634">
                  <c:v>9.5</c:v>
                </c:pt>
                <c:pt idx="6635">
                  <c:v>7.5</c:v>
                </c:pt>
                <c:pt idx="6636">
                  <c:v>5</c:v>
                </c:pt>
                <c:pt idx="6637">
                  <c:v>10</c:v>
                </c:pt>
                <c:pt idx="6638">
                  <c:v>10</c:v>
                </c:pt>
                <c:pt idx="6639">
                  <c:v>14.5</c:v>
                </c:pt>
                <c:pt idx="6640">
                  <c:v>17.5</c:v>
                </c:pt>
                <c:pt idx="6641">
                  <c:v>9.5</c:v>
                </c:pt>
                <c:pt idx="6642">
                  <c:v>15</c:v>
                </c:pt>
                <c:pt idx="6643">
                  <c:v>15</c:v>
                </c:pt>
                <c:pt idx="6644">
                  <c:v>5</c:v>
                </c:pt>
                <c:pt idx="6645">
                  <c:v>10</c:v>
                </c:pt>
                <c:pt idx="6646">
                  <c:v>9.5</c:v>
                </c:pt>
                <c:pt idx="6647">
                  <c:v>5</c:v>
                </c:pt>
                <c:pt idx="6648">
                  <c:v>7.5</c:v>
                </c:pt>
                <c:pt idx="6649">
                  <c:v>9.5</c:v>
                </c:pt>
                <c:pt idx="6650">
                  <c:v>7.5</c:v>
                </c:pt>
                <c:pt idx="6651">
                  <c:v>10</c:v>
                </c:pt>
                <c:pt idx="6652">
                  <c:v>17</c:v>
                </c:pt>
                <c:pt idx="6653">
                  <c:v>10</c:v>
                </c:pt>
                <c:pt idx="6654">
                  <c:v>9.5</c:v>
                </c:pt>
                <c:pt idx="6655">
                  <c:v>9.5</c:v>
                </c:pt>
                <c:pt idx="6656">
                  <c:v>10</c:v>
                </c:pt>
                <c:pt idx="6657">
                  <c:v>9.5</c:v>
                </c:pt>
                <c:pt idx="6658">
                  <c:v>9.5</c:v>
                </c:pt>
                <c:pt idx="6659">
                  <c:v>9.5</c:v>
                </c:pt>
                <c:pt idx="6660">
                  <c:v>9.5</c:v>
                </c:pt>
                <c:pt idx="6661">
                  <c:v>5</c:v>
                </c:pt>
                <c:pt idx="6662">
                  <c:v>5</c:v>
                </c:pt>
                <c:pt idx="6663">
                  <c:v>12.5</c:v>
                </c:pt>
                <c:pt idx="6664">
                  <c:v>10</c:v>
                </c:pt>
                <c:pt idx="6665">
                  <c:v>10</c:v>
                </c:pt>
                <c:pt idx="6666">
                  <c:v>9.5</c:v>
                </c:pt>
                <c:pt idx="6667">
                  <c:v>10</c:v>
                </c:pt>
                <c:pt idx="6668">
                  <c:v>10</c:v>
                </c:pt>
                <c:pt idx="6669">
                  <c:v>10</c:v>
                </c:pt>
                <c:pt idx="6670">
                  <c:v>10</c:v>
                </c:pt>
                <c:pt idx="6671">
                  <c:v>5</c:v>
                </c:pt>
                <c:pt idx="6672">
                  <c:v>9.5</c:v>
                </c:pt>
                <c:pt idx="6673">
                  <c:v>7.5</c:v>
                </c:pt>
                <c:pt idx="6674">
                  <c:v>9.5</c:v>
                </c:pt>
                <c:pt idx="6675">
                  <c:v>5</c:v>
                </c:pt>
                <c:pt idx="6676">
                  <c:v>10</c:v>
                </c:pt>
                <c:pt idx="6677">
                  <c:v>24.5</c:v>
                </c:pt>
                <c:pt idx="6678">
                  <c:v>9.5</c:v>
                </c:pt>
                <c:pt idx="6679">
                  <c:v>10</c:v>
                </c:pt>
                <c:pt idx="6680">
                  <c:v>10</c:v>
                </c:pt>
                <c:pt idx="6681">
                  <c:v>22</c:v>
                </c:pt>
                <c:pt idx="6682">
                  <c:v>11.75</c:v>
                </c:pt>
                <c:pt idx="6683">
                  <c:v>10</c:v>
                </c:pt>
                <c:pt idx="6684">
                  <c:v>10</c:v>
                </c:pt>
                <c:pt idx="6685">
                  <c:v>10</c:v>
                </c:pt>
                <c:pt idx="6686">
                  <c:v>14.5</c:v>
                </c:pt>
                <c:pt idx="6687">
                  <c:v>9.5</c:v>
                </c:pt>
                <c:pt idx="6688">
                  <c:v>14.5</c:v>
                </c:pt>
                <c:pt idx="6689">
                  <c:v>5</c:v>
                </c:pt>
                <c:pt idx="6690">
                  <c:v>10</c:v>
                </c:pt>
                <c:pt idx="6691">
                  <c:v>6.75</c:v>
                </c:pt>
                <c:pt idx="6692">
                  <c:v>9.5</c:v>
                </c:pt>
                <c:pt idx="6693">
                  <c:v>22.5</c:v>
                </c:pt>
                <c:pt idx="6694">
                  <c:v>9.5</c:v>
                </c:pt>
                <c:pt idx="6695">
                  <c:v>9.5</c:v>
                </c:pt>
                <c:pt idx="6696">
                  <c:v>9.5</c:v>
                </c:pt>
                <c:pt idx="6697">
                  <c:v>9.5</c:v>
                </c:pt>
                <c:pt idx="6698">
                  <c:v>9.5</c:v>
                </c:pt>
                <c:pt idx="6699">
                  <c:v>9.5</c:v>
                </c:pt>
                <c:pt idx="6700">
                  <c:v>5</c:v>
                </c:pt>
                <c:pt idx="6701">
                  <c:v>5</c:v>
                </c:pt>
                <c:pt idx="6702">
                  <c:v>10</c:v>
                </c:pt>
                <c:pt idx="6703">
                  <c:v>7.5</c:v>
                </c:pt>
                <c:pt idx="6704">
                  <c:v>5</c:v>
                </c:pt>
                <c:pt idx="6705">
                  <c:v>7.5</c:v>
                </c:pt>
                <c:pt idx="6706">
                  <c:v>9.5</c:v>
                </c:pt>
                <c:pt idx="6707">
                  <c:v>9.5</c:v>
                </c:pt>
                <c:pt idx="6708">
                  <c:v>14.5</c:v>
                </c:pt>
                <c:pt idx="6709">
                  <c:v>9.5</c:v>
                </c:pt>
                <c:pt idx="6710">
                  <c:v>7.5</c:v>
                </c:pt>
                <c:pt idx="6711">
                  <c:v>17.5</c:v>
                </c:pt>
                <c:pt idx="6712">
                  <c:v>10</c:v>
                </c:pt>
                <c:pt idx="6713">
                  <c:v>10</c:v>
                </c:pt>
                <c:pt idx="6714">
                  <c:v>14.5</c:v>
                </c:pt>
                <c:pt idx="6715">
                  <c:v>9.5</c:v>
                </c:pt>
                <c:pt idx="6716">
                  <c:v>5</c:v>
                </c:pt>
                <c:pt idx="6717">
                  <c:v>5</c:v>
                </c:pt>
                <c:pt idx="6718">
                  <c:v>7.5</c:v>
                </c:pt>
                <c:pt idx="6719">
                  <c:v>10</c:v>
                </c:pt>
                <c:pt idx="6720">
                  <c:v>10</c:v>
                </c:pt>
                <c:pt idx="6721">
                  <c:v>9.5</c:v>
                </c:pt>
                <c:pt idx="6722">
                  <c:v>6.75</c:v>
                </c:pt>
                <c:pt idx="6723">
                  <c:v>10</c:v>
                </c:pt>
                <c:pt idx="6724">
                  <c:v>5</c:v>
                </c:pt>
                <c:pt idx="6725">
                  <c:v>10</c:v>
                </c:pt>
                <c:pt idx="6726">
                  <c:v>14</c:v>
                </c:pt>
                <c:pt idx="6727">
                  <c:v>10</c:v>
                </c:pt>
                <c:pt idx="6728">
                  <c:v>14.5</c:v>
                </c:pt>
                <c:pt idx="6729">
                  <c:v>15</c:v>
                </c:pt>
                <c:pt idx="6730">
                  <c:v>10</c:v>
                </c:pt>
                <c:pt idx="6731">
                  <c:v>9.5</c:v>
                </c:pt>
                <c:pt idx="6732">
                  <c:v>14.5</c:v>
                </c:pt>
                <c:pt idx="6733">
                  <c:v>14.5</c:v>
                </c:pt>
                <c:pt idx="6734">
                  <c:v>7.5</c:v>
                </c:pt>
                <c:pt idx="6735">
                  <c:v>9.5</c:v>
                </c:pt>
                <c:pt idx="6736">
                  <c:v>17.5</c:v>
                </c:pt>
                <c:pt idx="6737">
                  <c:v>9.5</c:v>
                </c:pt>
                <c:pt idx="6738">
                  <c:v>10</c:v>
                </c:pt>
                <c:pt idx="6739">
                  <c:v>9.5</c:v>
                </c:pt>
                <c:pt idx="6740">
                  <c:v>5</c:v>
                </c:pt>
                <c:pt idx="6741">
                  <c:v>5</c:v>
                </c:pt>
                <c:pt idx="6742">
                  <c:v>7.5</c:v>
                </c:pt>
                <c:pt idx="6743">
                  <c:v>5</c:v>
                </c:pt>
                <c:pt idx="6744">
                  <c:v>10</c:v>
                </c:pt>
                <c:pt idx="6745">
                  <c:v>6.75</c:v>
                </c:pt>
                <c:pt idx="6746">
                  <c:v>5</c:v>
                </c:pt>
                <c:pt idx="6747">
                  <c:v>9.5</c:v>
                </c:pt>
                <c:pt idx="6748">
                  <c:v>9.5</c:v>
                </c:pt>
                <c:pt idx="6749">
                  <c:v>10</c:v>
                </c:pt>
                <c:pt idx="6750">
                  <c:v>5</c:v>
                </c:pt>
                <c:pt idx="6751">
                  <c:v>9.5</c:v>
                </c:pt>
                <c:pt idx="6752">
                  <c:v>10</c:v>
                </c:pt>
                <c:pt idx="6753">
                  <c:v>9.5</c:v>
                </c:pt>
                <c:pt idx="6754">
                  <c:v>9.5</c:v>
                </c:pt>
                <c:pt idx="6755">
                  <c:v>14.25</c:v>
                </c:pt>
                <c:pt idx="6756">
                  <c:v>10</c:v>
                </c:pt>
                <c:pt idx="6757">
                  <c:v>15</c:v>
                </c:pt>
                <c:pt idx="6758">
                  <c:v>10</c:v>
                </c:pt>
                <c:pt idx="6759">
                  <c:v>10</c:v>
                </c:pt>
                <c:pt idx="6760">
                  <c:v>9.5</c:v>
                </c:pt>
                <c:pt idx="6761">
                  <c:v>9.5</c:v>
                </c:pt>
                <c:pt idx="6762">
                  <c:v>9.5</c:v>
                </c:pt>
                <c:pt idx="6763">
                  <c:v>7.5</c:v>
                </c:pt>
                <c:pt idx="6764">
                  <c:v>7.5</c:v>
                </c:pt>
                <c:pt idx="6765">
                  <c:v>7.5</c:v>
                </c:pt>
                <c:pt idx="6766">
                  <c:v>9.5</c:v>
                </c:pt>
                <c:pt idx="6767">
                  <c:v>9.5</c:v>
                </c:pt>
                <c:pt idx="6768">
                  <c:v>22</c:v>
                </c:pt>
                <c:pt idx="6769">
                  <c:v>10</c:v>
                </c:pt>
                <c:pt idx="6770">
                  <c:v>6.75</c:v>
                </c:pt>
                <c:pt idx="6771">
                  <c:v>5</c:v>
                </c:pt>
                <c:pt idx="6772">
                  <c:v>9.5</c:v>
                </c:pt>
                <c:pt idx="6773">
                  <c:v>9.5</c:v>
                </c:pt>
                <c:pt idx="6774">
                  <c:v>10</c:v>
                </c:pt>
                <c:pt idx="6775">
                  <c:v>5</c:v>
                </c:pt>
                <c:pt idx="6776">
                  <c:v>10</c:v>
                </c:pt>
                <c:pt idx="6777">
                  <c:v>10</c:v>
                </c:pt>
                <c:pt idx="6778">
                  <c:v>10</c:v>
                </c:pt>
                <c:pt idx="6779">
                  <c:v>10</c:v>
                </c:pt>
                <c:pt idx="6780">
                  <c:v>14.5</c:v>
                </c:pt>
                <c:pt idx="6781">
                  <c:v>17</c:v>
                </c:pt>
                <c:pt idx="6782">
                  <c:v>9.5</c:v>
                </c:pt>
                <c:pt idx="6783">
                  <c:v>5</c:v>
                </c:pt>
                <c:pt idx="6784">
                  <c:v>7.5</c:v>
                </c:pt>
                <c:pt idx="6785">
                  <c:v>6.5</c:v>
                </c:pt>
                <c:pt idx="6786">
                  <c:v>10</c:v>
                </c:pt>
                <c:pt idx="6787">
                  <c:v>10</c:v>
                </c:pt>
                <c:pt idx="6788">
                  <c:v>9.5</c:v>
                </c:pt>
                <c:pt idx="6789">
                  <c:v>9.5</c:v>
                </c:pt>
                <c:pt idx="6790">
                  <c:v>9.5</c:v>
                </c:pt>
                <c:pt idx="6791">
                  <c:v>5</c:v>
                </c:pt>
                <c:pt idx="6792">
                  <c:v>14.5</c:v>
                </c:pt>
                <c:pt idx="6793">
                  <c:v>9.5</c:v>
                </c:pt>
                <c:pt idx="6794">
                  <c:v>9.5</c:v>
                </c:pt>
                <c:pt idx="6795">
                  <c:v>5</c:v>
                </c:pt>
                <c:pt idx="6796">
                  <c:v>6.5</c:v>
                </c:pt>
                <c:pt idx="6797">
                  <c:v>10</c:v>
                </c:pt>
                <c:pt idx="6798">
                  <c:v>15</c:v>
                </c:pt>
                <c:pt idx="6799">
                  <c:v>9.5</c:v>
                </c:pt>
                <c:pt idx="6800">
                  <c:v>11.5</c:v>
                </c:pt>
                <c:pt idx="6801">
                  <c:v>5</c:v>
                </c:pt>
                <c:pt idx="6802">
                  <c:v>11.75</c:v>
                </c:pt>
                <c:pt idx="6803">
                  <c:v>9.5</c:v>
                </c:pt>
                <c:pt idx="6804">
                  <c:v>9.5</c:v>
                </c:pt>
                <c:pt idx="6805">
                  <c:v>5</c:v>
                </c:pt>
                <c:pt idx="6806">
                  <c:v>5</c:v>
                </c:pt>
                <c:pt idx="6807">
                  <c:v>6.5</c:v>
                </c:pt>
                <c:pt idx="6808">
                  <c:v>7.5</c:v>
                </c:pt>
                <c:pt idx="6809">
                  <c:v>15</c:v>
                </c:pt>
                <c:pt idx="6810">
                  <c:v>15</c:v>
                </c:pt>
                <c:pt idx="6811">
                  <c:v>12.5</c:v>
                </c:pt>
                <c:pt idx="6812">
                  <c:v>14.5</c:v>
                </c:pt>
                <c:pt idx="6813">
                  <c:v>10</c:v>
                </c:pt>
                <c:pt idx="6814">
                  <c:v>15</c:v>
                </c:pt>
                <c:pt idx="6815">
                  <c:v>10</c:v>
                </c:pt>
                <c:pt idx="6816">
                  <c:v>5</c:v>
                </c:pt>
                <c:pt idx="6817">
                  <c:v>7.5</c:v>
                </c:pt>
                <c:pt idx="6818">
                  <c:v>10</c:v>
                </c:pt>
                <c:pt idx="6819">
                  <c:v>9.5</c:v>
                </c:pt>
                <c:pt idx="6820">
                  <c:v>9.5</c:v>
                </c:pt>
                <c:pt idx="6821">
                  <c:v>9.5</c:v>
                </c:pt>
                <c:pt idx="6822">
                  <c:v>9.5</c:v>
                </c:pt>
                <c:pt idx="6823">
                  <c:v>17</c:v>
                </c:pt>
                <c:pt idx="6824">
                  <c:v>7.5</c:v>
                </c:pt>
                <c:pt idx="6825">
                  <c:v>7.5</c:v>
                </c:pt>
                <c:pt idx="6826">
                  <c:v>5</c:v>
                </c:pt>
                <c:pt idx="6827">
                  <c:v>5</c:v>
                </c:pt>
                <c:pt idx="6828">
                  <c:v>5</c:v>
                </c:pt>
                <c:pt idx="6829">
                  <c:v>14.5</c:v>
                </c:pt>
                <c:pt idx="6830">
                  <c:v>5</c:v>
                </c:pt>
                <c:pt idx="6831">
                  <c:v>5</c:v>
                </c:pt>
                <c:pt idx="6832">
                  <c:v>10</c:v>
                </c:pt>
                <c:pt idx="6833">
                  <c:v>17</c:v>
                </c:pt>
                <c:pt idx="6834">
                  <c:v>6.5</c:v>
                </c:pt>
                <c:pt idx="6835">
                  <c:v>15</c:v>
                </c:pt>
                <c:pt idx="6836">
                  <c:v>10</c:v>
                </c:pt>
                <c:pt idx="6837">
                  <c:v>9.5</c:v>
                </c:pt>
                <c:pt idx="6838">
                  <c:v>10</c:v>
                </c:pt>
                <c:pt idx="6839">
                  <c:v>9.5</c:v>
                </c:pt>
                <c:pt idx="6840">
                  <c:v>9.5</c:v>
                </c:pt>
                <c:pt idx="6841">
                  <c:v>7.5</c:v>
                </c:pt>
                <c:pt idx="6842">
                  <c:v>5</c:v>
                </c:pt>
                <c:pt idx="6843">
                  <c:v>5</c:v>
                </c:pt>
                <c:pt idx="6844">
                  <c:v>10</c:v>
                </c:pt>
                <c:pt idx="6845">
                  <c:v>17.5</c:v>
                </c:pt>
                <c:pt idx="6846">
                  <c:v>9.5</c:v>
                </c:pt>
                <c:pt idx="6847">
                  <c:v>10</c:v>
                </c:pt>
                <c:pt idx="6848">
                  <c:v>9.5</c:v>
                </c:pt>
                <c:pt idx="6849">
                  <c:v>9.5</c:v>
                </c:pt>
                <c:pt idx="6850">
                  <c:v>5</c:v>
                </c:pt>
                <c:pt idx="6851">
                  <c:v>7.5</c:v>
                </c:pt>
                <c:pt idx="6852">
                  <c:v>5</c:v>
                </c:pt>
                <c:pt idx="6853">
                  <c:v>12.5</c:v>
                </c:pt>
                <c:pt idx="6854">
                  <c:v>9.5</c:v>
                </c:pt>
                <c:pt idx="6855">
                  <c:v>10</c:v>
                </c:pt>
                <c:pt idx="6856">
                  <c:v>10</c:v>
                </c:pt>
                <c:pt idx="6857">
                  <c:v>10</c:v>
                </c:pt>
                <c:pt idx="6858">
                  <c:v>10</c:v>
                </c:pt>
                <c:pt idx="6859">
                  <c:v>9.5</c:v>
                </c:pt>
                <c:pt idx="6860">
                  <c:v>7.5</c:v>
                </c:pt>
                <c:pt idx="6861">
                  <c:v>23.75</c:v>
                </c:pt>
                <c:pt idx="6862">
                  <c:v>17</c:v>
                </c:pt>
                <c:pt idx="6863">
                  <c:v>10</c:v>
                </c:pt>
                <c:pt idx="6864">
                  <c:v>9.5</c:v>
                </c:pt>
                <c:pt idx="6865">
                  <c:v>5</c:v>
                </c:pt>
                <c:pt idx="6866">
                  <c:v>9.5</c:v>
                </c:pt>
                <c:pt idx="6867">
                  <c:v>10</c:v>
                </c:pt>
                <c:pt idx="6868">
                  <c:v>14.5</c:v>
                </c:pt>
                <c:pt idx="6869">
                  <c:v>10</c:v>
                </c:pt>
                <c:pt idx="6870">
                  <c:v>9.5</c:v>
                </c:pt>
                <c:pt idx="6871">
                  <c:v>9.5</c:v>
                </c:pt>
                <c:pt idx="6872">
                  <c:v>7.5</c:v>
                </c:pt>
                <c:pt idx="6873">
                  <c:v>15</c:v>
                </c:pt>
                <c:pt idx="6874">
                  <c:v>9.5</c:v>
                </c:pt>
                <c:pt idx="6875">
                  <c:v>5</c:v>
                </c:pt>
                <c:pt idx="6876">
                  <c:v>5</c:v>
                </c:pt>
                <c:pt idx="6877">
                  <c:v>10</c:v>
                </c:pt>
                <c:pt idx="6878">
                  <c:v>15</c:v>
                </c:pt>
                <c:pt idx="6879">
                  <c:v>9.5</c:v>
                </c:pt>
                <c:pt idx="6880">
                  <c:v>9.5</c:v>
                </c:pt>
                <c:pt idx="6881">
                  <c:v>9.5</c:v>
                </c:pt>
                <c:pt idx="6882">
                  <c:v>9.5</c:v>
                </c:pt>
                <c:pt idx="6883">
                  <c:v>9.5</c:v>
                </c:pt>
                <c:pt idx="6884">
                  <c:v>9.5</c:v>
                </c:pt>
                <c:pt idx="6885">
                  <c:v>5</c:v>
                </c:pt>
                <c:pt idx="6886">
                  <c:v>9.5</c:v>
                </c:pt>
                <c:pt idx="6887">
                  <c:v>5</c:v>
                </c:pt>
                <c:pt idx="6888">
                  <c:v>7.5</c:v>
                </c:pt>
                <c:pt idx="6889">
                  <c:v>9.5</c:v>
                </c:pt>
                <c:pt idx="6890">
                  <c:v>5</c:v>
                </c:pt>
                <c:pt idx="6891">
                  <c:v>9.5</c:v>
                </c:pt>
                <c:pt idx="6892">
                  <c:v>9.5</c:v>
                </c:pt>
                <c:pt idx="6893">
                  <c:v>7.5</c:v>
                </c:pt>
                <c:pt idx="6894">
                  <c:v>7.5</c:v>
                </c:pt>
                <c:pt idx="6895">
                  <c:v>6.5</c:v>
                </c:pt>
                <c:pt idx="6896">
                  <c:v>7.5</c:v>
                </c:pt>
                <c:pt idx="6897">
                  <c:v>10</c:v>
                </c:pt>
                <c:pt idx="6898">
                  <c:v>17.5</c:v>
                </c:pt>
                <c:pt idx="6899">
                  <c:v>14.5</c:v>
                </c:pt>
                <c:pt idx="6900">
                  <c:v>10</c:v>
                </c:pt>
                <c:pt idx="6901">
                  <c:v>6.5</c:v>
                </c:pt>
                <c:pt idx="6902">
                  <c:v>7.5</c:v>
                </c:pt>
                <c:pt idx="6903">
                  <c:v>9.5</c:v>
                </c:pt>
                <c:pt idx="6904">
                  <c:v>9.5</c:v>
                </c:pt>
                <c:pt idx="6905">
                  <c:v>15</c:v>
                </c:pt>
                <c:pt idx="6906">
                  <c:v>10</c:v>
                </c:pt>
                <c:pt idx="6907">
                  <c:v>9.5</c:v>
                </c:pt>
                <c:pt idx="6908">
                  <c:v>16</c:v>
                </c:pt>
                <c:pt idx="6909">
                  <c:v>9.5</c:v>
                </c:pt>
                <c:pt idx="6910">
                  <c:v>9.5</c:v>
                </c:pt>
                <c:pt idx="6911">
                  <c:v>10</c:v>
                </c:pt>
                <c:pt idx="6912">
                  <c:v>9.5</c:v>
                </c:pt>
                <c:pt idx="6913">
                  <c:v>9.5</c:v>
                </c:pt>
                <c:pt idx="6914">
                  <c:v>6.5</c:v>
                </c:pt>
                <c:pt idx="6915">
                  <c:v>5</c:v>
                </c:pt>
                <c:pt idx="6916">
                  <c:v>14.5</c:v>
                </c:pt>
                <c:pt idx="6917">
                  <c:v>5</c:v>
                </c:pt>
                <c:pt idx="6918">
                  <c:v>17.5</c:v>
                </c:pt>
                <c:pt idx="6919">
                  <c:v>9.5</c:v>
                </c:pt>
                <c:pt idx="6920">
                  <c:v>9.5</c:v>
                </c:pt>
                <c:pt idx="6921">
                  <c:v>9.5</c:v>
                </c:pt>
                <c:pt idx="6922">
                  <c:v>7.5</c:v>
                </c:pt>
                <c:pt idx="6923">
                  <c:v>7.5</c:v>
                </c:pt>
                <c:pt idx="6924">
                  <c:v>10</c:v>
                </c:pt>
                <c:pt idx="6925">
                  <c:v>5</c:v>
                </c:pt>
                <c:pt idx="6926">
                  <c:v>10</c:v>
                </c:pt>
                <c:pt idx="6927">
                  <c:v>9.5</c:v>
                </c:pt>
                <c:pt idx="6928">
                  <c:v>9.5</c:v>
                </c:pt>
                <c:pt idx="6929">
                  <c:v>10</c:v>
                </c:pt>
                <c:pt idx="6930">
                  <c:v>9.5</c:v>
                </c:pt>
                <c:pt idx="6931">
                  <c:v>14.5</c:v>
                </c:pt>
                <c:pt idx="6932">
                  <c:v>7.5</c:v>
                </c:pt>
                <c:pt idx="6933">
                  <c:v>5</c:v>
                </c:pt>
                <c:pt idx="6934">
                  <c:v>20</c:v>
                </c:pt>
                <c:pt idx="6935">
                  <c:v>152</c:v>
                </c:pt>
                <c:pt idx="6936">
                  <c:v>140.75</c:v>
                </c:pt>
                <c:pt idx="6937">
                  <c:v>9.5</c:v>
                </c:pt>
                <c:pt idx="6938">
                  <c:v>11</c:v>
                </c:pt>
                <c:pt idx="6939">
                  <c:v>9.5</c:v>
                </c:pt>
                <c:pt idx="6940">
                  <c:v>130.75</c:v>
                </c:pt>
                <c:pt idx="6941">
                  <c:v>103</c:v>
                </c:pt>
                <c:pt idx="6942">
                  <c:v>543.25</c:v>
                </c:pt>
                <c:pt idx="6943">
                  <c:v>229.75</c:v>
                </c:pt>
                <c:pt idx="6944">
                  <c:v>126.5</c:v>
                </c:pt>
                <c:pt idx="6945">
                  <c:v>20</c:v>
                </c:pt>
                <c:pt idx="6946">
                  <c:v>54.75</c:v>
                </c:pt>
                <c:pt idx="6947">
                  <c:v>5</c:v>
                </c:pt>
                <c:pt idx="6948">
                  <c:v>683.5</c:v>
                </c:pt>
                <c:pt idx="6949">
                  <c:v>164.5</c:v>
                </c:pt>
                <c:pt idx="6950">
                  <c:v>504</c:v>
                </c:pt>
                <c:pt idx="6951">
                  <c:v>189</c:v>
                </c:pt>
                <c:pt idx="6952">
                  <c:v>53.5</c:v>
                </c:pt>
                <c:pt idx="6953">
                  <c:v>89.75</c:v>
                </c:pt>
                <c:pt idx="6954">
                  <c:v>288.5</c:v>
                </c:pt>
                <c:pt idx="6955">
                  <c:v>1030.25</c:v>
                </c:pt>
                <c:pt idx="6956">
                  <c:v>139.25</c:v>
                </c:pt>
                <c:pt idx="6957">
                  <c:v>19</c:v>
                </c:pt>
                <c:pt idx="6958">
                  <c:v>7.5</c:v>
                </c:pt>
                <c:pt idx="6959">
                  <c:v>5.75</c:v>
                </c:pt>
                <c:pt idx="6960">
                  <c:v>88</c:v>
                </c:pt>
                <c:pt idx="6961">
                  <c:v>83</c:v>
                </c:pt>
                <c:pt idx="6962">
                  <c:v>16.75</c:v>
                </c:pt>
                <c:pt idx="6963">
                  <c:v>107.5</c:v>
                </c:pt>
                <c:pt idx="6964">
                  <c:v>743.5</c:v>
                </c:pt>
                <c:pt idx="6965">
                  <c:v>22.5</c:v>
                </c:pt>
                <c:pt idx="6966">
                  <c:v>9.5</c:v>
                </c:pt>
                <c:pt idx="6967">
                  <c:v>1083</c:v>
                </c:pt>
                <c:pt idx="6968">
                  <c:v>92.25</c:v>
                </c:pt>
                <c:pt idx="6969">
                  <c:v>11.5</c:v>
                </c:pt>
                <c:pt idx="6970">
                  <c:v>71.25</c:v>
                </c:pt>
                <c:pt idx="6971">
                  <c:v>16.75</c:v>
                </c:pt>
                <c:pt idx="6972">
                  <c:v>217.75</c:v>
                </c:pt>
                <c:pt idx="6973">
                  <c:v>57</c:v>
                </c:pt>
                <c:pt idx="6974">
                  <c:v>13</c:v>
                </c:pt>
                <c:pt idx="6975">
                  <c:v>596.5</c:v>
                </c:pt>
                <c:pt idx="6976">
                  <c:v>11.5</c:v>
                </c:pt>
                <c:pt idx="6977">
                  <c:v>195.75</c:v>
                </c:pt>
                <c:pt idx="6978">
                  <c:v>697.75</c:v>
                </c:pt>
                <c:pt idx="6979">
                  <c:v>325</c:v>
                </c:pt>
                <c:pt idx="6980">
                  <c:v>79.25</c:v>
                </c:pt>
                <c:pt idx="6981">
                  <c:v>63</c:v>
                </c:pt>
                <c:pt idx="6982">
                  <c:v>307.25</c:v>
                </c:pt>
                <c:pt idx="6983">
                  <c:v>121.75</c:v>
                </c:pt>
                <c:pt idx="6984">
                  <c:v>442.5</c:v>
                </c:pt>
                <c:pt idx="6985">
                  <c:v>69.25</c:v>
                </c:pt>
                <c:pt idx="6986">
                  <c:v>20</c:v>
                </c:pt>
                <c:pt idx="6987">
                  <c:v>47.5</c:v>
                </c:pt>
                <c:pt idx="6988">
                  <c:v>194.25</c:v>
                </c:pt>
                <c:pt idx="6989">
                  <c:v>61</c:v>
                </c:pt>
                <c:pt idx="6990">
                  <c:v>329.25</c:v>
                </c:pt>
                <c:pt idx="6991">
                  <c:v>149.5</c:v>
                </c:pt>
                <c:pt idx="6992">
                  <c:v>318</c:v>
                </c:pt>
                <c:pt idx="6993">
                  <c:v>510.5</c:v>
                </c:pt>
                <c:pt idx="6994">
                  <c:v>373.75</c:v>
                </c:pt>
                <c:pt idx="6995">
                  <c:v>115.25</c:v>
                </c:pt>
                <c:pt idx="6996">
                  <c:v>25</c:v>
                </c:pt>
                <c:pt idx="6997">
                  <c:v>159.5</c:v>
                </c:pt>
                <c:pt idx="6998">
                  <c:v>183</c:v>
                </c:pt>
                <c:pt idx="6999">
                  <c:v>146.5</c:v>
                </c:pt>
                <c:pt idx="7000">
                  <c:v>556</c:v>
                </c:pt>
                <c:pt idx="7001">
                  <c:v>32</c:v>
                </c:pt>
                <c:pt idx="7002">
                  <c:v>112.25</c:v>
                </c:pt>
                <c:pt idx="7003">
                  <c:v>420.25</c:v>
                </c:pt>
                <c:pt idx="7004">
                  <c:v>83.5</c:v>
                </c:pt>
                <c:pt idx="7005">
                  <c:v>338.5</c:v>
                </c:pt>
                <c:pt idx="7006">
                  <c:v>12.5</c:v>
                </c:pt>
                <c:pt idx="7007">
                  <c:v>245.25</c:v>
                </c:pt>
                <c:pt idx="7008">
                  <c:v>131</c:v>
                </c:pt>
                <c:pt idx="7009">
                  <c:v>9.5</c:v>
                </c:pt>
                <c:pt idx="7010">
                  <c:v>5.5</c:v>
                </c:pt>
                <c:pt idx="7011">
                  <c:v>236</c:v>
                </c:pt>
                <c:pt idx="7012">
                  <c:v>16.75</c:v>
                </c:pt>
                <c:pt idx="7013">
                  <c:v>408</c:v>
                </c:pt>
                <c:pt idx="7014">
                  <c:v>528.5</c:v>
                </c:pt>
                <c:pt idx="7015">
                  <c:v>87.75</c:v>
                </c:pt>
                <c:pt idx="7016">
                  <c:v>28.25</c:v>
                </c:pt>
                <c:pt idx="7017">
                  <c:v>212.5</c:v>
                </c:pt>
                <c:pt idx="7018">
                  <c:v>38</c:v>
                </c:pt>
                <c:pt idx="7019">
                  <c:v>53.5</c:v>
                </c:pt>
                <c:pt idx="7020">
                  <c:v>88.5</c:v>
                </c:pt>
                <c:pt idx="7021">
                  <c:v>915.25</c:v>
                </c:pt>
                <c:pt idx="7022">
                  <c:v>334.5</c:v>
                </c:pt>
                <c:pt idx="7023">
                  <c:v>348.5</c:v>
                </c:pt>
                <c:pt idx="7024">
                  <c:v>388</c:v>
                </c:pt>
                <c:pt idx="7025">
                  <c:v>479.75</c:v>
                </c:pt>
                <c:pt idx="7026">
                  <c:v>80.5</c:v>
                </c:pt>
                <c:pt idx="7027">
                  <c:v>427</c:v>
                </c:pt>
                <c:pt idx="7028">
                  <c:v>177.5</c:v>
                </c:pt>
                <c:pt idx="7029">
                  <c:v>113</c:v>
                </c:pt>
                <c:pt idx="7030">
                  <c:v>48.75</c:v>
                </c:pt>
                <c:pt idx="7031">
                  <c:v>131.25</c:v>
                </c:pt>
                <c:pt idx="7032">
                  <c:v>402.25</c:v>
                </c:pt>
                <c:pt idx="7033">
                  <c:v>114.75</c:v>
                </c:pt>
                <c:pt idx="7034">
                  <c:v>524.25</c:v>
                </c:pt>
                <c:pt idx="7035">
                  <c:v>254</c:v>
                </c:pt>
                <c:pt idx="7036">
                  <c:v>193.75</c:v>
                </c:pt>
                <c:pt idx="7037">
                  <c:v>171.25</c:v>
                </c:pt>
                <c:pt idx="7038">
                  <c:v>422.25</c:v>
                </c:pt>
                <c:pt idx="7039">
                  <c:v>50</c:v>
                </c:pt>
                <c:pt idx="7040">
                  <c:v>20</c:v>
                </c:pt>
                <c:pt idx="7041">
                  <c:v>54</c:v>
                </c:pt>
                <c:pt idx="7042">
                  <c:v>354.5</c:v>
                </c:pt>
                <c:pt idx="7043">
                  <c:v>153</c:v>
                </c:pt>
                <c:pt idx="7044">
                  <c:v>417.75</c:v>
                </c:pt>
                <c:pt idx="7045">
                  <c:v>147.5</c:v>
                </c:pt>
                <c:pt idx="7046">
                  <c:v>279.75</c:v>
                </c:pt>
                <c:pt idx="7047">
                  <c:v>84.25</c:v>
                </c:pt>
                <c:pt idx="7048">
                  <c:v>28.5</c:v>
                </c:pt>
                <c:pt idx="7049">
                  <c:v>97.75</c:v>
                </c:pt>
                <c:pt idx="7050">
                  <c:v>11.5</c:v>
                </c:pt>
                <c:pt idx="7051">
                  <c:v>23</c:v>
                </c:pt>
                <c:pt idx="7052">
                  <c:v>15</c:v>
                </c:pt>
                <c:pt idx="7053">
                  <c:v>15</c:v>
                </c:pt>
                <c:pt idx="7054">
                  <c:v>9.5</c:v>
                </c:pt>
                <c:pt idx="7055">
                  <c:v>9.5</c:v>
                </c:pt>
                <c:pt idx="7056">
                  <c:v>7.5</c:v>
                </c:pt>
                <c:pt idx="7057">
                  <c:v>5</c:v>
                </c:pt>
                <c:pt idx="7058">
                  <c:v>5</c:v>
                </c:pt>
                <c:pt idx="7059">
                  <c:v>6.75</c:v>
                </c:pt>
                <c:pt idx="7060">
                  <c:v>15</c:v>
                </c:pt>
                <c:pt idx="7061">
                  <c:v>5</c:v>
                </c:pt>
                <c:pt idx="7062">
                  <c:v>7.5</c:v>
                </c:pt>
                <c:pt idx="7063">
                  <c:v>5</c:v>
                </c:pt>
                <c:pt idx="7064">
                  <c:v>5</c:v>
                </c:pt>
                <c:pt idx="7065">
                  <c:v>10</c:v>
                </c:pt>
                <c:pt idx="7066">
                  <c:v>9.5</c:v>
                </c:pt>
                <c:pt idx="7067">
                  <c:v>5</c:v>
                </c:pt>
                <c:pt idx="7068">
                  <c:v>5</c:v>
                </c:pt>
                <c:pt idx="7069">
                  <c:v>14.5</c:v>
                </c:pt>
                <c:pt idx="7070">
                  <c:v>5</c:v>
                </c:pt>
                <c:pt idx="7071">
                  <c:v>7.5</c:v>
                </c:pt>
                <c:pt idx="7072">
                  <c:v>5</c:v>
                </c:pt>
                <c:pt idx="7073">
                  <c:v>7.5</c:v>
                </c:pt>
                <c:pt idx="7074">
                  <c:v>5</c:v>
                </c:pt>
                <c:pt idx="7075">
                  <c:v>5</c:v>
                </c:pt>
                <c:pt idx="7076">
                  <c:v>5</c:v>
                </c:pt>
                <c:pt idx="7077">
                  <c:v>10</c:v>
                </c:pt>
                <c:pt idx="7078">
                  <c:v>9.5</c:v>
                </c:pt>
                <c:pt idx="7079">
                  <c:v>7.5</c:v>
                </c:pt>
                <c:pt idx="7080">
                  <c:v>7.5</c:v>
                </c:pt>
                <c:pt idx="7081">
                  <c:v>5</c:v>
                </c:pt>
                <c:pt idx="7082">
                  <c:v>10</c:v>
                </c:pt>
                <c:pt idx="7083">
                  <c:v>10</c:v>
                </c:pt>
                <c:pt idx="7084">
                  <c:v>22</c:v>
                </c:pt>
                <c:pt idx="7085">
                  <c:v>9.5</c:v>
                </c:pt>
                <c:pt idx="7086">
                  <c:v>7.5</c:v>
                </c:pt>
                <c:pt idx="7087">
                  <c:v>5</c:v>
                </c:pt>
                <c:pt idx="7088">
                  <c:v>5</c:v>
                </c:pt>
                <c:pt idx="7089">
                  <c:v>15</c:v>
                </c:pt>
                <c:pt idx="7090">
                  <c:v>7.5</c:v>
                </c:pt>
                <c:pt idx="7091">
                  <c:v>15</c:v>
                </c:pt>
                <c:pt idx="7092">
                  <c:v>7.5</c:v>
                </c:pt>
                <c:pt idx="7093">
                  <c:v>6.75</c:v>
                </c:pt>
                <c:pt idx="7094">
                  <c:v>15</c:v>
                </c:pt>
                <c:pt idx="7095">
                  <c:v>5</c:v>
                </c:pt>
                <c:pt idx="7096">
                  <c:v>7.5</c:v>
                </c:pt>
                <c:pt idx="7097">
                  <c:v>10</c:v>
                </c:pt>
                <c:pt idx="7098">
                  <c:v>17</c:v>
                </c:pt>
                <c:pt idx="7099">
                  <c:v>15</c:v>
                </c:pt>
                <c:pt idx="7100">
                  <c:v>9.5</c:v>
                </c:pt>
                <c:pt idx="7101">
                  <c:v>9.5</c:v>
                </c:pt>
                <c:pt idx="7102">
                  <c:v>5</c:v>
                </c:pt>
                <c:pt idx="7103">
                  <c:v>7.5</c:v>
                </c:pt>
                <c:pt idx="7104">
                  <c:v>10</c:v>
                </c:pt>
                <c:pt idx="7105">
                  <c:v>10</c:v>
                </c:pt>
                <c:pt idx="7106">
                  <c:v>17</c:v>
                </c:pt>
                <c:pt idx="7107">
                  <c:v>9.5</c:v>
                </c:pt>
                <c:pt idx="7108">
                  <c:v>5</c:v>
                </c:pt>
                <c:pt idx="7109">
                  <c:v>5</c:v>
                </c:pt>
                <c:pt idx="7110">
                  <c:v>7.5</c:v>
                </c:pt>
                <c:pt idx="7111">
                  <c:v>7.5</c:v>
                </c:pt>
                <c:pt idx="7112">
                  <c:v>7.5</c:v>
                </c:pt>
                <c:pt idx="7113">
                  <c:v>5</c:v>
                </c:pt>
                <c:pt idx="7114">
                  <c:v>7.5</c:v>
                </c:pt>
                <c:pt idx="7115">
                  <c:v>6.5</c:v>
                </c:pt>
                <c:pt idx="7116">
                  <c:v>5</c:v>
                </c:pt>
                <c:pt idx="7117">
                  <c:v>5</c:v>
                </c:pt>
                <c:pt idx="7118">
                  <c:v>14.5</c:v>
                </c:pt>
                <c:pt idx="7119">
                  <c:v>9.5</c:v>
                </c:pt>
                <c:pt idx="7120">
                  <c:v>5</c:v>
                </c:pt>
                <c:pt idx="7121">
                  <c:v>7.5</c:v>
                </c:pt>
                <c:pt idx="7122">
                  <c:v>12.5</c:v>
                </c:pt>
                <c:pt idx="7123">
                  <c:v>7.5</c:v>
                </c:pt>
                <c:pt idx="7124">
                  <c:v>5</c:v>
                </c:pt>
                <c:pt idx="7125">
                  <c:v>14.25</c:v>
                </c:pt>
                <c:pt idx="7126">
                  <c:v>5</c:v>
                </c:pt>
                <c:pt idx="7127">
                  <c:v>5</c:v>
                </c:pt>
                <c:pt idx="7128">
                  <c:v>7.5</c:v>
                </c:pt>
                <c:pt idx="7129">
                  <c:v>5</c:v>
                </c:pt>
                <c:pt idx="7130">
                  <c:v>5</c:v>
                </c:pt>
                <c:pt idx="7131">
                  <c:v>5</c:v>
                </c:pt>
                <c:pt idx="7132">
                  <c:v>9.5</c:v>
                </c:pt>
                <c:pt idx="7133">
                  <c:v>10</c:v>
                </c:pt>
                <c:pt idx="7134">
                  <c:v>5</c:v>
                </c:pt>
                <c:pt idx="7135">
                  <c:v>10</c:v>
                </c:pt>
                <c:pt idx="7136">
                  <c:v>14.5</c:v>
                </c:pt>
                <c:pt idx="7137">
                  <c:v>9.5</c:v>
                </c:pt>
                <c:pt idx="7138">
                  <c:v>14.5</c:v>
                </c:pt>
                <c:pt idx="7139">
                  <c:v>23.5</c:v>
                </c:pt>
                <c:pt idx="7140">
                  <c:v>7.5</c:v>
                </c:pt>
                <c:pt idx="7141">
                  <c:v>7.5</c:v>
                </c:pt>
                <c:pt idx="7142">
                  <c:v>5</c:v>
                </c:pt>
                <c:pt idx="7143">
                  <c:v>7.5</c:v>
                </c:pt>
                <c:pt idx="7144">
                  <c:v>5</c:v>
                </c:pt>
                <c:pt idx="7145">
                  <c:v>6.5</c:v>
                </c:pt>
                <c:pt idx="7146">
                  <c:v>12.5</c:v>
                </c:pt>
                <c:pt idx="7147">
                  <c:v>9.5</c:v>
                </c:pt>
                <c:pt idx="7148">
                  <c:v>9.5</c:v>
                </c:pt>
                <c:pt idx="7149">
                  <c:v>5</c:v>
                </c:pt>
                <c:pt idx="7150">
                  <c:v>5</c:v>
                </c:pt>
                <c:pt idx="7151">
                  <c:v>7.5</c:v>
                </c:pt>
                <c:pt idx="7152">
                  <c:v>10</c:v>
                </c:pt>
                <c:pt idx="7153">
                  <c:v>10</c:v>
                </c:pt>
                <c:pt idx="7154">
                  <c:v>10</c:v>
                </c:pt>
                <c:pt idx="7155">
                  <c:v>10</c:v>
                </c:pt>
                <c:pt idx="7156">
                  <c:v>9.5</c:v>
                </c:pt>
                <c:pt idx="7157">
                  <c:v>9.5</c:v>
                </c:pt>
                <c:pt idx="7158">
                  <c:v>9.5</c:v>
                </c:pt>
                <c:pt idx="7159">
                  <c:v>6.5</c:v>
                </c:pt>
                <c:pt idx="7160">
                  <c:v>5</c:v>
                </c:pt>
                <c:pt idx="7161">
                  <c:v>5</c:v>
                </c:pt>
                <c:pt idx="7162">
                  <c:v>6.5</c:v>
                </c:pt>
                <c:pt idx="7163">
                  <c:v>7.5</c:v>
                </c:pt>
                <c:pt idx="7164">
                  <c:v>5</c:v>
                </c:pt>
                <c:pt idx="7165">
                  <c:v>6.5</c:v>
                </c:pt>
                <c:pt idx="7166">
                  <c:v>14.5</c:v>
                </c:pt>
                <c:pt idx="7167">
                  <c:v>10</c:v>
                </c:pt>
                <c:pt idx="7168">
                  <c:v>7.5</c:v>
                </c:pt>
                <c:pt idx="7169">
                  <c:v>5</c:v>
                </c:pt>
                <c:pt idx="7170">
                  <c:v>7.5</c:v>
                </c:pt>
                <c:pt idx="7171">
                  <c:v>9.5</c:v>
                </c:pt>
                <c:pt idx="7172">
                  <c:v>10</c:v>
                </c:pt>
                <c:pt idx="7173">
                  <c:v>10</c:v>
                </c:pt>
                <c:pt idx="7174">
                  <c:v>10</c:v>
                </c:pt>
                <c:pt idx="7175">
                  <c:v>16.25</c:v>
                </c:pt>
                <c:pt idx="7176">
                  <c:v>9.5</c:v>
                </c:pt>
                <c:pt idx="7177">
                  <c:v>7.5</c:v>
                </c:pt>
                <c:pt idx="7178">
                  <c:v>7.5</c:v>
                </c:pt>
                <c:pt idx="7179">
                  <c:v>15</c:v>
                </c:pt>
                <c:pt idx="7180">
                  <c:v>10</c:v>
                </c:pt>
                <c:pt idx="7181">
                  <c:v>5</c:v>
                </c:pt>
                <c:pt idx="7182">
                  <c:v>5</c:v>
                </c:pt>
                <c:pt idx="7183">
                  <c:v>7.5</c:v>
                </c:pt>
                <c:pt idx="7184">
                  <c:v>14</c:v>
                </c:pt>
                <c:pt idx="7185">
                  <c:v>7.5</c:v>
                </c:pt>
                <c:pt idx="7186">
                  <c:v>11.75</c:v>
                </c:pt>
                <c:pt idx="7187">
                  <c:v>14</c:v>
                </c:pt>
                <c:pt idx="7188">
                  <c:v>5</c:v>
                </c:pt>
                <c:pt idx="7189">
                  <c:v>5</c:v>
                </c:pt>
                <c:pt idx="7190">
                  <c:v>5</c:v>
                </c:pt>
                <c:pt idx="7191">
                  <c:v>7.5</c:v>
                </c:pt>
                <c:pt idx="7192">
                  <c:v>5</c:v>
                </c:pt>
                <c:pt idx="7193">
                  <c:v>9.5</c:v>
                </c:pt>
                <c:pt idx="7194">
                  <c:v>17</c:v>
                </c:pt>
                <c:pt idx="7195">
                  <c:v>5</c:v>
                </c:pt>
                <c:pt idx="7196">
                  <c:v>14.5</c:v>
                </c:pt>
                <c:pt idx="7197">
                  <c:v>7.5</c:v>
                </c:pt>
                <c:pt idx="7198">
                  <c:v>15</c:v>
                </c:pt>
                <c:pt idx="7199">
                  <c:v>17.5</c:v>
                </c:pt>
                <c:pt idx="7200">
                  <c:v>15</c:v>
                </c:pt>
                <c:pt idx="7201">
                  <c:v>10</c:v>
                </c:pt>
                <c:pt idx="7202">
                  <c:v>7.5</c:v>
                </c:pt>
                <c:pt idx="7203">
                  <c:v>5</c:v>
                </c:pt>
                <c:pt idx="7204">
                  <c:v>7.5</c:v>
                </c:pt>
                <c:pt idx="7205">
                  <c:v>6.5</c:v>
                </c:pt>
                <c:pt idx="7206">
                  <c:v>5</c:v>
                </c:pt>
                <c:pt idx="7207">
                  <c:v>12.5</c:v>
                </c:pt>
                <c:pt idx="7208">
                  <c:v>5</c:v>
                </c:pt>
                <c:pt idx="7209">
                  <c:v>7.5</c:v>
                </c:pt>
                <c:pt idx="7210">
                  <c:v>5</c:v>
                </c:pt>
                <c:pt idx="7211">
                  <c:v>5</c:v>
                </c:pt>
                <c:pt idx="7212">
                  <c:v>7.5</c:v>
                </c:pt>
                <c:pt idx="7213">
                  <c:v>5</c:v>
                </c:pt>
                <c:pt idx="7214">
                  <c:v>5</c:v>
                </c:pt>
                <c:pt idx="7215">
                  <c:v>16.5</c:v>
                </c:pt>
                <c:pt idx="7216">
                  <c:v>9.5</c:v>
                </c:pt>
                <c:pt idx="7217">
                  <c:v>10</c:v>
                </c:pt>
                <c:pt idx="7218">
                  <c:v>9.5</c:v>
                </c:pt>
                <c:pt idx="7219">
                  <c:v>5</c:v>
                </c:pt>
                <c:pt idx="7220">
                  <c:v>10</c:v>
                </c:pt>
                <c:pt idx="7221">
                  <c:v>9.5</c:v>
                </c:pt>
                <c:pt idx="7222">
                  <c:v>7.5</c:v>
                </c:pt>
                <c:pt idx="7223">
                  <c:v>14</c:v>
                </c:pt>
                <c:pt idx="7224">
                  <c:v>20</c:v>
                </c:pt>
                <c:pt idx="7225">
                  <c:v>7.5</c:v>
                </c:pt>
                <c:pt idx="7226">
                  <c:v>7.5</c:v>
                </c:pt>
                <c:pt idx="7227">
                  <c:v>11.75</c:v>
                </c:pt>
                <c:pt idx="7228">
                  <c:v>5</c:v>
                </c:pt>
                <c:pt idx="7229">
                  <c:v>9.5</c:v>
                </c:pt>
                <c:pt idx="7230">
                  <c:v>5</c:v>
                </c:pt>
                <c:pt idx="7231">
                  <c:v>7.5</c:v>
                </c:pt>
                <c:pt idx="7232">
                  <c:v>5</c:v>
                </c:pt>
                <c:pt idx="7233">
                  <c:v>5</c:v>
                </c:pt>
                <c:pt idx="7234">
                  <c:v>7.5</c:v>
                </c:pt>
                <c:pt idx="7235">
                  <c:v>17.5</c:v>
                </c:pt>
                <c:pt idx="7236">
                  <c:v>10</c:v>
                </c:pt>
                <c:pt idx="7237">
                  <c:v>5</c:v>
                </c:pt>
                <c:pt idx="7238">
                  <c:v>7.5</c:v>
                </c:pt>
                <c:pt idx="7239">
                  <c:v>7.5</c:v>
                </c:pt>
                <c:pt idx="7240">
                  <c:v>7.5</c:v>
                </c:pt>
                <c:pt idx="7241">
                  <c:v>5</c:v>
                </c:pt>
                <c:pt idx="7242">
                  <c:v>9.5</c:v>
                </c:pt>
                <c:pt idx="7243">
                  <c:v>17</c:v>
                </c:pt>
                <c:pt idx="7244">
                  <c:v>11.5</c:v>
                </c:pt>
                <c:pt idx="7245">
                  <c:v>14</c:v>
                </c:pt>
                <c:pt idx="7246">
                  <c:v>10</c:v>
                </c:pt>
                <c:pt idx="7247">
                  <c:v>15</c:v>
                </c:pt>
                <c:pt idx="7248">
                  <c:v>10</c:v>
                </c:pt>
                <c:pt idx="7249">
                  <c:v>5</c:v>
                </c:pt>
                <c:pt idx="7250">
                  <c:v>7.5</c:v>
                </c:pt>
                <c:pt idx="7251">
                  <c:v>10</c:v>
                </c:pt>
                <c:pt idx="7252">
                  <c:v>5</c:v>
                </c:pt>
                <c:pt idx="7253">
                  <c:v>5</c:v>
                </c:pt>
                <c:pt idx="7254">
                  <c:v>7.5</c:v>
                </c:pt>
                <c:pt idx="7255">
                  <c:v>12.5</c:v>
                </c:pt>
                <c:pt idx="7256">
                  <c:v>20</c:v>
                </c:pt>
                <c:pt idx="7257">
                  <c:v>7.5</c:v>
                </c:pt>
                <c:pt idx="7258">
                  <c:v>9.5</c:v>
                </c:pt>
                <c:pt idx="7259">
                  <c:v>9.5</c:v>
                </c:pt>
                <c:pt idx="7260">
                  <c:v>7.5</c:v>
                </c:pt>
                <c:pt idx="7261">
                  <c:v>16.75</c:v>
                </c:pt>
                <c:pt idx="7262">
                  <c:v>7.5</c:v>
                </c:pt>
                <c:pt idx="7263">
                  <c:v>5</c:v>
                </c:pt>
                <c:pt idx="7264">
                  <c:v>10</c:v>
                </c:pt>
                <c:pt idx="7265">
                  <c:v>17</c:v>
                </c:pt>
                <c:pt idx="7266">
                  <c:v>22</c:v>
                </c:pt>
                <c:pt idx="7267">
                  <c:v>7.5</c:v>
                </c:pt>
                <c:pt idx="7268">
                  <c:v>5</c:v>
                </c:pt>
                <c:pt idx="7269">
                  <c:v>12.5</c:v>
                </c:pt>
                <c:pt idx="7270">
                  <c:v>7.5</c:v>
                </c:pt>
                <c:pt idx="7271">
                  <c:v>6.75</c:v>
                </c:pt>
                <c:pt idx="7272">
                  <c:v>5</c:v>
                </c:pt>
                <c:pt idx="7273">
                  <c:v>5</c:v>
                </c:pt>
                <c:pt idx="7274">
                  <c:v>5</c:v>
                </c:pt>
                <c:pt idx="7275">
                  <c:v>7.5</c:v>
                </c:pt>
                <c:pt idx="7276">
                  <c:v>7.5</c:v>
                </c:pt>
                <c:pt idx="7277">
                  <c:v>5</c:v>
                </c:pt>
                <c:pt idx="7278">
                  <c:v>5</c:v>
                </c:pt>
                <c:pt idx="7279">
                  <c:v>12.5</c:v>
                </c:pt>
                <c:pt idx="7280">
                  <c:v>9.5</c:v>
                </c:pt>
                <c:pt idx="7281">
                  <c:v>9.5</c:v>
                </c:pt>
                <c:pt idx="7282">
                  <c:v>9.5</c:v>
                </c:pt>
                <c:pt idx="7283">
                  <c:v>9.5</c:v>
                </c:pt>
                <c:pt idx="7284">
                  <c:v>5</c:v>
                </c:pt>
                <c:pt idx="7285">
                  <c:v>7.5</c:v>
                </c:pt>
                <c:pt idx="7286">
                  <c:v>6.5</c:v>
                </c:pt>
                <c:pt idx="7287">
                  <c:v>7.5</c:v>
                </c:pt>
                <c:pt idx="7288">
                  <c:v>9.5</c:v>
                </c:pt>
                <c:pt idx="7289">
                  <c:v>5</c:v>
                </c:pt>
                <c:pt idx="7290">
                  <c:v>5</c:v>
                </c:pt>
                <c:pt idx="7291">
                  <c:v>6.5</c:v>
                </c:pt>
                <c:pt idx="7292">
                  <c:v>7.5</c:v>
                </c:pt>
                <c:pt idx="7293">
                  <c:v>6.5</c:v>
                </c:pt>
                <c:pt idx="7294">
                  <c:v>7.5</c:v>
                </c:pt>
                <c:pt idx="7295">
                  <c:v>7.5</c:v>
                </c:pt>
                <c:pt idx="7296">
                  <c:v>5</c:v>
                </c:pt>
                <c:pt idx="7297">
                  <c:v>5</c:v>
                </c:pt>
                <c:pt idx="7298">
                  <c:v>5</c:v>
                </c:pt>
                <c:pt idx="7299">
                  <c:v>7.5</c:v>
                </c:pt>
                <c:pt idx="7300">
                  <c:v>14.5</c:v>
                </c:pt>
                <c:pt idx="7301">
                  <c:v>10</c:v>
                </c:pt>
                <c:pt idx="7302">
                  <c:v>9.5</c:v>
                </c:pt>
                <c:pt idx="7303">
                  <c:v>5</c:v>
                </c:pt>
                <c:pt idx="7304">
                  <c:v>22</c:v>
                </c:pt>
                <c:pt idx="7305">
                  <c:v>5</c:v>
                </c:pt>
                <c:pt idx="7306">
                  <c:v>6.75</c:v>
                </c:pt>
                <c:pt idx="7307">
                  <c:v>5</c:v>
                </c:pt>
                <c:pt idx="7308">
                  <c:v>7.5</c:v>
                </c:pt>
                <c:pt idx="7309">
                  <c:v>5</c:v>
                </c:pt>
                <c:pt idx="7310">
                  <c:v>7.5</c:v>
                </c:pt>
                <c:pt idx="7311">
                  <c:v>7.5</c:v>
                </c:pt>
                <c:pt idx="7312">
                  <c:v>7.5</c:v>
                </c:pt>
                <c:pt idx="7313">
                  <c:v>5</c:v>
                </c:pt>
                <c:pt idx="7314">
                  <c:v>5</c:v>
                </c:pt>
                <c:pt idx="7315">
                  <c:v>7.5</c:v>
                </c:pt>
                <c:pt idx="7316">
                  <c:v>5</c:v>
                </c:pt>
                <c:pt idx="7317">
                  <c:v>15</c:v>
                </c:pt>
                <c:pt idx="7318">
                  <c:v>5</c:v>
                </c:pt>
                <c:pt idx="7319">
                  <c:v>9.5</c:v>
                </c:pt>
                <c:pt idx="7320">
                  <c:v>9.5</c:v>
                </c:pt>
                <c:pt idx="7321">
                  <c:v>5</c:v>
                </c:pt>
                <c:pt idx="7322">
                  <c:v>5</c:v>
                </c:pt>
                <c:pt idx="7323">
                  <c:v>5</c:v>
                </c:pt>
                <c:pt idx="7324">
                  <c:v>12.5</c:v>
                </c:pt>
                <c:pt idx="7325">
                  <c:v>5</c:v>
                </c:pt>
                <c:pt idx="7326">
                  <c:v>5</c:v>
                </c:pt>
                <c:pt idx="7327">
                  <c:v>5</c:v>
                </c:pt>
                <c:pt idx="7328">
                  <c:v>11.5</c:v>
                </c:pt>
                <c:pt idx="7329">
                  <c:v>9.5</c:v>
                </c:pt>
                <c:pt idx="7330">
                  <c:v>9.5</c:v>
                </c:pt>
                <c:pt idx="7331">
                  <c:v>7.5</c:v>
                </c:pt>
                <c:pt idx="7332">
                  <c:v>7.5</c:v>
                </c:pt>
                <c:pt idx="7333">
                  <c:v>7.5</c:v>
                </c:pt>
                <c:pt idx="7334">
                  <c:v>7.5</c:v>
                </c:pt>
                <c:pt idx="7335">
                  <c:v>12.5</c:v>
                </c:pt>
                <c:pt idx="7336">
                  <c:v>7.5</c:v>
                </c:pt>
                <c:pt idx="7337">
                  <c:v>7.5</c:v>
                </c:pt>
                <c:pt idx="7338">
                  <c:v>15</c:v>
                </c:pt>
                <c:pt idx="7339">
                  <c:v>9.5</c:v>
                </c:pt>
                <c:pt idx="7340">
                  <c:v>7.5</c:v>
                </c:pt>
                <c:pt idx="7341">
                  <c:v>6.75</c:v>
                </c:pt>
                <c:pt idx="7342">
                  <c:v>7.5</c:v>
                </c:pt>
                <c:pt idx="7343">
                  <c:v>7.5</c:v>
                </c:pt>
                <c:pt idx="7344">
                  <c:v>5</c:v>
                </c:pt>
                <c:pt idx="7345">
                  <c:v>5</c:v>
                </c:pt>
                <c:pt idx="7346">
                  <c:v>5</c:v>
                </c:pt>
                <c:pt idx="7347">
                  <c:v>5</c:v>
                </c:pt>
                <c:pt idx="7348">
                  <c:v>12.5</c:v>
                </c:pt>
                <c:pt idx="7349">
                  <c:v>6.5</c:v>
                </c:pt>
                <c:pt idx="7350">
                  <c:v>7.5</c:v>
                </c:pt>
                <c:pt idx="7351">
                  <c:v>10</c:v>
                </c:pt>
                <c:pt idx="7352">
                  <c:v>15</c:v>
                </c:pt>
                <c:pt idx="7353">
                  <c:v>5</c:v>
                </c:pt>
                <c:pt idx="7354">
                  <c:v>12.5</c:v>
                </c:pt>
                <c:pt idx="7355">
                  <c:v>7.5</c:v>
                </c:pt>
                <c:pt idx="7356">
                  <c:v>10</c:v>
                </c:pt>
                <c:pt idx="7357">
                  <c:v>12.5</c:v>
                </c:pt>
                <c:pt idx="7358">
                  <c:v>14.5</c:v>
                </c:pt>
                <c:pt idx="7359">
                  <c:v>10</c:v>
                </c:pt>
                <c:pt idx="7360">
                  <c:v>5</c:v>
                </c:pt>
                <c:pt idx="7361">
                  <c:v>5</c:v>
                </c:pt>
                <c:pt idx="7362">
                  <c:v>7.5</c:v>
                </c:pt>
                <c:pt idx="7363">
                  <c:v>5</c:v>
                </c:pt>
                <c:pt idx="7364">
                  <c:v>5</c:v>
                </c:pt>
                <c:pt idx="7365">
                  <c:v>6.5</c:v>
                </c:pt>
                <c:pt idx="7366">
                  <c:v>7.5</c:v>
                </c:pt>
                <c:pt idx="7367">
                  <c:v>7.5</c:v>
                </c:pt>
                <c:pt idx="7368">
                  <c:v>30</c:v>
                </c:pt>
                <c:pt idx="7369">
                  <c:v>9.5</c:v>
                </c:pt>
                <c:pt idx="7370">
                  <c:v>10</c:v>
                </c:pt>
                <c:pt idx="7371">
                  <c:v>9.5</c:v>
                </c:pt>
                <c:pt idx="7372">
                  <c:v>9.5</c:v>
                </c:pt>
                <c:pt idx="7373">
                  <c:v>7.5</c:v>
                </c:pt>
                <c:pt idx="7374">
                  <c:v>7.5</c:v>
                </c:pt>
                <c:pt idx="7375">
                  <c:v>7.5</c:v>
                </c:pt>
                <c:pt idx="7376">
                  <c:v>7.5</c:v>
                </c:pt>
                <c:pt idx="7377">
                  <c:v>5</c:v>
                </c:pt>
                <c:pt idx="7378">
                  <c:v>5</c:v>
                </c:pt>
                <c:pt idx="7379">
                  <c:v>7.5</c:v>
                </c:pt>
                <c:pt idx="7380">
                  <c:v>10</c:v>
                </c:pt>
                <c:pt idx="7381">
                  <c:v>12.5</c:v>
                </c:pt>
                <c:pt idx="7382">
                  <c:v>12.5</c:v>
                </c:pt>
                <c:pt idx="7383">
                  <c:v>9.5</c:v>
                </c:pt>
                <c:pt idx="7384">
                  <c:v>10</c:v>
                </c:pt>
                <c:pt idx="7385">
                  <c:v>7.5</c:v>
                </c:pt>
                <c:pt idx="7386">
                  <c:v>5</c:v>
                </c:pt>
                <c:pt idx="7387">
                  <c:v>6.75</c:v>
                </c:pt>
                <c:pt idx="7388">
                  <c:v>5</c:v>
                </c:pt>
                <c:pt idx="7389">
                  <c:v>5</c:v>
                </c:pt>
                <c:pt idx="7390">
                  <c:v>5</c:v>
                </c:pt>
                <c:pt idx="7391">
                  <c:v>5</c:v>
                </c:pt>
                <c:pt idx="7392">
                  <c:v>5</c:v>
                </c:pt>
                <c:pt idx="7393">
                  <c:v>12.5</c:v>
                </c:pt>
                <c:pt idx="7394">
                  <c:v>5</c:v>
                </c:pt>
                <c:pt idx="7395">
                  <c:v>7.5</c:v>
                </c:pt>
                <c:pt idx="7396">
                  <c:v>7.5</c:v>
                </c:pt>
                <c:pt idx="7397">
                  <c:v>5</c:v>
                </c:pt>
                <c:pt idx="7398">
                  <c:v>9.5</c:v>
                </c:pt>
                <c:pt idx="7399">
                  <c:v>17</c:v>
                </c:pt>
                <c:pt idx="7400">
                  <c:v>14.5</c:v>
                </c:pt>
                <c:pt idx="7401">
                  <c:v>14.5</c:v>
                </c:pt>
                <c:pt idx="7402">
                  <c:v>15</c:v>
                </c:pt>
                <c:pt idx="7403">
                  <c:v>7.5</c:v>
                </c:pt>
                <c:pt idx="7404">
                  <c:v>7.5</c:v>
                </c:pt>
                <c:pt idx="7405">
                  <c:v>5</c:v>
                </c:pt>
                <c:pt idx="7406">
                  <c:v>6.75</c:v>
                </c:pt>
                <c:pt idx="7407">
                  <c:v>5</c:v>
                </c:pt>
                <c:pt idx="7408">
                  <c:v>7.5</c:v>
                </c:pt>
                <c:pt idx="7409">
                  <c:v>7.5</c:v>
                </c:pt>
                <c:pt idx="7410">
                  <c:v>5</c:v>
                </c:pt>
                <c:pt idx="7411">
                  <c:v>9.5</c:v>
                </c:pt>
                <c:pt idx="7412">
                  <c:v>5</c:v>
                </c:pt>
                <c:pt idx="7413">
                  <c:v>7.5</c:v>
                </c:pt>
                <c:pt idx="7414">
                  <c:v>6.5</c:v>
                </c:pt>
                <c:pt idx="7415">
                  <c:v>12.5</c:v>
                </c:pt>
                <c:pt idx="7416">
                  <c:v>5</c:v>
                </c:pt>
                <c:pt idx="7417">
                  <c:v>7.5</c:v>
                </c:pt>
                <c:pt idx="7418">
                  <c:v>6.75</c:v>
                </c:pt>
                <c:pt idx="7419">
                  <c:v>5</c:v>
                </c:pt>
                <c:pt idx="7420">
                  <c:v>12.5</c:v>
                </c:pt>
                <c:pt idx="7421">
                  <c:v>7.5</c:v>
                </c:pt>
                <c:pt idx="7422">
                  <c:v>5</c:v>
                </c:pt>
                <c:pt idx="7423">
                  <c:v>5</c:v>
                </c:pt>
                <c:pt idx="7424">
                  <c:v>5</c:v>
                </c:pt>
                <c:pt idx="7425">
                  <c:v>7.5</c:v>
                </c:pt>
                <c:pt idx="7426">
                  <c:v>5</c:v>
                </c:pt>
                <c:pt idx="7427">
                  <c:v>5</c:v>
                </c:pt>
                <c:pt idx="7428">
                  <c:v>7.5</c:v>
                </c:pt>
                <c:pt idx="7429">
                  <c:v>7.5</c:v>
                </c:pt>
                <c:pt idx="7430">
                  <c:v>12.5</c:v>
                </c:pt>
                <c:pt idx="7431">
                  <c:v>5</c:v>
                </c:pt>
                <c:pt idx="7432">
                  <c:v>7.5</c:v>
                </c:pt>
                <c:pt idx="7433">
                  <c:v>5</c:v>
                </c:pt>
                <c:pt idx="7434">
                  <c:v>5</c:v>
                </c:pt>
                <c:pt idx="7435">
                  <c:v>10</c:v>
                </c:pt>
                <c:pt idx="7436">
                  <c:v>10</c:v>
                </c:pt>
                <c:pt idx="7437">
                  <c:v>14.5</c:v>
                </c:pt>
                <c:pt idx="7438">
                  <c:v>5</c:v>
                </c:pt>
                <c:pt idx="7439">
                  <c:v>7.5</c:v>
                </c:pt>
                <c:pt idx="7440">
                  <c:v>7.5</c:v>
                </c:pt>
                <c:pt idx="7441">
                  <c:v>6.5</c:v>
                </c:pt>
                <c:pt idx="7442">
                  <c:v>5</c:v>
                </c:pt>
                <c:pt idx="7443">
                  <c:v>7.5</c:v>
                </c:pt>
                <c:pt idx="7444">
                  <c:v>7.5</c:v>
                </c:pt>
                <c:pt idx="7445">
                  <c:v>7.5</c:v>
                </c:pt>
                <c:pt idx="7446">
                  <c:v>5</c:v>
                </c:pt>
                <c:pt idx="7447">
                  <c:v>7.5</c:v>
                </c:pt>
                <c:pt idx="7448">
                  <c:v>7.5</c:v>
                </c:pt>
                <c:pt idx="7449">
                  <c:v>10</c:v>
                </c:pt>
                <c:pt idx="7450">
                  <c:v>10</c:v>
                </c:pt>
                <c:pt idx="7451">
                  <c:v>9.5</c:v>
                </c:pt>
                <c:pt idx="7452">
                  <c:v>14.5</c:v>
                </c:pt>
                <c:pt idx="7453">
                  <c:v>5</c:v>
                </c:pt>
                <c:pt idx="7454">
                  <c:v>9.5</c:v>
                </c:pt>
                <c:pt idx="7455">
                  <c:v>17.5</c:v>
                </c:pt>
                <c:pt idx="7456">
                  <c:v>7.5</c:v>
                </c:pt>
                <c:pt idx="7457">
                  <c:v>14.5</c:v>
                </c:pt>
                <c:pt idx="7458">
                  <c:v>9.5</c:v>
                </c:pt>
                <c:pt idx="7459">
                  <c:v>9.5</c:v>
                </c:pt>
                <c:pt idx="7460">
                  <c:v>5</c:v>
                </c:pt>
                <c:pt idx="7461">
                  <c:v>5</c:v>
                </c:pt>
                <c:pt idx="7462">
                  <c:v>14.25</c:v>
                </c:pt>
                <c:pt idx="7463">
                  <c:v>6.5</c:v>
                </c:pt>
                <c:pt idx="7464">
                  <c:v>7.5</c:v>
                </c:pt>
                <c:pt idx="7465">
                  <c:v>5</c:v>
                </c:pt>
                <c:pt idx="7466">
                  <c:v>5</c:v>
                </c:pt>
                <c:pt idx="7467">
                  <c:v>5</c:v>
                </c:pt>
                <c:pt idx="7468">
                  <c:v>7.5</c:v>
                </c:pt>
                <c:pt idx="7469">
                  <c:v>7.5</c:v>
                </c:pt>
                <c:pt idx="7470">
                  <c:v>5</c:v>
                </c:pt>
                <c:pt idx="7471">
                  <c:v>9.5</c:v>
                </c:pt>
                <c:pt idx="7472">
                  <c:v>10</c:v>
                </c:pt>
                <c:pt idx="7473">
                  <c:v>11.75</c:v>
                </c:pt>
                <c:pt idx="7474">
                  <c:v>14.5</c:v>
                </c:pt>
                <c:pt idx="7475">
                  <c:v>9.5</c:v>
                </c:pt>
                <c:pt idx="7476">
                  <c:v>7.5</c:v>
                </c:pt>
                <c:pt idx="7477">
                  <c:v>5</c:v>
                </c:pt>
                <c:pt idx="7478">
                  <c:v>14.25</c:v>
                </c:pt>
                <c:pt idx="7479">
                  <c:v>7.5</c:v>
                </c:pt>
                <c:pt idx="7480">
                  <c:v>7.5</c:v>
                </c:pt>
                <c:pt idx="7481">
                  <c:v>5</c:v>
                </c:pt>
                <c:pt idx="7482">
                  <c:v>7.5</c:v>
                </c:pt>
                <c:pt idx="7483">
                  <c:v>5</c:v>
                </c:pt>
                <c:pt idx="7484">
                  <c:v>5</c:v>
                </c:pt>
                <c:pt idx="7485">
                  <c:v>5</c:v>
                </c:pt>
                <c:pt idx="7486">
                  <c:v>7.5</c:v>
                </c:pt>
                <c:pt idx="7487">
                  <c:v>5</c:v>
                </c:pt>
                <c:pt idx="7488">
                  <c:v>10</c:v>
                </c:pt>
                <c:pt idx="7489">
                  <c:v>9.5</c:v>
                </c:pt>
                <c:pt idx="7490">
                  <c:v>14.5</c:v>
                </c:pt>
                <c:pt idx="7491">
                  <c:v>14.5</c:v>
                </c:pt>
                <c:pt idx="7492">
                  <c:v>9.5</c:v>
                </c:pt>
                <c:pt idx="7493">
                  <c:v>14.5</c:v>
                </c:pt>
                <c:pt idx="7494">
                  <c:v>5</c:v>
                </c:pt>
                <c:pt idx="7495">
                  <c:v>6.5</c:v>
                </c:pt>
                <c:pt idx="7496">
                  <c:v>5</c:v>
                </c:pt>
                <c:pt idx="7497">
                  <c:v>5</c:v>
                </c:pt>
                <c:pt idx="7498">
                  <c:v>9.5</c:v>
                </c:pt>
                <c:pt idx="7499">
                  <c:v>5</c:v>
                </c:pt>
                <c:pt idx="7500">
                  <c:v>5</c:v>
                </c:pt>
                <c:pt idx="7501">
                  <c:v>10</c:v>
                </c:pt>
                <c:pt idx="7502">
                  <c:v>15</c:v>
                </c:pt>
                <c:pt idx="7503">
                  <c:v>5</c:v>
                </c:pt>
                <c:pt idx="7504">
                  <c:v>6.75</c:v>
                </c:pt>
                <c:pt idx="7505">
                  <c:v>14</c:v>
                </c:pt>
                <c:pt idx="7506">
                  <c:v>7.5</c:v>
                </c:pt>
                <c:pt idx="7507">
                  <c:v>7.5</c:v>
                </c:pt>
                <c:pt idx="7508">
                  <c:v>5</c:v>
                </c:pt>
                <c:pt idx="7509">
                  <c:v>7.5</c:v>
                </c:pt>
                <c:pt idx="7510">
                  <c:v>5</c:v>
                </c:pt>
                <c:pt idx="7511">
                  <c:v>10</c:v>
                </c:pt>
                <c:pt idx="7512">
                  <c:v>9.5</c:v>
                </c:pt>
                <c:pt idx="7513">
                  <c:v>17</c:v>
                </c:pt>
                <c:pt idx="7514">
                  <c:v>12.5</c:v>
                </c:pt>
                <c:pt idx="7515">
                  <c:v>9.5</c:v>
                </c:pt>
                <c:pt idx="7516">
                  <c:v>7.5</c:v>
                </c:pt>
                <c:pt idx="7517">
                  <c:v>5</c:v>
                </c:pt>
                <c:pt idx="7518">
                  <c:v>9.5</c:v>
                </c:pt>
                <c:pt idx="7519">
                  <c:v>17</c:v>
                </c:pt>
                <c:pt idx="7520">
                  <c:v>5</c:v>
                </c:pt>
                <c:pt idx="7521">
                  <c:v>7.5</c:v>
                </c:pt>
                <c:pt idx="7522">
                  <c:v>10</c:v>
                </c:pt>
                <c:pt idx="7523">
                  <c:v>6.75</c:v>
                </c:pt>
                <c:pt idx="7524">
                  <c:v>5</c:v>
                </c:pt>
                <c:pt idx="7525">
                  <c:v>5</c:v>
                </c:pt>
                <c:pt idx="7526">
                  <c:v>5</c:v>
                </c:pt>
                <c:pt idx="7527">
                  <c:v>7.5</c:v>
                </c:pt>
                <c:pt idx="7528">
                  <c:v>5</c:v>
                </c:pt>
                <c:pt idx="7529">
                  <c:v>5</c:v>
                </c:pt>
                <c:pt idx="7530">
                  <c:v>9.5</c:v>
                </c:pt>
                <c:pt idx="7531">
                  <c:v>9.5</c:v>
                </c:pt>
                <c:pt idx="7532">
                  <c:v>10</c:v>
                </c:pt>
                <c:pt idx="7533">
                  <c:v>7.5</c:v>
                </c:pt>
                <c:pt idx="7534">
                  <c:v>5</c:v>
                </c:pt>
                <c:pt idx="7535">
                  <c:v>5</c:v>
                </c:pt>
                <c:pt idx="7536">
                  <c:v>5</c:v>
                </c:pt>
                <c:pt idx="7537">
                  <c:v>7.5</c:v>
                </c:pt>
                <c:pt idx="7538">
                  <c:v>7.5</c:v>
                </c:pt>
                <c:pt idx="7539">
                  <c:v>5</c:v>
                </c:pt>
                <c:pt idx="7540">
                  <c:v>5</c:v>
                </c:pt>
                <c:pt idx="7541">
                  <c:v>7.5</c:v>
                </c:pt>
                <c:pt idx="7542">
                  <c:v>7.5</c:v>
                </c:pt>
                <c:pt idx="7543">
                  <c:v>15</c:v>
                </c:pt>
                <c:pt idx="7544">
                  <c:v>5</c:v>
                </c:pt>
                <c:pt idx="7545">
                  <c:v>7.5</c:v>
                </c:pt>
                <c:pt idx="7546">
                  <c:v>5</c:v>
                </c:pt>
                <c:pt idx="7547">
                  <c:v>7.5</c:v>
                </c:pt>
                <c:pt idx="7548">
                  <c:v>5</c:v>
                </c:pt>
                <c:pt idx="7549">
                  <c:v>7.5</c:v>
                </c:pt>
                <c:pt idx="7550">
                  <c:v>5</c:v>
                </c:pt>
                <c:pt idx="7551">
                  <c:v>5</c:v>
                </c:pt>
                <c:pt idx="7552">
                  <c:v>5</c:v>
                </c:pt>
                <c:pt idx="7553">
                  <c:v>5</c:v>
                </c:pt>
                <c:pt idx="7554">
                  <c:v>12.5</c:v>
                </c:pt>
                <c:pt idx="7555">
                  <c:v>5</c:v>
                </c:pt>
                <c:pt idx="7556">
                  <c:v>7.5</c:v>
                </c:pt>
                <c:pt idx="7557">
                  <c:v>5</c:v>
                </c:pt>
                <c:pt idx="7558">
                  <c:v>12.5</c:v>
                </c:pt>
                <c:pt idx="7559">
                  <c:v>5</c:v>
                </c:pt>
                <c:pt idx="7560">
                  <c:v>5</c:v>
                </c:pt>
                <c:pt idx="7561">
                  <c:v>10</c:v>
                </c:pt>
                <c:pt idx="7562">
                  <c:v>14.5</c:v>
                </c:pt>
                <c:pt idx="7563">
                  <c:v>5</c:v>
                </c:pt>
                <c:pt idx="7564">
                  <c:v>5</c:v>
                </c:pt>
                <c:pt idx="7565">
                  <c:v>5</c:v>
                </c:pt>
                <c:pt idx="7566">
                  <c:v>15</c:v>
                </c:pt>
                <c:pt idx="7567">
                  <c:v>7.5</c:v>
                </c:pt>
                <c:pt idx="7568">
                  <c:v>5</c:v>
                </c:pt>
                <c:pt idx="7569">
                  <c:v>12.5</c:v>
                </c:pt>
                <c:pt idx="7570">
                  <c:v>14</c:v>
                </c:pt>
                <c:pt idx="7571">
                  <c:v>5</c:v>
                </c:pt>
                <c:pt idx="7572">
                  <c:v>7.5</c:v>
                </c:pt>
                <c:pt idx="7573">
                  <c:v>5</c:v>
                </c:pt>
                <c:pt idx="7574">
                  <c:v>7.5</c:v>
                </c:pt>
                <c:pt idx="7575">
                  <c:v>12.5</c:v>
                </c:pt>
                <c:pt idx="7576">
                  <c:v>5</c:v>
                </c:pt>
                <c:pt idx="7577">
                  <c:v>5</c:v>
                </c:pt>
                <c:pt idx="7578">
                  <c:v>20</c:v>
                </c:pt>
                <c:pt idx="7579">
                  <c:v>5</c:v>
                </c:pt>
                <c:pt idx="7580">
                  <c:v>14.5</c:v>
                </c:pt>
                <c:pt idx="7581">
                  <c:v>10</c:v>
                </c:pt>
                <c:pt idx="7582">
                  <c:v>9.5</c:v>
                </c:pt>
                <c:pt idx="7583">
                  <c:v>14.5</c:v>
                </c:pt>
                <c:pt idx="7584">
                  <c:v>5</c:v>
                </c:pt>
                <c:pt idx="7585">
                  <c:v>12.5</c:v>
                </c:pt>
                <c:pt idx="7586">
                  <c:v>10</c:v>
                </c:pt>
                <c:pt idx="7587">
                  <c:v>14.5</c:v>
                </c:pt>
                <c:pt idx="7588">
                  <c:v>14.5</c:v>
                </c:pt>
                <c:pt idx="7589">
                  <c:v>7.5</c:v>
                </c:pt>
                <c:pt idx="7590">
                  <c:v>7.5</c:v>
                </c:pt>
                <c:pt idx="7591">
                  <c:v>7.5</c:v>
                </c:pt>
                <c:pt idx="7592">
                  <c:v>11.5</c:v>
                </c:pt>
                <c:pt idx="7593">
                  <c:v>5</c:v>
                </c:pt>
                <c:pt idx="7594">
                  <c:v>5</c:v>
                </c:pt>
                <c:pt idx="7595">
                  <c:v>5</c:v>
                </c:pt>
                <c:pt idx="7596">
                  <c:v>12.5</c:v>
                </c:pt>
                <c:pt idx="7597">
                  <c:v>7.5</c:v>
                </c:pt>
                <c:pt idx="7598">
                  <c:v>12.5</c:v>
                </c:pt>
                <c:pt idx="7599">
                  <c:v>12.5</c:v>
                </c:pt>
                <c:pt idx="7600">
                  <c:v>7.5</c:v>
                </c:pt>
                <c:pt idx="7601">
                  <c:v>15</c:v>
                </c:pt>
                <c:pt idx="7602">
                  <c:v>5</c:v>
                </c:pt>
                <c:pt idx="7603">
                  <c:v>7.5</c:v>
                </c:pt>
                <c:pt idx="7604">
                  <c:v>5</c:v>
                </c:pt>
                <c:pt idx="7605">
                  <c:v>5</c:v>
                </c:pt>
                <c:pt idx="7606">
                  <c:v>10</c:v>
                </c:pt>
                <c:pt idx="7607">
                  <c:v>17.5</c:v>
                </c:pt>
                <c:pt idx="7608">
                  <c:v>10</c:v>
                </c:pt>
                <c:pt idx="7609">
                  <c:v>10</c:v>
                </c:pt>
                <c:pt idx="7610">
                  <c:v>12.5</c:v>
                </c:pt>
                <c:pt idx="7611">
                  <c:v>14.5</c:v>
                </c:pt>
                <c:pt idx="7612">
                  <c:v>5</c:v>
                </c:pt>
                <c:pt idx="7613">
                  <c:v>6.75</c:v>
                </c:pt>
                <c:pt idx="7614">
                  <c:v>6.5</c:v>
                </c:pt>
                <c:pt idx="7615">
                  <c:v>5</c:v>
                </c:pt>
                <c:pt idx="7616">
                  <c:v>12.5</c:v>
                </c:pt>
                <c:pt idx="7617">
                  <c:v>5</c:v>
                </c:pt>
                <c:pt idx="7618">
                  <c:v>7.5</c:v>
                </c:pt>
                <c:pt idx="7619">
                  <c:v>5</c:v>
                </c:pt>
                <c:pt idx="7620">
                  <c:v>7.5</c:v>
                </c:pt>
                <c:pt idx="7621">
                  <c:v>5</c:v>
                </c:pt>
                <c:pt idx="7622">
                  <c:v>5</c:v>
                </c:pt>
                <c:pt idx="7623">
                  <c:v>5</c:v>
                </c:pt>
                <c:pt idx="7624">
                  <c:v>5</c:v>
                </c:pt>
                <c:pt idx="7625">
                  <c:v>7.5</c:v>
                </c:pt>
                <c:pt idx="7626">
                  <c:v>7.5</c:v>
                </c:pt>
                <c:pt idx="7627">
                  <c:v>9.5</c:v>
                </c:pt>
                <c:pt idx="7628">
                  <c:v>7.5</c:v>
                </c:pt>
                <c:pt idx="7629">
                  <c:v>16.25</c:v>
                </c:pt>
                <c:pt idx="7630">
                  <c:v>7.5</c:v>
                </c:pt>
                <c:pt idx="7631">
                  <c:v>7.5</c:v>
                </c:pt>
                <c:pt idx="7632">
                  <c:v>7.5</c:v>
                </c:pt>
                <c:pt idx="7633">
                  <c:v>10</c:v>
                </c:pt>
                <c:pt idx="7634">
                  <c:v>5</c:v>
                </c:pt>
                <c:pt idx="7635">
                  <c:v>5</c:v>
                </c:pt>
                <c:pt idx="7636">
                  <c:v>5</c:v>
                </c:pt>
                <c:pt idx="7637">
                  <c:v>7.5</c:v>
                </c:pt>
                <c:pt idx="7638">
                  <c:v>9.5</c:v>
                </c:pt>
                <c:pt idx="7639">
                  <c:v>5</c:v>
                </c:pt>
                <c:pt idx="7640">
                  <c:v>6.5</c:v>
                </c:pt>
                <c:pt idx="7641">
                  <c:v>5</c:v>
                </c:pt>
                <c:pt idx="7642">
                  <c:v>7.5</c:v>
                </c:pt>
                <c:pt idx="7643">
                  <c:v>5</c:v>
                </c:pt>
                <c:pt idx="7644">
                  <c:v>5</c:v>
                </c:pt>
                <c:pt idx="7645">
                  <c:v>5</c:v>
                </c:pt>
                <c:pt idx="7646">
                  <c:v>15</c:v>
                </c:pt>
                <c:pt idx="7647">
                  <c:v>358.25</c:v>
                </c:pt>
                <c:pt idx="7648">
                  <c:v>137.5</c:v>
                </c:pt>
                <c:pt idx="7649">
                  <c:v>93</c:v>
                </c:pt>
                <c:pt idx="7650">
                  <c:v>294</c:v>
                </c:pt>
                <c:pt idx="7651">
                  <c:v>449</c:v>
                </c:pt>
                <c:pt idx="7652">
                  <c:v>199.25</c:v>
                </c:pt>
                <c:pt idx="7653">
                  <c:v>793.25</c:v>
                </c:pt>
                <c:pt idx="7654">
                  <c:v>10</c:v>
                </c:pt>
                <c:pt idx="7655">
                  <c:v>9.5</c:v>
                </c:pt>
                <c:pt idx="7656">
                  <c:v>199.25</c:v>
                </c:pt>
                <c:pt idx="7657">
                  <c:v>933.5</c:v>
                </c:pt>
                <c:pt idx="7658">
                  <c:v>5.75</c:v>
                </c:pt>
                <c:pt idx="7659">
                  <c:v>119.5</c:v>
                </c:pt>
                <c:pt idx="7660">
                  <c:v>182.75</c:v>
                </c:pt>
                <c:pt idx="7661">
                  <c:v>93.5</c:v>
                </c:pt>
                <c:pt idx="7662">
                  <c:v>189.5</c:v>
                </c:pt>
                <c:pt idx="7663">
                  <c:v>645.75</c:v>
                </c:pt>
                <c:pt idx="7664">
                  <c:v>432.75</c:v>
                </c:pt>
                <c:pt idx="7665">
                  <c:v>323</c:v>
                </c:pt>
                <c:pt idx="7666">
                  <c:v>436.75</c:v>
                </c:pt>
                <c:pt idx="7667">
                  <c:v>385</c:v>
                </c:pt>
                <c:pt idx="7668">
                  <c:v>117.5</c:v>
                </c:pt>
                <c:pt idx="7669">
                  <c:v>381.5</c:v>
                </c:pt>
                <c:pt idx="7670">
                  <c:v>43</c:v>
                </c:pt>
                <c:pt idx="7671">
                  <c:v>10</c:v>
                </c:pt>
                <c:pt idx="7672">
                  <c:v>17</c:v>
                </c:pt>
                <c:pt idx="7673">
                  <c:v>11.5</c:v>
                </c:pt>
                <c:pt idx="7674">
                  <c:v>98.5</c:v>
                </c:pt>
                <c:pt idx="7675">
                  <c:v>172</c:v>
                </c:pt>
                <c:pt idx="7676">
                  <c:v>414.75</c:v>
                </c:pt>
                <c:pt idx="7677">
                  <c:v>270.5</c:v>
                </c:pt>
                <c:pt idx="7678">
                  <c:v>10</c:v>
                </c:pt>
                <c:pt idx="7679">
                  <c:v>11.25</c:v>
                </c:pt>
                <c:pt idx="7680">
                  <c:v>208.25</c:v>
                </c:pt>
                <c:pt idx="7681">
                  <c:v>19</c:v>
                </c:pt>
                <c:pt idx="7682">
                  <c:v>415.75</c:v>
                </c:pt>
                <c:pt idx="7683">
                  <c:v>423</c:v>
                </c:pt>
                <c:pt idx="7684">
                  <c:v>149</c:v>
                </c:pt>
                <c:pt idx="7685">
                  <c:v>261.5</c:v>
                </c:pt>
                <c:pt idx="7686">
                  <c:v>167.5</c:v>
                </c:pt>
                <c:pt idx="7687">
                  <c:v>427.75</c:v>
                </c:pt>
                <c:pt idx="7688">
                  <c:v>216.5</c:v>
                </c:pt>
                <c:pt idx="7689">
                  <c:v>680.5</c:v>
                </c:pt>
                <c:pt idx="7690">
                  <c:v>11.5</c:v>
                </c:pt>
                <c:pt idx="7691">
                  <c:v>106.25</c:v>
                </c:pt>
                <c:pt idx="7692">
                  <c:v>403.25</c:v>
                </c:pt>
                <c:pt idx="7693">
                  <c:v>43.5</c:v>
                </c:pt>
                <c:pt idx="7694">
                  <c:v>77.75</c:v>
                </c:pt>
                <c:pt idx="7695">
                  <c:v>562.5</c:v>
                </c:pt>
                <c:pt idx="7696">
                  <c:v>469.5</c:v>
                </c:pt>
                <c:pt idx="7697">
                  <c:v>216.75</c:v>
                </c:pt>
                <c:pt idx="7698">
                  <c:v>106.75</c:v>
                </c:pt>
                <c:pt idx="7699">
                  <c:v>678.5</c:v>
                </c:pt>
                <c:pt idx="7700">
                  <c:v>59.5</c:v>
                </c:pt>
                <c:pt idx="7701">
                  <c:v>22.5</c:v>
                </c:pt>
                <c:pt idx="7702">
                  <c:v>7.5</c:v>
                </c:pt>
                <c:pt idx="7703">
                  <c:v>216</c:v>
                </c:pt>
                <c:pt idx="7704">
                  <c:v>28.5</c:v>
                </c:pt>
                <c:pt idx="7705">
                  <c:v>105.25</c:v>
                </c:pt>
                <c:pt idx="7706">
                  <c:v>142</c:v>
                </c:pt>
                <c:pt idx="7707">
                  <c:v>28</c:v>
                </c:pt>
                <c:pt idx="7708">
                  <c:v>164.5</c:v>
                </c:pt>
                <c:pt idx="7709">
                  <c:v>5.75</c:v>
                </c:pt>
                <c:pt idx="7710">
                  <c:v>11.5</c:v>
                </c:pt>
                <c:pt idx="7711">
                  <c:v>125.75</c:v>
                </c:pt>
                <c:pt idx="7712">
                  <c:v>126.5</c:v>
                </c:pt>
                <c:pt idx="7713">
                  <c:v>11.5</c:v>
                </c:pt>
                <c:pt idx="7714">
                  <c:v>214.75</c:v>
                </c:pt>
                <c:pt idx="7715">
                  <c:v>275.5</c:v>
                </c:pt>
                <c:pt idx="7716">
                  <c:v>485.25</c:v>
                </c:pt>
                <c:pt idx="7717">
                  <c:v>221.25</c:v>
                </c:pt>
                <c:pt idx="7718">
                  <c:v>203.5</c:v>
                </c:pt>
                <c:pt idx="7719">
                  <c:v>378.5</c:v>
                </c:pt>
                <c:pt idx="7720">
                  <c:v>312.75</c:v>
                </c:pt>
                <c:pt idx="7721">
                  <c:v>30.5</c:v>
                </c:pt>
                <c:pt idx="7722">
                  <c:v>531.5</c:v>
                </c:pt>
                <c:pt idx="7723">
                  <c:v>764</c:v>
                </c:pt>
                <c:pt idx="7724">
                  <c:v>99.5</c:v>
                </c:pt>
                <c:pt idx="7725">
                  <c:v>237</c:v>
                </c:pt>
                <c:pt idx="7726">
                  <c:v>5</c:v>
                </c:pt>
                <c:pt idx="7727">
                  <c:v>13.5</c:v>
                </c:pt>
                <c:pt idx="7728">
                  <c:v>156</c:v>
                </c:pt>
                <c:pt idx="7729">
                  <c:v>76</c:v>
                </c:pt>
                <c:pt idx="7730">
                  <c:v>345</c:v>
                </c:pt>
                <c:pt idx="7731">
                  <c:v>64</c:v>
                </c:pt>
                <c:pt idx="7732">
                  <c:v>95.75</c:v>
                </c:pt>
                <c:pt idx="7733">
                  <c:v>9.5</c:v>
                </c:pt>
                <c:pt idx="7734">
                  <c:v>7.5</c:v>
                </c:pt>
                <c:pt idx="7735">
                  <c:v>38</c:v>
                </c:pt>
                <c:pt idx="7736">
                  <c:v>23</c:v>
                </c:pt>
                <c:pt idx="7737">
                  <c:v>152.5</c:v>
                </c:pt>
                <c:pt idx="7738">
                  <c:v>7.5</c:v>
                </c:pt>
                <c:pt idx="7739">
                  <c:v>7.5</c:v>
                </c:pt>
                <c:pt idx="7740">
                  <c:v>13.25</c:v>
                </c:pt>
                <c:pt idx="7741">
                  <c:v>355.25</c:v>
                </c:pt>
                <c:pt idx="7742">
                  <c:v>38</c:v>
                </c:pt>
                <c:pt idx="7743">
                  <c:v>78.5</c:v>
                </c:pt>
                <c:pt idx="7744">
                  <c:v>53.75</c:v>
                </c:pt>
                <c:pt idx="7745">
                  <c:v>95.25</c:v>
                </c:pt>
                <c:pt idx="7746">
                  <c:v>390.5</c:v>
                </c:pt>
                <c:pt idx="7747">
                  <c:v>379.5</c:v>
                </c:pt>
                <c:pt idx="7748">
                  <c:v>211.5</c:v>
                </c:pt>
                <c:pt idx="7749">
                  <c:v>633.75</c:v>
                </c:pt>
                <c:pt idx="7750">
                  <c:v>12.5</c:v>
                </c:pt>
                <c:pt idx="7751">
                  <c:v>605</c:v>
                </c:pt>
                <c:pt idx="7752">
                  <c:v>113</c:v>
                </c:pt>
                <c:pt idx="7753">
                  <c:v>9.5</c:v>
                </c:pt>
                <c:pt idx="7754">
                  <c:v>9.5</c:v>
                </c:pt>
                <c:pt idx="7755">
                  <c:v>7.5</c:v>
                </c:pt>
                <c:pt idx="7756">
                  <c:v>5</c:v>
                </c:pt>
                <c:pt idx="7757">
                  <c:v>5</c:v>
                </c:pt>
                <c:pt idx="7758">
                  <c:v>5</c:v>
                </c:pt>
                <c:pt idx="7759">
                  <c:v>6.75</c:v>
                </c:pt>
                <c:pt idx="7760">
                  <c:v>5</c:v>
                </c:pt>
                <c:pt idx="7761">
                  <c:v>5</c:v>
                </c:pt>
                <c:pt idx="7762">
                  <c:v>6.75</c:v>
                </c:pt>
                <c:pt idx="7763">
                  <c:v>6.5</c:v>
                </c:pt>
                <c:pt idx="7764">
                  <c:v>9.5</c:v>
                </c:pt>
                <c:pt idx="7765">
                  <c:v>9.5</c:v>
                </c:pt>
                <c:pt idx="7766">
                  <c:v>5</c:v>
                </c:pt>
                <c:pt idx="7767">
                  <c:v>16</c:v>
                </c:pt>
                <c:pt idx="7768">
                  <c:v>9.5</c:v>
                </c:pt>
                <c:pt idx="7769">
                  <c:v>10</c:v>
                </c:pt>
                <c:pt idx="7770">
                  <c:v>5</c:v>
                </c:pt>
                <c:pt idx="7771">
                  <c:v>7.5</c:v>
                </c:pt>
                <c:pt idx="7772">
                  <c:v>15</c:v>
                </c:pt>
                <c:pt idx="7773">
                  <c:v>6.75</c:v>
                </c:pt>
                <c:pt idx="7774">
                  <c:v>5</c:v>
                </c:pt>
                <c:pt idx="7775">
                  <c:v>7.5</c:v>
                </c:pt>
                <c:pt idx="7776">
                  <c:v>7.5</c:v>
                </c:pt>
                <c:pt idx="7777">
                  <c:v>7.5</c:v>
                </c:pt>
                <c:pt idx="7778">
                  <c:v>6.75</c:v>
                </c:pt>
                <c:pt idx="7779">
                  <c:v>7.5</c:v>
                </c:pt>
                <c:pt idx="7780">
                  <c:v>5</c:v>
                </c:pt>
                <c:pt idx="7781">
                  <c:v>9.5</c:v>
                </c:pt>
                <c:pt idx="7782">
                  <c:v>9.5</c:v>
                </c:pt>
                <c:pt idx="7783">
                  <c:v>10</c:v>
                </c:pt>
                <c:pt idx="7784">
                  <c:v>7.5</c:v>
                </c:pt>
                <c:pt idx="7785">
                  <c:v>9.5</c:v>
                </c:pt>
                <c:pt idx="7786">
                  <c:v>14.5</c:v>
                </c:pt>
                <c:pt idx="7787">
                  <c:v>7.5</c:v>
                </c:pt>
                <c:pt idx="7788">
                  <c:v>5</c:v>
                </c:pt>
                <c:pt idx="7789">
                  <c:v>7.5</c:v>
                </c:pt>
                <c:pt idx="7790">
                  <c:v>15</c:v>
                </c:pt>
                <c:pt idx="7791">
                  <c:v>9.5</c:v>
                </c:pt>
                <c:pt idx="7792">
                  <c:v>5</c:v>
                </c:pt>
                <c:pt idx="7793">
                  <c:v>10</c:v>
                </c:pt>
                <c:pt idx="7794">
                  <c:v>5</c:v>
                </c:pt>
                <c:pt idx="7795">
                  <c:v>7.5</c:v>
                </c:pt>
                <c:pt idx="7796">
                  <c:v>6.75</c:v>
                </c:pt>
                <c:pt idx="7797">
                  <c:v>7.5</c:v>
                </c:pt>
                <c:pt idx="7798">
                  <c:v>6.75</c:v>
                </c:pt>
                <c:pt idx="7799">
                  <c:v>7.5</c:v>
                </c:pt>
                <c:pt idx="7800">
                  <c:v>5</c:v>
                </c:pt>
                <c:pt idx="7801">
                  <c:v>15</c:v>
                </c:pt>
                <c:pt idx="7802">
                  <c:v>14.5</c:v>
                </c:pt>
                <c:pt idx="7803">
                  <c:v>15</c:v>
                </c:pt>
                <c:pt idx="7804">
                  <c:v>10</c:v>
                </c:pt>
                <c:pt idx="7805">
                  <c:v>9.5</c:v>
                </c:pt>
                <c:pt idx="7806">
                  <c:v>5</c:v>
                </c:pt>
                <c:pt idx="7807">
                  <c:v>10</c:v>
                </c:pt>
                <c:pt idx="7808">
                  <c:v>9.5</c:v>
                </c:pt>
                <c:pt idx="7809">
                  <c:v>9.5</c:v>
                </c:pt>
                <c:pt idx="7810">
                  <c:v>10</c:v>
                </c:pt>
                <c:pt idx="7811">
                  <c:v>5</c:v>
                </c:pt>
                <c:pt idx="7812">
                  <c:v>7.5</c:v>
                </c:pt>
                <c:pt idx="7813">
                  <c:v>10</c:v>
                </c:pt>
                <c:pt idx="7814">
                  <c:v>10</c:v>
                </c:pt>
                <c:pt idx="7815">
                  <c:v>10</c:v>
                </c:pt>
                <c:pt idx="7816">
                  <c:v>7.5</c:v>
                </c:pt>
                <c:pt idx="7817">
                  <c:v>7.5</c:v>
                </c:pt>
                <c:pt idx="7818">
                  <c:v>5</c:v>
                </c:pt>
                <c:pt idx="7819">
                  <c:v>5</c:v>
                </c:pt>
                <c:pt idx="7820">
                  <c:v>5</c:v>
                </c:pt>
                <c:pt idx="7821">
                  <c:v>5</c:v>
                </c:pt>
                <c:pt idx="7822">
                  <c:v>7.5</c:v>
                </c:pt>
                <c:pt idx="7823">
                  <c:v>6.75</c:v>
                </c:pt>
                <c:pt idx="7824">
                  <c:v>12.5</c:v>
                </c:pt>
                <c:pt idx="7825">
                  <c:v>7.5</c:v>
                </c:pt>
                <c:pt idx="7826">
                  <c:v>10</c:v>
                </c:pt>
                <c:pt idx="7827">
                  <c:v>5</c:v>
                </c:pt>
                <c:pt idx="7828">
                  <c:v>9.5</c:v>
                </c:pt>
                <c:pt idx="7829">
                  <c:v>5</c:v>
                </c:pt>
                <c:pt idx="7830">
                  <c:v>5</c:v>
                </c:pt>
                <c:pt idx="7831">
                  <c:v>10</c:v>
                </c:pt>
                <c:pt idx="7832">
                  <c:v>5</c:v>
                </c:pt>
                <c:pt idx="7833">
                  <c:v>5</c:v>
                </c:pt>
                <c:pt idx="7834">
                  <c:v>5</c:v>
                </c:pt>
                <c:pt idx="7835">
                  <c:v>6.5</c:v>
                </c:pt>
                <c:pt idx="7836">
                  <c:v>19</c:v>
                </c:pt>
                <c:pt idx="7837">
                  <c:v>11.75</c:v>
                </c:pt>
                <c:pt idx="7838">
                  <c:v>10</c:v>
                </c:pt>
                <c:pt idx="7839">
                  <c:v>10</c:v>
                </c:pt>
                <c:pt idx="7840">
                  <c:v>9.5</c:v>
                </c:pt>
                <c:pt idx="7841">
                  <c:v>9.5</c:v>
                </c:pt>
                <c:pt idx="7842">
                  <c:v>9.5</c:v>
                </c:pt>
                <c:pt idx="7843">
                  <c:v>7.5</c:v>
                </c:pt>
                <c:pt idx="7844">
                  <c:v>5</c:v>
                </c:pt>
                <c:pt idx="7845">
                  <c:v>5</c:v>
                </c:pt>
                <c:pt idx="7846">
                  <c:v>9.5</c:v>
                </c:pt>
                <c:pt idx="7847">
                  <c:v>14.5</c:v>
                </c:pt>
                <c:pt idx="7848">
                  <c:v>5</c:v>
                </c:pt>
                <c:pt idx="7849">
                  <c:v>5</c:v>
                </c:pt>
                <c:pt idx="7850">
                  <c:v>5</c:v>
                </c:pt>
                <c:pt idx="7851">
                  <c:v>7.5</c:v>
                </c:pt>
                <c:pt idx="7852">
                  <c:v>9.5</c:v>
                </c:pt>
                <c:pt idx="7853">
                  <c:v>14.5</c:v>
                </c:pt>
                <c:pt idx="7854">
                  <c:v>9.5</c:v>
                </c:pt>
                <c:pt idx="7855">
                  <c:v>17.5</c:v>
                </c:pt>
                <c:pt idx="7856">
                  <c:v>5</c:v>
                </c:pt>
                <c:pt idx="7857">
                  <c:v>5</c:v>
                </c:pt>
                <c:pt idx="7858">
                  <c:v>5</c:v>
                </c:pt>
                <c:pt idx="7859">
                  <c:v>5</c:v>
                </c:pt>
                <c:pt idx="7860">
                  <c:v>5</c:v>
                </c:pt>
                <c:pt idx="7861">
                  <c:v>19</c:v>
                </c:pt>
                <c:pt idx="7862">
                  <c:v>5</c:v>
                </c:pt>
                <c:pt idx="7863">
                  <c:v>11.75</c:v>
                </c:pt>
                <c:pt idx="7864">
                  <c:v>7.5</c:v>
                </c:pt>
                <c:pt idx="7865">
                  <c:v>7.5</c:v>
                </c:pt>
                <c:pt idx="7866">
                  <c:v>17</c:v>
                </c:pt>
                <c:pt idx="7867">
                  <c:v>5</c:v>
                </c:pt>
                <c:pt idx="7868">
                  <c:v>5</c:v>
                </c:pt>
                <c:pt idx="7869">
                  <c:v>10</c:v>
                </c:pt>
                <c:pt idx="7870">
                  <c:v>7.5</c:v>
                </c:pt>
                <c:pt idx="7871">
                  <c:v>9.5</c:v>
                </c:pt>
                <c:pt idx="7872">
                  <c:v>9.5</c:v>
                </c:pt>
                <c:pt idx="7873">
                  <c:v>12.5</c:v>
                </c:pt>
                <c:pt idx="7874">
                  <c:v>5</c:v>
                </c:pt>
                <c:pt idx="7875">
                  <c:v>7.5</c:v>
                </c:pt>
                <c:pt idx="7876">
                  <c:v>7.5</c:v>
                </c:pt>
                <c:pt idx="7877">
                  <c:v>5</c:v>
                </c:pt>
                <c:pt idx="7878">
                  <c:v>6.5</c:v>
                </c:pt>
                <c:pt idx="7879">
                  <c:v>7.5</c:v>
                </c:pt>
                <c:pt idx="7880">
                  <c:v>7.5</c:v>
                </c:pt>
                <c:pt idx="7881">
                  <c:v>7.5</c:v>
                </c:pt>
                <c:pt idx="7882">
                  <c:v>5</c:v>
                </c:pt>
                <c:pt idx="7883">
                  <c:v>5</c:v>
                </c:pt>
                <c:pt idx="7884">
                  <c:v>5</c:v>
                </c:pt>
                <c:pt idx="7885">
                  <c:v>12.5</c:v>
                </c:pt>
                <c:pt idx="7886">
                  <c:v>7.5</c:v>
                </c:pt>
                <c:pt idx="7887">
                  <c:v>5</c:v>
                </c:pt>
                <c:pt idx="7888">
                  <c:v>7.5</c:v>
                </c:pt>
                <c:pt idx="7889">
                  <c:v>12.5</c:v>
                </c:pt>
                <c:pt idx="7890">
                  <c:v>7.5</c:v>
                </c:pt>
                <c:pt idx="7891">
                  <c:v>5</c:v>
                </c:pt>
                <c:pt idx="7892">
                  <c:v>6.5</c:v>
                </c:pt>
                <c:pt idx="7893">
                  <c:v>12.5</c:v>
                </c:pt>
                <c:pt idx="7894">
                  <c:v>9.5</c:v>
                </c:pt>
                <c:pt idx="7895">
                  <c:v>9.5</c:v>
                </c:pt>
                <c:pt idx="7896">
                  <c:v>15</c:v>
                </c:pt>
                <c:pt idx="7897">
                  <c:v>24.25</c:v>
                </c:pt>
                <c:pt idx="7898">
                  <c:v>10</c:v>
                </c:pt>
                <c:pt idx="7899">
                  <c:v>9.5</c:v>
                </c:pt>
                <c:pt idx="7900">
                  <c:v>5</c:v>
                </c:pt>
                <c:pt idx="7901">
                  <c:v>9.5</c:v>
                </c:pt>
                <c:pt idx="7902">
                  <c:v>9.5</c:v>
                </c:pt>
                <c:pt idx="7903">
                  <c:v>5</c:v>
                </c:pt>
                <c:pt idx="7904">
                  <c:v>7.5</c:v>
                </c:pt>
                <c:pt idx="7905">
                  <c:v>6.5</c:v>
                </c:pt>
                <c:pt idx="7906">
                  <c:v>7.5</c:v>
                </c:pt>
                <c:pt idx="7907">
                  <c:v>7.5</c:v>
                </c:pt>
                <c:pt idx="7908">
                  <c:v>5</c:v>
                </c:pt>
                <c:pt idx="7909">
                  <c:v>12.5</c:v>
                </c:pt>
                <c:pt idx="7910">
                  <c:v>7.5</c:v>
                </c:pt>
                <c:pt idx="7911">
                  <c:v>5</c:v>
                </c:pt>
                <c:pt idx="7912">
                  <c:v>7.5</c:v>
                </c:pt>
                <c:pt idx="7913">
                  <c:v>7.5</c:v>
                </c:pt>
                <c:pt idx="7914">
                  <c:v>5</c:v>
                </c:pt>
                <c:pt idx="7915">
                  <c:v>5</c:v>
                </c:pt>
                <c:pt idx="7916">
                  <c:v>5</c:v>
                </c:pt>
                <c:pt idx="7917">
                  <c:v>5</c:v>
                </c:pt>
                <c:pt idx="7918">
                  <c:v>7.5</c:v>
                </c:pt>
                <c:pt idx="7919">
                  <c:v>9.5</c:v>
                </c:pt>
                <c:pt idx="7920">
                  <c:v>16.25</c:v>
                </c:pt>
                <c:pt idx="7921">
                  <c:v>5</c:v>
                </c:pt>
                <c:pt idx="7922">
                  <c:v>10</c:v>
                </c:pt>
                <c:pt idx="7923">
                  <c:v>12.5</c:v>
                </c:pt>
                <c:pt idx="7924">
                  <c:v>5</c:v>
                </c:pt>
                <c:pt idx="7925">
                  <c:v>12.5</c:v>
                </c:pt>
                <c:pt idx="7926">
                  <c:v>7.5</c:v>
                </c:pt>
                <c:pt idx="7927">
                  <c:v>10</c:v>
                </c:pt>
                <c:pt idx="7928">
                  <c:v>17</c:v>
                </c:pt>
                <c:pt idx="7929">
                  <c:v>5</c:v>
                </c:pt>
                <c:pt idx="7930">
                  <c:v>5</c:v>
                </c:pt>
                <c:pt idx="7931">
                  <c:v>7.5</c:v>
                </c:pt>
                <c:pt idx="7932">
                  <c:v>7.5</c:v>
                </c:pt>
                <c:pt idx="7933">
                  <c:v>7.5</c:v>
                </c:pt>
                <c:pt idx="7934">
                  <c:v>9.5</c:v>
                </c:pt>
                <c:pt idx="7935">
                  <c:v>5</c:v>
                </c:pt>
                <c:pt idx="7936">
                  <c:v>6.75</c:v>
                </c:pt>
                <c:pt idx="7937">
                  <c:v>7.5</c:v>
                </c:pt>
                <c:pt idx="7938">
                  <c:v>7.5</c:v>
                </c:pt>
                <c:pt idx="7939">
                  <c:v>5</c:v>
                </c:pt>
                <c:pt idx="7940">
                  <c:v>5</c:v>
                </c:pt>
                <c:pt idx="7941">
                  <c:v>7.5</c:v>
                </c:pt>
                <c:pt idx="7942">
                  <c:v>7.5</c:v>
                </c:pt>
                <c:pt idx="7943">
                  <c:v>5</c:v>
                </c:pt>
                <c:pt idx="7944">
                  <c:v>7.5</c:v>
                </c:pt>
                <c:pt idx="7945">
                  <c:v>9.5</c:v>
                </c:pt>
                <c:pt idx="7946">
                  <c:v>10</c:v>
                </c:pt>
                <c:pt idx="7947">
                  <c:v>9.5</c:v>
                </c:pt>
                <c:pt idx="7948">
                  <c:v>14.5</c:v>
                </c:pt>
                <c:pt idx="7949">
                  <c:v>17</c:v>
                </c:pt>
                <c:pt idx="7950">
                  <c:v>5</c:v>
                </c:pt>
                <c:pt idx="7951">
                  <c:v>15</c:v>
                </c:pt>
                <c:pt idx="7952">
                  <c:v>9.5</c:v>
                </c:pt>
                <c:pt idx="7953">
                  <c:v>5</c:v>
                </c:pt>
                <c:pt idx="7954">
                  <c:v>5</c:v>
                </c:pt>
                <c:pt idx="7955">
                  <c:v>9.5</c:v>
                </c:pt>
                <c:pt idx="7956">
                  <c:v>15</c:v>
                </c:pt>
                <c:pt idx="7957">
                  <c:v>5</c:v>
                </c:pt>
                <c:pt idx="7958">
                  <c:v>6.5</c:v>
                </c:pt>
                <c:pt idx="7959">
                  <c:v>15</c:v>
                </c:pt>
                <c:pt idx="7960">
                  <c:v>7.5</c:v>
                </c:pt>
                <c:pt idx="7961">
                  <c:v>5</c:v>
                </c:pt>
                <c:pt idx="7962">
                  <c:v>7.5</c:v>
                </c:pt>
                <c:pt idx="7963">
                  <c:v>9.5</c:v>
                </c:pt>
                <c:pt idx="7964">
                  <c:v>7.5</c:v>
                </c:pt>
                <c:pt idx="7965">
                  <c:v>7.5</c:v>
                </c:pt>
                <c:pt idx="7966">
                  <c:v>14.25</c:v>
                </c:pt>
                <c:pt idx="7967">
                  <c:v>10</c:v>
                </c:pt>
                <c:pt idx="7968">
                  <c:v>14.5</c:v>
                </c:pt>
                <c:pt idx="7969">
                  <c:v>7.5</c:v>
                </c:pt>
                <c:pt idx="7970">
                  <c:v>7.5</c:v>
                </c:pt>
                <c:pt idx="7971">
                  <c:v>5</c:v>
                </c:pt>
                <c:pt idx="7972">
                  <c:v>5</c:v>
                </c:pt>
                <c:pt idx="7973">
                  <c:v>5</c:v>
                </c:pt>
                <c:pt idx="7974">
                  <c:v>6.5</c:v>
                </c:pt>
                <c:pt idx="7975">
                  <c:v>9.5</c:v>
                </c:pt>
                <c:pt idx="7976">
                  <c:v>16.25</c:v>
                </c:pt>
                <c:pt idx="7977">
                  <c:v>7.5</c:v>
                </c:pt>
                <c:pt idx="7978">
                  <c:v>5</c:v>
                </c:pt>
                <c:pt idx="7979">
                  <c:v>5</c:v>
                </c:pt>
                <c:pt idx="7980">
                  <c:v>5</c:v>
                </c:pt>
                <c:pt idx="7981">
                  <c:v>12.5</c:v>
                </c:pt>
                <c:pt idx="7982">
                  <c:v>5</c:v>
                </c:pt>
                <c:pt idx="7983">
                  <c:v>10</c:v>
                </c:pt>
                <c:pt idx="7984">
                  <c:v>9.5</c:v>
                </c:pt>
                <c:pt idx="7985">
                  <c:v>7.5</c:v>
                </c:pt>
                <c:pt idx="7986">
                  <c:v>5</c:v>
                </c:pt>
                <c:pt idx="7987">
                  <c:v>5</c:v>
                </c:pt>
                <c:pt idx="7988">
                  <c:v>5</c:v>
                </c:pt>
                <c:pt idx="7989">
                  <c:v>5</c:v>
                </c:pt>
                <c:pt idx="7990">
                  <c:v>7.5</c:v>
                </c:pt>
                <c:pt idx="7991">
                  <c:v>7.5</c:v>
                </c:pt>
                <c:pt idx="7992">
                  <c:v>7.5</c:v>
                </c:pt>
                <c:pt idx="7993">
                  <c:v>5</c:v>
                </c:pt>
                <c:pt idx="7994">
                  <c:v>6.75</c:v>
                </c:pt>
                <c:pt idx="7995">
                  <c:v>10</c:v>
                </c:pt>
                <c:pt idx="7996">
                  <c:v>9.5</c:v>
                </c:pt>
                <c:pt idx="7997">
                  <c:v>5</c:v>
                </c:pt>
                <c:pt idx="7998">
                  <c:v>10</c:v>
                </c:pt>
                <c:pt idx="7999">
                  <c:v>10</c:v>
                </c:pt>
                <c:pt idx="8000">
                  <c:v>9.5</c:v>
                </c:pt>
                <c:pt idx="8001">
                  <c:v>9.5</c:v>
                </c:pt>
                <c:pt idx="8002">
                  <c:v>10</c:v>
                </c:pt>
                <c:pt idx="8003">
                  <c:v>7.5</c:v>
                </c:pt>
                <c:pt idx="8004">
                  <c:v>5</c:v>
                </c:pt>
                <c:pt idx="8005">
                  <c:v>15</c:v>
                </c:pt>
                <c:pt idx="8006">
                  <c:v>5</c:v>
                </c:pt>
                <c:pt idx="8007">
                  <c:v>9.5</c:v>
                </c:pt>
                <c:pt idx="8008">
                  <c:v>9.5</c:v>
                </c:pt>
                <c:pt idx="8009">
                  <c:v>9.5</c:v>
                </c:pt>
                <c:pt idx="8010">
                  <c:v>9.5</c:v>
                </c:pt>
                <c:pt idx="8011">
                  <c:v>9.5</c:v>
                </c:pt>
                <c:pt idx="8012">
                  <c:v>9.5</c:v>
                </c:pt>
                <c:pt idx="8013">
                  <c:v>5</c:v>
                </c:pt>
                <c:pt idx="8014">
                  <c:v>7.5</c:v>
                </c:pt>
                <c:pt idx="8015">
                  <c:v>10</c:v>
                </c:pt>
                <c:pt idx="8016">
                  <c:v>9.5</c:v>
                </c:pt>
                <c:pt idx="8017">
                  <c:v>17</c:v>
                </c:pt>
                <c:pt idx="8018">
                  <c:v>7.5</c:v>
                </c:pt>
                <c:pt idx="8019">
                  <c:v>5</c:v>
                </c:pt>
                <c:pt idx="8020">
                  <c:v>5</c:v>
                </c:pt>
                <c:pt idx="8021">
                  <c:v>5</c:v>
                </c:pt>
                <c:pt idx="8022">
                  <c:v>17.5</c:v>
                </c:pt>
                <c:pt idx="8023">
                  <c:v>9.5</c:v>
                </c:pt>
                <c:pt idx="8024">
                  <c:v>9.5</c:v>
                </c:pt>
                <c:pt idx="8025">
                  <c:v>7.5</c:v>
                </c:pt>
                <c:pt idx="8026">
                  <c:v>9.5</c:v>
                </c:pt>
                <c:pt idx="8027">
                  <c:v>9.5</c:v>
                </c:pt>
                <c:pt idx="8028">
                  <c:v>14.5</c:v>
                </c:pt>
                <c:pt idx="8029">
                  <c:v>15</c:v>
                </c:pt>
                <c:pt idx="8030">
                  <c:v>9.5</c:v>
                </c:pt>
                <c:pt idx="8031">
                  <c:v>17</c:v>
                </c:pt>
                <c:pt idx="8032">
                  <c:v>5</c:v>
                </c:pt>
                <c:pt idx="8033">
                  <c:v>5</c:v>
                </c:pt>
                <c:pt idx="8034">
                  <c:v>22</c:v>
                </c:pt>
                <c:pt idx="8035">
                  <c:v>5</c:v>
                </c:pt>
                <c:pt idx="8036">
                  <c:v>7.5</c:v>
                </c:pt>
                <c:pt idx="8037">
                  <c:v>7.5</c:v>
                </c:pt>
                <c:pt idx="8038">
                  <c:v>6.75</c:v>
                </c:pt>
                <c:pt idx="8039">
                  <c:v>5</c:v>
                </c:pt>
                <c:pt idx="8040">
                  <c:v>5</c:v>
                </c:pt>
                <c:pt idx="8041">
                  <c:v>7.5</c:v>
                </c:pt>
                <c:pt idx="8042">
                  <c:v>5</c:v>
                </c:pt>
                <c:pt idx="8043">
                  <c:v>7.5</c:v>
                </c:pt>
                <c:pt idx="8044">
                  <c:v>7.5</c:v>
                </c:pt>
                <c:pt idx="8045">
                  <c:v>7.5</c:v>
                </c:pt>
                <c:pt idx="8046">
                  <c:v>6.75</c:v>
                </c:pt>
                <c:pt idx="8047">
                  <c:v>7.5</c:v>
                </c:pt>
                <c:pt idx="8048">
                  <c:v>9.5</c:v>
                </c:pt>
                <c:pt idx="8049">
                  <c:v>7.5</c:v>
                </c:pt>
                <c:pt idx="8050">
                  <c:v>9.5</c:v>
                </c:pt>
                <c:pt idx="8051">
                  <c:v>9.5</c:v>
                </c:pt>
                <c:pt idx="8052">
                  <c:v>9.5</c:v>
                </c:pt>
                <c:pt idx="8053">
                  <c:v>10</c:v>
                </c:pt>
                <c:pt idx="8054">
                  <c:v>7.5</c:v>
                </c:pt>
                <c:pt idx="8055">
                  <c:v>5</c:v>
                </c:pt>
                <c:pt idx="8056">
                  <c:v>9.5</c:v>
                </c:pt>
                <c:pt idx="8057">
                  <c:v>9.5</c:v>
                </c:pt>
                <c:pt idx="8058">
                  <c:v>7.5</c:v>
                </c:pt>
                <c:pt idx="8059">
                  <c:v>7.5</c:v>
                </c:pt>
                <c:pt idx="8060">
                  <c:v>5</c:v>
                </c:pt>
                <c:pt idx="8061">
                  <c:v>9.5</c:v>
                </c:pt>
                <c:pt idx="8062">
                  <c:v>6.5</c:v>
                </c:pt>
                <c:pt idx="8063">
                  <c:v>5</c:v>
                </c:pt>
                <c:pt idx="8064">
                  <c:v>5</c:v>
                </c:pt>
                <c:pt idx="8065">
                  <c:v>7.5</c:v>
                </c:pt>
                <c:pt idx="8066">
                  <c:v>5</c:v>
                </c:pt>
                <c:pt idx="8067">
                  <c:v>5</c:v>
                </c:pt>
                <c:pt idx="8068">
                  <c:v>7.5</c:v>
                </c:pt>
                <c:pt idx="8069">
                  <c:v>5</c:v>
                </c:pt>
                <c:pt idx="8070">
                  <c:v>7.5</c:v>
                </c:pt>
                <c:pt idx="8071">
                  <c:v>9.5</c:v>
                </c:pt>
                <c:pt idx="8072">
                  <c:v>10</c:v>
                </c:pt>
                <c:pt idx="8073">
                  <c:v>14.25</c:v>
                </c:pt>
                <c:pt idx="8074">
                  <c:v>5</c:v>
                </c:pt>
                <c:pt idx="8075">
                  <c:v>12.5</c:v>
                </c:pt>
                <c:pt idx="8076">
                  <c:v>9.5</c:v>
                </c:pt>
                <c:pt idx="8077">
                  <c:v>7.5</c:v>
                </c:pt>
                <c:pt idx="8078">
                  <c:v>14</c:v>
                </c:pt>
                <c:pt idx="8079">
                  <c:v>5</c:v>
                </c:pt>
                <c:pt idx="8080">
                  <c:v>5</c:v>
                </c:pt>
                <c:pt idx="8081">
                  <c:v>5</c:v>
                </c:pt>
                <c:pt idx="8082">
                  <c:v>6.5</c:v>
                </c:pt>
                <c:pt idx="8083">
                  <c:v>7.5</c:v>
                </c:pt>
                <c:pt idx="8084">
                  <c:v>5</c:v>
                </c:pt>
                <c:pt idx="8085">
                  <c:v>7.5</c:v>
                </c:pt>
                <c:pt idx="8086">
                  <c:v>5</c:v>
                </c:pt>
                <c:pt idx="8087">
                  <c:v>9.5</c:v>
                </c:pt>
                <c:pt idx="8088">
                  <c:v>7.5</c:v>
                </c:pt>
                <c:pt idx="8089">
                  <c:v>5</c:v>
                </c:pt>
                <c:pt idx="8090">
                  <c:v>10</c:v>
                </c:pt>
                <c:pt idx="8091">
                  <c:v>14.5</c:v>
                </c:pt>
                <c:pt idx="8092">
                  <c:v>7.5</c:v>
                </c:pt>
                <c:pt idx="8093">
                  <c:v>7.5</c:v>
                </c:pt>
                <c:pt idx="8094">
                  <c:v>6.75</c:v>
                </c:pt>
                <c:pt idx="8095">
                  <c:v>7.5</c:v>
                </c:pt>
                <c:pt idx="8096">
                  <c:v>5</c:v>
                </c:pt>
                <c:pt idx="8097">
                  <c:v>6.75</c:v>
                </c:pt>
                <c:pt idx="8098">
                  <c:v>19.25</c:v>
                </c:pt>
                <c:pt idx="8099">
                  <c:v>12.5</c:v>
                </c:pt>
                <c:pt idx="8100">
                  <c:v>12.5</c:v>
                </c:pt>
                <c:pt idx="8101">
                  <c:v>5</c:v>
                </c:pt>
                <c:pt idx="8102">
                  <c:v>6.5</c:v>
                </c:pt>
                <c:pt idx="8103">
                  <c:v>12.5</c:v>
                </c:pt>
                <c:pt idx="8104">
                  <c:v>7.5</c:v>
                </c:pt>
                <c:pt idx="8105">
                  <c:v>10</c:v>
                </c:pt>
                <c:pt idx="8106">
                  <c:v>7.5</c:v>
                </c:pt>
                <c:pt idx="8107">
                  <c:v>5</c:v>
                </c:pt>
                <c:pt idx="8108">
                  <c:v>17</c:v>
                </c:pt>
                <c:pt idx="8109">
                  <c:v>7.5</c:v>
                </c:pt>
                <c:pt idx="8110">
                  <c:v>7.5</c:v>
                </c:pt>
                <c:pt idx="8111">
                  <c:v>7.5</c:v>
                </c:pt>
                <c:pt idx="8112">
                  <c:v>10</c:v>
                </c:pt>
                <c:pt idx="8113">
                  <c:v>5</c:v>
                </c:pt>
                <c:pt idx="8114">
                  <c:v>5</c:v>
                </c:pt>
                <c:pt idx="8115">
                  <c:v>5</c:v>
                </c:pt>
                <c:pt idx="8116">
                  <c:v>5</c:v>
                </c:pt>
                <c:pt idx="8117">
                  <c:v>15</c:v>
                </c:pt>
                <c:pt idx="8118">
                  <c:v>12.5</c:v>
                </c:pt>
                <c:pt idx="8119">
                  <c:v>7.5</c:v>
                </c:pt>
                <c:pt idx="8120">
                  <c:v>12.5</c:v>
                </c:pt>
                <c:pt idx="8121">
                  <c:v>7.5</c:v>
                </c:pt>
                <c:pt idx="8122">
                  <c:v>9.5</c:v>
                </c:pt>
                <c:pt idx="8123">
                  <c:v>14.5</c:v>
                </c:pt>
                <c:pt idx="8124">
                  <c:v>10</c:v>
                </c:pt>
                <c:pt idx="8125">
                  <c:v>17.5</c:v>
                </c:pt>
                <c:pt idx="8126">
                  <c:v>14.5</c:v>
                </c:pt>
                <c:pt idx="8127">
                  <c:v>19.25</c:v>
                </c:pt>
                <c:pt idx="8128">
                  <c:v>7.5</c:v>
                </c:pt>
                <c:pt idx="8129">
                  <c:v>10</c:v>
                </c:pt>
                <c:pt idx="8130">
                  <c:v>10</c:v>
                </c:pt>
                <c:pt idx="8131">
                  <c:v>9.5</c:v>
                </c:pt>
                <c:pt idx="8132">
                  <c:v>9.5</c:v>
                </c:pt>
                <c:pt idx="8133">
                  <c:v>5</c:v>
                </c:pt>
                <c:pt idx="8134">
                  <c:v>11.75</c:v>
                </c:pt>
                <c:pt idx="8135">
                  <c:v>7.5</c:v>
                </c:pt>
                <c:pt idx="8136">
                  <c:v>7.5</c:v>
                </c:pt>
                <c:pt idx="8137">
                  <c:v>22.5</c:v>
                </c:pt>
                <c:pt idx="8138">
                  <c:v>9.5</c:v>
                </c:pt>
                <c:pt idx="8139">
                  <c:v>9.5</c:v>
                </c:pt>
                <c:pt idx="8140">
                  <c:v>7.5</c:v>
                </c:pt>
                <c:pt idx="8141">
                  <c:v>7.5</c:v>
                </c:pt>
                <c:pt idx="8142">
                  <c:v>5</c:v>
                </c:pt>
                <c:pt idx="8143">
                  <c:v>5</c:v>
                </c:pt>
                <c:pt idx="8144">
                  <c:v>5</c:v>
                </c:pt>
                <c:pt idx="8145">
                  <c:v>7.5</c:v>
                </c:pt>
                <c:pt idx="8146">
                  <c:v>5</c:v>
                </c:pt>
                <c:pt idx="8147">
                  <c:v>11.75</c:v>
                </c:pt>
                <c:pt idx="8148">
                  <c:v>5</c:v>
                </c:pt>
                <c:pt idx="8149">
                  <c:v>20</c:v>
                </c:pt>
                <c:pt idx="8150">
                  <c:v>7.5</c:v>
                </c:pt>
                <c:pt idx="8151">
                  <c:v>5</c:v>
                </c:pt>
                <c:pt idx="8152">
                  <c:v>5</c:v>
                </c:pt>
                <c:pt idx="8153">
                  <c:v>7.5</c:v>
                </c:pt>
                <c:pt idx="8154">
                  <c:v>5</c:v>
                </c:pt>
                <c:pt idx="8155">
                  <c:v>5</c:v>
                </c:pt>
                <c:pt idx="8156">
                  <c:v>14.5</c:v>
                </c:pt>
                <c:pt idx="8157">
                  <c:v>14.5</c:v>
                </c:pt>
                <c:pt idx="8158">
                  <c:v>9.5</c:v>
                </c:pt>
                <c:pt idx="8159">
                  <c:v>9.5</c:v>
                </c:pt>
                <c:pt idx="8160">
                  <c:v>9.5</c:v>
                </c:pt>
                <c:pt idx="8161">
                  <c:v>10</c:v>
                </c:pt>
                <c:pt idx="8162">
                  <c:v>5</c:v>
                </c:pt>
                <c:pt idx="8163">
                  <c:v>5</c:v>
                </c:pt>
                <c:pt idx="8164">
                  <c:v>7.5</c:v>
                </c:pt>
                <c:pt idx="8165">
                  <c:v>5</c:v>
                </c:pt>
                <c:pt idx="8166">
                  <c:v>10</c:v>
                </c:pt>
                <c:pt idx="8167">
                  <c:v>10</c:v>
                </c:pt>
                <c:pt idx="8168">
                  <c:v>9.5</c:v>
                </c:pt>
                <c:pt idx="8169">
                  <c:v>17</c:v>
                </c:pt>
                <c:pt idx="8170">
                  <c:v>5</c:v>
                </c:pt>
                <c:pt idx="8171">
                  <c:v>7.5</c:v>
                </c:pt>
                <c:pt idx="8172">
                  <c:v>7.5</c:v>
                </c:pt>
                <c:pt idx="8173">
                  <c:v>5</c:v>
                </c:pt>
                <c:pt idx="8174">
                  <c:v>5</c:v>
                </c:pt>
                <c:pt idx="8175">
                  <c:v>10</c:v>
                </c:pt>
                <c:pt idx="8176">
                  <c:v>15</c:v>
                </c:pt>
                <c:pt idx="8177">
                  <c:v>10</c:v>
                </c:pt>
                <c:pt idx="8178">
                  <c:v>6.75</c:v>
                </c:pt>
                <c:pt idx="8179">
                  <c:v>5</c:v>
                </c:pt>
                <c:pt idx="8180">
                  <c:v>5</c:v>
                </c:pt>
                <c:pt idx="8181">
                  <c:v>7.5</c:v>
                </c:pt>
                <c:pt idx="8182">
                  <c:v>6.5</c:v>
                </c:pt>
                <c:pt idx="8183">
                  <c:v>5</c:v>
                </c:pt>
                <c:pt idx="8184">
                  <c:v>7.5</c:v>
                </c:pt>
                <c:pt idx="8185">
                  <c:v>5</c:v>
                </c:pt>
                <c:pt idx="8186">
                  <c:v>14</c:v>
                </c:pt>
                <c:pt idx="8187">
                  <c:v>11.75</c:v>
                </c:pt>
                <c:pt idx="8188">
                  <c:v>10</c:v>
                </c:pt>
                <c:pt idx="8189">
                  <c:v>5</c:v>
                </c:pt>
                <c:pt idx="8190">
                  <c:v>9.5</c:v>
                </c:pt>
                <c:pt idx="8191">
                  <c:v>7.5</c:v>
                </c:pt>
                <c:pt idx="8192">
                  <c:v>7.5</c:v>
                </c:pt>
                <c:pt idx="8193">
                  <c:v>5</c:v>
                </c:pt>
                <c:pt idx="8194">
                  <c:v>7.5</c:v>
                </c:pt>
                <c:pt idx="8195">
                  <c:v>6.75</c:v>
                </c:pt>
                <c:pt idx="8196">
                  <c:v>7.5</c:v>
                </c:pt>
                <c:pt idx="8197">
                  <c:v>5</c:v>
                </c:pt>
                <c:pt idx="8198">
                  <c:v>7.5</c:v>
                </c:pt>
                <c:pt idx="8199">
                  <c:v>7.5</c:v>
                </c:pt>
                <c:pt idx="8200">
                  <c:v>5</c:v>
                </c:pt>
                <c:pt idx="8201">
                  <c:v>7.5</c:v>
                </c:pt>
                <c:pt idx="8202">
                  <c:v>6.5</c:v>
                </c:pt>
                <c:pt idx="8203">
                  <c:v>6.75</c:v>
                </c:pt>
                <c:pt idx="8204">
                  <c:v>5</c:v>
                </c:pt>
                <c:pt idx="8205">
                  <c:v>6.5</c:v>
                </c:pt>
                <c:pt idx="8206">
                  <c:v>5</c:v>
                </c:pt>
                <c:pt idx="8207">
                  <c:v>5</c:v>
                </c:pt>
                <c:pt idx="8208">
                  <c:v>5</c:v>
                </c:pt>
                <c:pt idx="8209">
                  <c:v>14.5</c:v>
                </c:pt>
                <c:pt idx="8210">
                  <c:v>5</c:v>
                </c:pt>
                <c:pt idx="8211">
                  <c:v>10</c:v>
                </c:pt>
                <c:pt idx="8212">
                  <c:v>7.5</c:v>
                </c:pt>
                <c:pt idx="8213">
                  <c:v>5</c:v>
                </c:pt>
                <c:pt idx="8214">
                  <c:v>5</c:v>
                </c:pt>
                <c:pt idx="8215">
                  <c:v>5</c:v>
                </c:pt>
                <c:pt idx="8216">
                  <c:v>7.5</c:v>
                </c:pt>
                <c:pt idx="8217">
                  <c:v>5</c:v>
                </c:pt>
                <c:pt idx="8218">
                  <c:v>6.75</c:v>
                </c:pt>
                <c:pt idx="8219">
                  <c:v>5</c:v>
                </c:pt>
                <c:pt idx="8220">
                  <c:v>5</c:v>
                </c:pt>
                <c:pt idx="8221">
                  <c:v>5</c:v>
                </c:pt>
                <c:pt idx="8222">
                  <c:v>10</c:v>
                </c:pt>
                <c:pt idx="8223">
                  <c:v>10</c:v>
                </c:pt>
                <c:pt idx="8224">
                  <c:v>9.5</c:v>
                </c:pt>
                <c:pt idx="8225">
                  <c:v>9.5</c:v>
                </c:pt>
                <c:pt idx="8226">
                  <c:v>15</c:v>
                </c:pt>
                <c:pt idx="8227">
                  <c:v>5</c:v>
                </c:pt>
                <c:pt idx="8228">
                  <c:v>5</c:v>
                </c:pt>
                <c:pt idx="8229">
                  <c:v>10</c:v>
                </c:pt>
                <c:pt idx="8230">
                  <c:v>10</c:v>
                </c:pt>
                <c:pt idx="8231">
                  <c:v>9.5</c:v>
                </c:pt>
                <c:pt idx="8232">
                  <c:v>9.5</c:v>
                </c:pt>
                <c:pt idx="8233">
                  <c:v>5</c:v>
                </c:pt>
                <c:pt idx="8234">
                  <c:v>5</c:v>
                </c:pt>
                <c:pt idx="8235">
                  <c:v>9.5</c:v>
                </c:pt>
                <c:pt idx="8236">
                  <c:v>5</c:v>
                </c:pt>
                <c:pt idx="8237">
                  <c:v>6.75</c:v>
                </c:pt>
                <c:pt idx="8238">
                  <c:v>7.5</c:v>
                </c:pt>
                <c:pt idx="8239">
                  <c:v>7.5</c:v>
                </c:pt>
                <c:pt idx="8240">
                  <c:v>14.5</c:v>
                </c:pt>
                <c:pt idx="8241">
                  <c:v>5</c:v>
                </c:pt>
                <c:pt idx="8242">
                  <c:v>7.5</c:v>
                </c:pt>
                <c:pt idx="8243">
                  <c:v>5</c:v>
                </c:pt>
                <c:pt idx="8244">
                  <c:v>7.5</c:v>
                </c:pt>
                <c:pt idx="8245">
                  <c:v>7.5</c:v>
                </c:pt>
                <c:pt idx="8246">
                  <c:v>5</c:v>
                </c:pt>
                <c:pt idx="8247">
                  <c:v>5</c:v>
                </c:pt>
                <c:pt idx="8248">
                  <c:v>5</c:v>
                </c:pt>
                <c:pt idx="8249">
                  <c:v>5</c:v>
                </c:pt>
                <c:pt idx="8250">
                  <c:v>12.5</c:v>
                </c:pt>
                <c:pt idx="8251">
                  <c:v>6.75</c:v>
                </c:pt>
                <c:pt idx="8252">
                  <c:v>5</c:v>
                </c:pt>
                <c:pt idx="8253">
                  <c:v>7.5</c:v>
                </c:pt>
                <c:pt idx="8254">
                  <c:v>7.5</c:v>
                </c:pt>
                <c:pt idx="8255">
                  <c:v>9.5</c:v>
                </c:pt>
                <c:pt idx="8256">
                  <c:v>14.5</c:v>
                </c:pt>
                <c:pt idx="8257">
                  <c:v>10</c:v>
                </c:pt>
                <c:pt idx="8258">
                  <c:v>9.5</c:v>
                </c:pt>
                <c:pt idx="8259">
                  <c:v>14.5</c:v>
                </c:pt>
                <c:pt idx="8260">
                  <c:v>9.5</c:v>
                </c:pt>
                <c:pt idx="8261">
                  <c:v>5</c:v>
                </c:pt>
                <c:pt idx="8262">
                  <c:v>5</c:v>
                </c:pt>
                <c:pt idx="8263">
                  <c:v>5</c:v>
                </c:pt>
                <c:pt idx="8264">
                  <c:v>12.5</c:v>
                </c:pt>
                <c:pt idx="8265">
                  <c:v>7.5</c:v>
                </c:pt>
                <c:pt idx="8266">
                  <c:v>15</c:v>
                </c:pt>
                <c:pt idx="8267">
                  <c:v>9.5</c:v>
                </c:pt>
                <c:pt idx="8268">
                  <c:v>5</c:v>
                </c:pt>
                <c:pt idx="8269">
                  <c:v>5</c:v>
                </c:pt>
                <c:pt idx="8270">
                  <c:v>5</c:v>
                </c:pt>
                <c:pt idx="8271">
                  <c:v>5</c:v>
                </c:pt>
                <c:pt idx="8272">
                  <c:v>5</c:v>
                </c:pt>
                <c:pt idx="8273">
                  <c:v>10</c:v>
                </c:pt>
                <c:pt idx="8274">
                  <c:v>5</c:v>
                </c:pt>
                <c:pt idx="8275">
                  <c:v>5</c:v>
                </c:pt>
                <c:pt idx="8276">
                  <c:v>7.5</c:v>
                </c:pt>
                <c:pt idx="8277">
                  <c:v>7.5</c:v>
                </c:pt>
                <c:pt idx="8278">
                  <c:v>5</c:v>
                </c:pt>
                <c:pt idx="8279">
                  <c:v>12.5</c:v>
                </c:pt>
                <c:pt idx="8280">
                  <c:v>5</c:v>
                </c:pt>
                <c:pt idx="8281">
                  <c:v>5</c:v>
                </c:pt>
                <c:pt idx="8282">
                  <c:v>7.5</c:v>
                </c:pt>
                <c:pt idx="8283">
                  <c:v>7.5</c:v>
                </c:pt>
                <c:pt idx="8284">
                  <c:v>9.5</c:v>
                </c:pt>
                <c:pt idx="8285">
                  <c:v>9.5</c:v>
                </c:pt>
                <c:pt idx="8286">
                  <c:v>5</c:v>
                </c:pt>
                <c:pt idx="8287">
                  <c:v>6.75</c:v>
                </c:pt>
                <c:pt idx="8288">
                  <c:v>9.5</c:v>
                </c:pt>
                <c:pt idx="8289">
                  <c:v>7.5</c:v>
                </c:pt>
                <c:pt idx="8290">
                  <c:v>10</c:v>
                </c:pt>
                <c:pt idx="8291">
                  <c:v>9.5</c:v>
                </c:pt>
                <c:pt idx="8292">
                  <c:v>5</c:v>
                </c:pt>
                <c:pt idx="8293">
                  <c:v>15</c:v>
                </c:pt>
                <c:pt idx="8294">
                  <c:v>10</c:v>
                </c:pt>
                <c:pt idx="8295">
                  <c:v>10</c:v>
                </c:pt>
                <c:pt idx="8296">
                  <c:v>9.5</c:v>
                </c:pt>
                <c:pt idx="8297">
                  <c:v>5</c:v>
                </c:pt>
                <c:pt idx="8298">
                  <c:v>7.5</c:v>
                </c:pt>
                <c:pt idx="8299">
                  <c:v>10</c:v>
                </c:pt>
                <c:pt idx="8300">
                  <c:v>5</c:v>
                </c:pt>
                <c:pt idx="8301">
                  <c:v>5</c:v>
                </c:pt>
                <c:pt idx="8302">
                  <c:v>7.5</c:v>
                </c:pt>
                <c:pt idx="8303">
                  <c:v>7.5</c:v>
                </c:pt>
                <c:pt idx="8304">
                  <c:v>5</c:v>
                </c:pt>
                <c:pt idx="8305">
                  <c:v>5</c:v>
                </c:pt>
                <c:pt idx="8306">
                  <c:v>7.5</c:v>
                </c:pt>
                <c:pt idx="8307">
                  <c:v>5</c:v>
                </c:pt>
                <c:pt idx="8308">
                  <c:v>5</c:v>
                </c:pt>
                <c:pt idx="8309">
                  <c:v>5</c:v>
                </c:pt>
                <c:pt idx="8310">
                  <c:v>11.5</c:v>
                </c:pt>
                <c:pt idx="8311">
                  <c:v>7.5</c:v>
                </c:pt>
                <c:pt idx="8312">
                  <c:v>21.5</c:v>
                </c:pt>
                <c:pt idx="8313">
                  <c:v>14.5</c:v>
                </c:pt>
                <c:pt idx="8314">
                  <c:v>9.5</c:v>
                </c:pt>
                <c:pt idx="8315">
                  <c:v>9.5</c:v>
                </c:pt>
                <c:pt idx="8316">
                  <c:v>5</c:v>
                </c:pt>
                <c:pt idx="8317">
                  <c:v>6.75</c:v>
                </c:pt>
                <c:pt idx="8318">
                  <c:v>7.5</c:v>
                </c:pt>
                <c:pt idx="8319">
                  <c:v>7.5</c:v>
                </c:pt>
                <c:pt idx="8320">
                  <c:v>10</c:v>
                </c:pt>
                <c:pt idx="8321">
                  <c:v>14.5</c:v>
                </c:pt>
                <c:pt idx="8322">
                  <c:v>5</c:v>
                </c:pt>
                <c:pt idx="8323">
                  <c:v>5</c:v>
                </c:pt>
                <c:pt idx="8324">
                  <c:v>5</c:v>
                </c:pt>
                <c:pt idx="8325">
                  <c:v>5</c:v>
                </c:pt>
                <c:pt idx="8326">
                  <c:v>11.75</c:v>
                </c:pt>
                <c:pt idx="8327">
                  <c:v>5</c:v>
                </c:pt>
                <c:pt idx="8328">
                  <c:v>5</c:v>
                </c:pt>
                <c:pt idx="8329">
                  <c:v>5</c:v>
                </c:pt>
                <c:pt idx="8330">
                  <c:v>7.5</c:v>
                </c:pt>
                <c:pt idx="8331">
                  <c:v>6.5</c:v>
                </c:pt>
                <c:pt idx="8332">
                  <c:v>5</c:v>
                </c:pt>
                <c:pt idx="8333">
                  <c:v>20</c:v>
                </c:pt>
                <c:pt idx="8334">
                  <c:v>7.5</c:v>
                </c:pt>
                <c:pt idx="8335">
                  <c:v>7.5</c:v>
                </c:pt>
                <c:pt idx="8336">
                  <c:v>5</c:v>
                </c:pt>
                <c:pt idx="8337">
                  <c:v>6.75</c:v>
                </c:pt>
                <c:pt idx="8338">
                  <c:v>14.5</c:v>
                </c:pt>
                <c:pt idx="8339">
                  <c:v>17.5</c:v>
                </c:pt>
                <c:pt idx="8340">
                  <c:v>7.5</c:v>
                </c:pt>
                <c:pt idx="8341">
                  <c:v>9.5</c:v>
                </c:pt>
                <c:pt idx="8342">
                  <c:v>9.5</c:v>
                </c:pt>
                <c:pt idx="8343">
                  <c:v>9.5</c:v>
                </c:pt>
                <c:pt idx="8344">
                  <c:v>5</c:v>
                </c:pt>
                <c:pt idx="8345">
                  <c:v>6.75</c:v>
                </c:pt>
                <c:pt idx="8346">
                  <c:v>6.75</c:v>
                </c:pt>
                <c:pt idx="8347">
                  <c:v>12.5</c:v>
                </c:pt>
                <c:pt idx="8348">
                  <c:v>7.5</c:v>
                </c:pt>
                <c:pt idx="8349">
                  <c:v>14.25</c:v>
                </c:pt>
                <c:pt idx="8350">
                  <c:v>7.5</c:v>
                </c:pt>
                <c:pt idx="8351">
                  <c:v>7.5</c:v>
                </c:pt>
                <c:pt idx="8352">
                  <c:v>5</c:v>
                </c:pt>
                <c:pt idx="8353">
                  <c:v>6.5</c:v>
                </c:pt>
                <c:pt idx="8354">
                  <c:v>6.5</c:v>
                </c:pt>
                <c:pt idx="8355">
                  <c:v>5</c:v>
                </c:pt>
                <c:pt idx="8356">
                  <c:v>9.5</c:v>
                </c:pt>
                <c:pt idx="8357">
                  <c:v>17.5</c:v>
                </c:pt>
                <c:pt idx="8358">
                  <c:v>14.5</c:v>
                </c:pt>
                <c:pt idx="8359">
                  <c:v>5</c:v>
                </c:pt>
                <c:pt idx="8360">
                  <c:v>5</c:v>
                </c:pt>
                <c:pt idx="8361">
                  <c:v>5</c:v>
                </c:pt>
                <c:pt idx="8362">
                  <c:v>22</c:v>
                </c:pt>
                <c:pt idx="8363">
                  <c:v>9.5</c:v>
                </c:pt>
                <c:pt idx="8364">
                  <c:v>7.5</c:v>
                </c:pt>
                <c:pt idx="8365">
                  <c:v>10</c:v>
                </c:pt>
                <c:pt idx="8366">
                  <c:v>5</c:v>
                </c:pt>
                <c:pt idx="8367">
                  <c:v>5</c:v>
                </c:pt>
                <c:pt idx="8368">
                  <c:v>5</c:v>
                </c:pt>
                <c:pt idx="8369">
                  <c:v>5</c:v>
                </c:pt>
                <c:pt idx="8370">
                  <c:v>7.5</c:v>
                </c:pt>
                <c:pt idx="8371">
                  <c:v>7.5</c:v>
                </c:pt>
                <c:pt idx="8372">
                  <c:v>5</c:v>
                </c:pt>
                <c:pt idx="8373">
                  <c:v>14.5</c:v>
                </c:pt>
                <c:pt idx="8374">
                  <c:v>9.5</c:v>
                </c:pt>
                <c:pt idx="8375">
                  <c:v>15</c:v>
                </c:pt>
                <c:pt idx="8376">
                  <c:v>7.5</c:v>
                </c:pt>
                <c:pt idx="8377">
                  <c:v>7.5</c:v>
                </c:pt>
                <c:pt idx="8378">
                  <c:v>7.5</c:v>
                </c:pt>
                <c:pt idx="8379">
                  <c:v>16.5</c:v>
                </c:pt>
                <c:pt idx="8380">
                  <c:v>12.5</c:v>
                </c:pt>
                <c:pt idx="8381">
                  <c:v>5</c:v>
                </c:pt>
                <c:pt idx="8382">
                  <c:v>7.5</c:v>
                </c:pt>
                <c:pt idx="8383">
                  <c:v>5</c:v>
                </c:pt>
                <c:pt idx="8384">
                  <c:v>7.5</c:v>
                </c:pt>
                <c:pt idx="8385">
                  <c:v>5</c:v>
                </c:pt>
                <c:pt idx="8386">
                  <c:v>5</c:v>
                </c:pt>
                <c:pt idx="8387">
                  <c:v>5</c:v>
                </c:pt>
                <c:pt idx="8388">
                  <c:v>5</c:v>
                </c:pt>
                <c:pt idx="8389">
                  <c:v>5</c:v>
                </c:pt>
                <c:pt idx="8390">
                  <c:v>7.5</c:v>
                </c:pt>
                <c:pt idx="8391">
                  <c:v>10</c:v>
                </c:pt>
                <c:pt idx="8392">
                  <c:v>9.5</c:v>
                </c:pt>
                <c:pt idx="8393">
                  <c:v>5</c:v>
                </c:pt>
                <c:pt idx="8394">
                  <c:v>5</c:v>
                </c:pt>
                <c:pt idx="8395">
                  <c:v>5</c:v>
                </c:pt>
                <c:pt idx="8396">
                  <c:v>5</c:v>
                </c:pt>
                <c:pt idx="8397">
                  <c:v>10</c:v>
                </c:pt>
                <c:pt idx="8398">
                  <c:v>9.5</c:v>
                </c:pt>
                <c:pt idx="8399">
                  <c:v>5</c:v>
                </c:pt>
                <c:pt idx="8400">
                  <c:v>5</c:v>
                </c:pt>
                <c:pt idx="8401">
                  <c:v>5</c:v>
                </c:pt>
                <c:pt idx="8402">
                  <c:v>5</c:v>
                </c:pt>
                <c:pt idx="8403">
                  <c:v>227.5</c:v>
                </c:pt>
                <c:pt idx="8404">
                  <c:v>390.25</c:v>
                </c:pt>
                <c:pt idx="8405">
                  <c:v>45.25</c:v>
                </c:pt>
                <c:pt idx="8406">
                  <c:v>211</c:v>
                </c:pt>
                <c:pt idx="8407">
                  <c:v>284.5</c:v>
                </c:pt>
                <c:pt idx="8408">
                  <c:v>28.5</c:v>
                </c:pt>
                <c:pt idx="8409">
                  <c:v>304.75</c:v>
                </c:pt>
                <c:pt idx="8410">
                  <c:v>208.75</c:v>
                </c:pt>
                <c:pt idx="8411">
                  <c:v>171</c:v>
                </c:pt>
                <c:pt idx="8412">
                  <c:v>581</c:v>
                </c:pt>
                <c:pt idx="8413">
                  <c:v>19</c:v>
                </c:pt>
                <c:pt idx="8414">
                  <c:v>235</c:v>
                </c:pt>
                <c:pt idx="8415">
                  <c:v>290.25</c:v>
                </c:pt>
                <c:pt idx="8416">
                  <c:v>258</c:v>
                </c:pt>
                <c:pt idx="8417">
                  <c:v>362.75</c:v>
                </c:pt>
                <c:pt idx="8418">
                  <c:v>150</c:v>
                </c:pt>
                <c:pt idx="8419">
                  <c:v>79.25</c:v>
                </c:pt>
                <c:pt idx="8420">
                  <c:v>116</c:v>
                </c:pt>
                <c:pt idx="8421">
                  <c:v>323</c:v>
                </c:pt>
                <c:pt idx="8422">
                  <c:v>44.25</c:v>
                </c:pt>
                <c:pt idx="8423">
                  <c:v>49.5</c:v>
                </c:pt>
                <c:pt idx="8424">
                  <c:v>523</c:v>
                </c:pt>
                <c:pt idx="8425">
                  <c:v>378</c:v>
                </c:pt>
                <c:pt idx="8426">
                  <c:v>72.75</c:v>
                </c:pt>
                <c:pt idx="8427">
                  <c:v>9.5</c:v>
                </c:pt>
                <c:pt idx="8428">
                  <c:v>13.5</c:v>
                </c:pt>
                <c:pt idx="8429">
                  <c:v>421</c:v>
                </c:pt>
                <c:pt idx="8430">
                  <c:v>350</c:v>
                </c:pt>
                <c:pt idx="8431">
                  <c:v>19.5</c:v>
                </c:pt>
                <c:pt idx="8432">
                  <c:v>219</c:v>
                </c:pt>
                <c:pt idx="8433">
                  <c:v>243.5</c:v>
                </c:pt>
                <c:pt idx="8434">
                  <c:v>217.5</c:v>
                </c:pt>
                <c:pt idx="8435">
                  <c:v>5</c:v>
                </c:pt>
                <c:pt idx="8436">
                  <c:v>15</c:v>
                </c:pt>
                <c:pt idx="8437">
                  <c:v>190</c:v>
                </c:pt>
                <c:pt idx="8438">
                  <c:v>397.5</c:v>
                </c:pt>
                <c:pt idx="8439">
                  <c:v>727</c:v>
                </c:pt>
                <c:pt idx="8440">
                  <c:v>500.5</c:v>
                </c:pt>
                <c:pt idx="8441">
                  <c:v>57</c:v>
                </c:pt>
                <c:pt idx="8442">
                  <c:v>148</c:v>
                </c:pt>
                <c:pt idx="8443">
                  <c:v>25</c:v>
                </c:pt>
                <c:pt idx="8444">
                  <c:v>23</c:v>
                </c:pt>
                <c:pt idx="8445">
                  <c:v>10</c:v>
                </c:pt>
                <c:pt idx="8446">
                  <c:v>333.5</c:v>
                </c:pt>
                <c:pt idx="8447">
                  <c:v>30</c:v>
                </c:pt>
                <c:pt idx="8448">
                  <c:v>207.25</c:v>
                </c:pt>
                <c:pt idx="8449">
                  <c:v>5</c:v>
                </c:pt>
                <c:pt idx="8450">
                  <c:v>48.5</c:v>
                </c:pt>
                <c:pt idx="8451">
                  <c:v>20.5</c:v>
                </c:pt>
                <c:pt idx="8452">
                  <c:v>428.5</c:v>
                </c:pt>
                <c:pt idx="8453">
                  <c:v>429.5</c:v>
                </c:pt>
                <c:pt idx="8454">
                  <c:v>375.25</c:v>
                </c:pt>
                <c:pt idx="8455">
                  <c:v>67.5</c:v>
                </c:pt>
                <c:pt idx="8456">
                  <c:v>342</c:v>
                </c:pt>
                <c:pt idx="8457">
                  <c:v>19</c:v>
                </c:pt>
                <c:pt idx="8458">
                  <c:v>160.5</c:v>
                </c:pt>
                <c:pt idx="8459">
                  <c:v>9.5</c:v>
                </c:pt>
                <c:pt idx="8460">
                  <c:v>5</c:v>
                </c:pt>
                <c:pt idx="8461">
                  <c:v>7.5</c:v>
                </c:pt>
                <c:pt idx="8462">
                  <c:v>6.5</c:v>
                </c:pt>
                <c:pt idx="8463">
                  <c:v>7.5</c:v>
                </c:pt>
                <c:pt idx="8464">
                  <c:v>15</c:v>
                </c:pt>
                <c:pt idx="8465">
                  <c:v>5</c:v>
                </c:pt>
                <c:pt idx="8466">
                  <c:v>5</c:v>
                </c:pt>
                <c:pt idx="8467">
                  <c:v>5</c:v>
                </c:pt>
                <c:pt idx="8468">
                  <c:v>7.5</c:v>
                </c:pt>
                <c:pt idx="8469">
                  <c:v>6.75</c:v>
                </c:pt>
                <c:pt idx="8470">
                  <c:v>7.5</c:v>
                </c:pt>
                <c:pt idx="8471">
                  <c:v>5</c:v>
                </c:pt>
                <c:pt idx="8472">
                  <c:v>6.75</c:v>
                </c:pt>
                <c:pt idx="8473">
                  <c:v>7.5</c:v>
                </c:pt>
                <c:pt idx="8474">
                  <c:v>5</c:v>
                </c:pt>
                <c:pt idx="8475">
                  <c:v>5</c:v>
                </c:pt>
                <c:pt idx="8476">
                  <c:v>7.5</c:v>
                </c:pt>
                <c:pt idx="8477">
                  <c:v>5</c:v>
                </c:pt>
                <c:pt idx="8478">
                  <c:v>20</c:v>
                </c:pt>
                <c:pt idx="8479">
                  <c:v>5</c:v>
                </c:pt>
                <c:pt idx="8480">
                  <c:v>9.5</c:v>
                </c:pt>
                <c:pt idx="8481">
                  <c:v>7.5</c:v>
                </c:pt>
                <c:pt idx="8482">
                  <c:v>5</c:v>
                </c:pt>
                <c:pt idx="8483">
                  <c:v>5</c:v>
                </c:pt>
                <c:pt idx="8484">
                  <c:v>9.5</c:v>
                </c:pt>
                <c:pt idx="8485">
                  <c:v>7.5</c:v>
                </c:pt>
                <c:pt idx="8486">
                  <c:v>6.5</c:v>
                </c:pt>
                <c:pt idx="8487">
                  <c:v>5</c:v>
                </c:pt>
                <c:pt idx="8488">
                  <c:v>5</c:v>
                </c:pt>
                <c:pt idx="8489">
                  <c:v>5</c:v>
                </c:pt>
                <c:pt idx="8490">
                  <c:v>5</c:v>
                </c:pt>
                <c:pt idx="8491">
                  <c:v>5</c:v>
                </c:pt>
                <c:pt idx="8492">
                  <c:v>7.5</c:v>
                </c:pt>
                <c:pt idx="8493">
                  <c:v>14.25</c:v>
                </c:pt>
                <c:pt idx="8494">
                  <c:v>5</c:v>
                </c:pt>
                <c:pt idx="8495">
                  <c:v>5</c:v>
                </c:pt>
                <c:pt idx="8496">
                  <c:v>10</c:v>
                </c:pt>
                <c:pt idx="8497">
                  <c:v>11.5</c:v>
                </c:pt>
                <c:pt idx="8498">
                  <c:v>7.5</c:v>
                </c:pt>
                <c:pt idx="8499">
                  <c:v>9.5</c:v>
                </c:pt>
                <c:pt idx="8500">
                  <c:v>9.5</c:v>
                </c:pt>
                <c:pt idx="8501">
                  <c:v>9.5</c:v>
                </c:pt>
                <c:pt idx="8502">
                  <c:v>10</c:v>
                </c:pt>
                <c:pt idx="8503">
                  <c:v>10</c:v>
                </c:pt>
                <c:pt idx="8504">
                  <c:v>9.5</c:v>
                </c:pt>
                <c:pt idx="8505">
                  <c:v>9.5</c:v>
                </c:pt>
                <c:pt idx="8506">
                  <c:v>9.5</c:v>
                </c:pt>
                <c:pt idx="8507">
                  <c:v>7.5</c:v>
                </c:pt>
                <c:pt idx="8508">
                  <c:v>9.5</c:v>
                </c:pt>
                <c:pt idx="8509">
                  <c:v>14.5</c:v>
                </c:pt>
                <c:pt idx="8510">
                  <c:v>5</c:v>
                </c:pt>
                <c:pt idx="8511">
                  <c:v>7.5</c:v>
                </c:pt>
                <c:pt idx="8512">
                  <c:v>11.75</c:v>
                </c:pt>
                <c:pt idx="8513">
                  <c:v>7.5</c:v>
                </c:pt>
                <c:pt idx="8514">
                  <c:v>5</c:v>
                </c:pt>
                <c:pt idx="8515">
                  <c:v>5</c:v>
                </c:pt>
                <c:pt idx="8516">
                  <c:v>5</c:v>
                </c:pt>
                <c:pt idx="8517">
                  <c:v>5</c:v>
                </c:pt>
                <c:pt idx="8518">
                  <c:v>7.5</c:v>
                </c:pt>
                <c:pt idx="8519">
                  <c:v>5</c:v>
                </c:pt>
                <c:pt idx="8520">
                  <c:v>6.5</c:v>
                </c:pt>
                <c:pt idx="8521">
                  <c:v>5</c:v>
                </c:pt>
                <c:pt idx="8522">
                  <c:v>7.5</c:v>
                </c:pt>
                <c:pt idx="8523">
                  <c:v>9.5</c:v>
                </c:pt>
                <c:pt idx="8524">
                  <c:v>7.5</c:v>
                </c:pt>
                <c:pt idx="8525">
                  <c:v>5</c:v>
                </c:pt>
                <c:pt idx="8526">
                  <c:v>5</c:v>
                </c:pt>
                <c:pt idx="8527">
                  <c:v>10</c:v>
                </c:pt>
                <c:pt idx="8528">
                  <c:v>5</c:v>
                </c:pt>
                <c:pt idx="8529">
                  <c:v>20</c:v>
                </c:pt>
                <c:pt idx="8530">
                  <c:v>9.5</c:v>
                </c:pt>
                <c:pt idx="8531">
                  <c:v>6.5</c:v>
                </c:pt>
                <c:pt idx="8532">
                  <c:v>7.5</c:v>
                </c:pt>
                <c:pt idx="8533">
                  <c:v>5</c:v>
                </c:pt>
                <c:pt idx="8534">
                  <c:v>7.5</c:v>
                </c:pt>
                <c:pt idx="8535">
                  <c:v>5</c:v>
                </c:pt>
                <c:pt idx="8536">
                  <c:v>7.5</c:v>
                </c:pt>
                <c:pt idx="8537">
                  <c:v>5</c:v>
                </c:pt>
                <c:pt idx="8538">
                  <c:v>5</c:v>
                </c:pt>
                <c:pt idx="8539">
                  <c:v>19</c:v>
                </c:pt>
                <c:pt idx="8540">
                  <c:v>5</c:v>
                </c:pt>
                <c:pt idx="8541">
                  <c:v>5</c:v>
                </c:pt>
                <c:pt idx="8542">
                  <c:v>5</c:v>
                </c:pt>
                <c:pt idx="8543">
                  <c:v>15</c:v>
                </c:pt>
                <c:pt idx="8544">
                  <c:v>10</c:v>
                </c:pt>
                <c:pt idx="8545">
                  <c:v>9.5</c:v>
                </c:pt>
                <c:pt idx="8546">
                  <c:v>7.5</c:v>
                </c:pt>
                <c:pt idx="8547">
                  <c:v>5</c:v>
                </c:pt>
                <c:pt idx="8548">
                  <c:v>7.5</c:v>
                </c:pt>
                <c:pt idx="8549">
                  <c:v>5</c:v>
                </c:pt>
                <c:pt idx="8550">
                  <c:v>5</c:v>
                </c:pt>
                <c:pt idx="8551">
                  <c:v>9.5</c:v>
                </c:pt>
                <c:pt idx="8552">
                  <c:v>9.5</c:v>
                </c:pt>
                <c:pt idx="8553">
                  <c:v>5</c:v>
                </c:pt>
                <c:pt idx="8554">
                  <c:v>5</c:v>
                </c:pt>
                <c:pt idx="8555">
                  <c:v>7.5</c:v>
                </c:pt>
                <c:pt idx="8556">
                  <c:v>7.5</c:v>
                </c:pt>
                <c:pt idx="8557">
                  <c:v>6.75</c:v>
                </c:pt>
                <c:pt idx="8558">
                  <c:v>7.5</c:v>
                </c:pt>
                <c:pt idx="8559">
                  <c:v>6.5</c:v>
                </c:pt>
                <c:pt idx="8560">
                  <c:v>12.5</c:v>
                </c:pt>
                <c:pt idx="8561">
                  <c:v>11.75</c:v>
                </c:pt>
                <c:pt idx="8562">
                  <c:v>5</c:v>
                </c:pt>
                <c:pt idx="8563">
                  <c:v>5</c:v>
                </c:pt>
                <c:pt idx="8564">
                  <c:v>7.5</c:v>
                </c:pt>
                <c:pt idx="8565">
                  <c:v>9.5</c:v>
                </c:pt>
                <c:pt idx="8566">
                  <c:v>9.5</c:v>
                </c:pt>
                <c:pt idx="8567">
                  <c:v>9.5</c:v>
                </c:pt>
                <c:pt idx="8568">
                  <c:v>15</c:v>
                </c:pt>
                <c:pt idx="8569">
                  <c:v>5</c:v>
                </c:pt>
                <c:pt idx="8570">
                  <c:v>10</c:v>
                </c:pt>
                <c:pt idx="8571">
                  <c:v>9.5</c:v>
                </c:pt>
                <c:pt idx="8572">
                  <c:v>7.5</c:v>
                </c:pt>
                <c:pt idx="8573">
                  <c:v>5</c:v>
                </c:pt>
                <c:pt idx="8574">
                  <c:v>7.5</c:v>
                </c:pt>
                <c:pt idx="8575">
                  <c:v>15</c:v>
                </c:pt>
                <c:pt idx="8576">
                  <c:v>5</c:v>
                </c:pt>
                <c:pt idx="8577">
                  <c:v>5</c:v>
                </c:pt>
                <c:pt idx="8578">
                  <c:v>5</c:v>
                </c:pt>
                <c:pt idx="8579">
                  <c:v>7.5</c:v>
                </c:pt>
                <c:pt idx="8580">
                  <c:v>5</c:v>
                </c:pt>
                <c:pt idx="8581">
                  <c:v>6.5</c:v>
                </c:pt>
                <c:pt idx="8582">
                  <c:v>7.5</c:v>
                </c:pt>
                <c:pt idx="8583">
                  <c:v>6.75</c:v>
                </c:pt>
                <c:pt idx="8584">
                  <c:v>7.5</c:v>
                </c:pt>
                <c:pt idx="8585">
                  <c:v>7.5</c:v>
                </c:pt>
                <c:pt idx="8586">
                  <c:v>7.5</c:v>
                </c:pt>
                <c:pt idx="8587">
                  <c:v>5</c:v>
                </c:pt>
                <c:pt idx="8588">
                  <c:v>5</c:v>
                </c:pt>
                <c:pt idx="8589">
                  <c:v>7.5</c:v>
                </c:pt>
                <c:pt idx="8590">
                  <c:v>5</c:v>
                </c:pt>
                <c:pt idx="8591">
                  <c:v>6.5</c:v>
                </c:pt>
                <c:pt idx="8592">
                  <c:v>12.5</c:v>
                </c:pt>
                <c:pt idx="8593">
                  <c:v>7.5</c:v>
                </c:pt>
                <c:pt idx="8594">
                  <c:v>5</c:v>
                </c:pt>
                <c:pt idx="8595">
                  <c:v>6.5</c:v>
                </c:pt>
                <c:pt idx="8596">
                  <c:v>10</c:v>
                </c:pt>
                <c:pt idx="8597">
                  <c:v>9.5</c:v>
                </c:pt>
                <c:pt idx="8598">
                  <c:v>9.5</c:v>
                </c:pt>
                <c:pt idx="8599">
                  <c:v>9.5</c:v>
                </c:pt>
                <c:pt idx="8600">
                  <c:v>10</c:v>
                </c:pt>
                <c:pt idx="8601">
                  <c:v>16.25</c:v>
                </c:pt>
                <c:pt idx="8602">
                  <c:v>9.5</c:v>
                </c:pt>
                <c:pt idx="8603">
                  <c:v>6.5</c:v>
                </c:pt>
                <c:pt idx="8604">
                  <c:v>7.5</c:v>
                </c:pt>
                <c:pt idx="8605">
                  <c:v>11.75</c:v>
                </c:pt>
                <c:pt idx="8606">
                  <c:v>5</c:v>
                </c:pt>
                <c:pt idx="8607">
                  <c:v>5</c:v>
                </c:pt>
                <c:pt idx="8608">
                  <c:v>5</c:v>
                </c:pt>
                <c:pt idx="8609">
                  <c:v>5</c:v>
                </c:pt>
                <c:pt idx="8610">
                  <c:v>9.5</c:v>
                </c:pt>
                <c:pt idx="8611">
                  <c:v>5</c:v>
                </c:pt>
                <c:pt idx="8612">
                  <c:v>6.5</c:v>
                </c:pt>
                <c:pt idx="8613">
                  <c:v>6.75</c:v>
                </c:pt>
                <c:pt idx="8614">
                  <c:v>5</c:v>
                </c:pt>
                <c:pt idx="8615">
                  <c:v>11.5</c:v>
                </c:pt>
                <c:pt idx="8616">
                  <c:v>5</c:v>
                </c:pt>
                <c:pt idx="8617">
                  <c:v>7.5</c:v>
                </c:pt>
                <c:pt idx="8618">
                  <c:v>5</c:v>
                </c:pt>
                <c:pt idx="8619">
                  <c:v>7.5</c:v>
                </c:pt>
                <c:pt idx="8620">
                  <c:v>7.5</c:v>
                </c:pt>
                <c:pt idx="8621">
                  <c:v>7.5</c:v>
                </c:pt>
                <c:pt idx="8622">
                  <c:v>9.5</c:v>
                </c:pt>
                <c:pt idx="8623">
                  <c:v>9.5</c:v>
                </c:pt>
                <c:pt idx="8624">
                  <c:v>6.5</c:v>
                </c:pt>
                <c:pt idx="8625">
                  <c:v>11.75</c:v>
                </c:pt>
                <c:pt idx="8626">
                  <c:v>7.5</c:v>
                </c:pt>
                <c:pt idx="8627">
                  <c:v>5</c:v>
                </c:pt>
                <c:pt idx="8628">
                  <c:v>6.5</c:v>
                </c:pt>
                <c:pt idx="8629">
                  <c:v>7.5</c:v>
                </c:pt>
                <c:pt idx="8630">
                  <c:v>9.5</c:v>
                </c:pt>
                <c:pt idx="8631">
                  <c:v>9.5</c:v>
                </c:pt>
                <c:pt idx="8632">
                  <c:v>6.75</c:v>
                </c:pt>
                <c:pt idx="8633">
                  <c:v>5</c:v>
                </c:pt>
                <c:pt idx="8634">
                  <c:v>5</c:v>
                </c:pt>
                <c:pt idx="8635">
                  <c:v>5</c:v>
                </c:pt>
                <c:pt idx="8636">
                  <c:v>5</c:v>
                </c:pt>
                <c:pt idx="8637">
                  <c:v>5</c:v>
                </c:pt>
                <c:pt idx="8638">
                  <c:v>7.5</c:v>
                </c:pt>
                <c:pt idx="8639">
                  <c:v>5</c:v>
                </c:pt>
                <c:pt idx="8640">
                  <c:v>5</c:v>
                </c:pt>
                <c:pt idx="8641">
                  <c:v>7.5</c:v>
                </c:pt>
                <c:pt idx="8642">
                  <c:v>7.5</c:v>
                </c:pt>
                <c:pt idx="8643">
                  <c:v>6.75</c:v>
                </c:pt>
                <c:pt idx="8644">
                  <c:v>5</c:v>
                </c:pt>
                <c:pt idx="8645">
                  <c:v>7.5</c:v>
                </c:pt>
                <c:pt idx="8646">
                  <c:v>9.5</c:v>
                </c:pt>
                <c:pt idx="8647">
                  <c:v>9.5</c:v>
                </c:pt>
                <c:pt idx="8648">
                  <c:v>7.5</c:v>
                </c:pt>
                <c:pt idx="8649">
                  <c:v>5</c:v>
                </c:pt>
                <c:pt idx="8650">
                  <c:v>10</c:v>
                </c:pt>
                <c:pt idx="8651">
                  <c:v>10</c:v>
                </c:pt>
                <c:pt idx="8652">
                  <c:v>7.5</c:v>
                </c:pt>
                <c:pt idx="8653">
                  <c:v>6.5</c:v>
                </c:pt>
                <c:pt idx="8654">
                  <c:v>12.5</c:v>
                </c:pt>
                <c:pt idx="8655">
                  <c:v>12.5</c:v>
                </c:pt>
                <c:pt idx="8656">
                  <c:v>9.5</c:v>
                </c:pt>
                <c:pt idx="8657">
                  <c:v>5</c:v>
                </c:pt>
                <c:pt idx="8658">
                  <c:v>5</c:v>
                </c:pt>
                <c:pt idx="8659">
                  <c:v>6.5</c:v>
                </c:pt>
                <c:pt idx="8660">
                  <c:v>22.5</c:v>
                </c:pt>
                <c:pt idx="8661">
                  <c:v>15</c:v>
                </c:pt>
                <c:pt idx="8662">
                  <c:v>7.5</c:v>
                </c:pt>
                <c:pt idx="8663">
                  <c:v>7.5</c:v>
                </c:pt>
                <c:pt idx="8664">
                  <c:v>5</c:v>
                </c:pt>
                <c:pt idx="8665">
                  <c:v>5</c:v>
                </c:pt>
                <c:pt idx="8666">
                  <c:v>7.5</c:v>
                </c:pt>
                <c:pt idx="8667">
                  <c:v>5</c:v>
                </c:pt>
                <c:pt idx="8668">
                  <c:v>5</c:v>
                </c:pt>
                <c:pt idx="8669">
                  <c:v>5</c:v>
                </c:pt>
                <c:pt idx="8670">
                  <c:v>7.5</c:v>
                </c:pt>
                <c:pt idx="8671">
                  <c:v>9.5</c:v>
                </c:pt>
                <c:pt idx="8672">
                  <c:v>9.5</c:v>
                </c:pt>
                <c:pt idx="8673">
                  <c:v>7.5</c:v>
                </c:pt>
                <c:pt idx="8674">
                  <c:v>14.5</c:v>
                </c:pt>
                <c:pt idx="8675">
                  <c:v>7.5</c:v>
                </c:pt>
                <c:pt idx="8676">
                  <c:v>12.5</c:v>
                </c:pt>
                <c:pt idx="8677">
                  <c:v>7.5</c:v>
                </c:pt>
                <c:pt idx="8678">
                  <c:v>9.5</c:v>
                </c:pt>
                <c:pt idx="8679">
                  <c:v>10</c:v>
                </c:pt>
                <c:pt idx="8680">
                  <c:v>9.5</c:v>
                </c:pt>
                <c:pt idx="8681">
                  <c:v>7.5</c:v>
                </c:pt>
                <c:pt idx="8682">
                  <c:v>5</c:v>
                </c:pt>
                <c:pt idx="8683">
                  <c:v>5</c:v>
                </c:pt>
                <c:pt idx="8684">
                  <c:v>5</c:v>
                </c:pt>
                <c:pt idx="8685">
                  <c:v>7.5</c:v>
                </c:pt>
                <c:pt idx="8686">
                  <c:v>5</c:v>
                </c:pt>
                <c:pt idx="8687">
                  <c:v>7.5</c:v>
                </c:pt>
                <c:pt idx="8688">
                  <c:v>16.25</c:v>
                </c:pt>
                <c:pt idx="8689">
                  <c:v>9.5</c:v>
                </c:pt>
                <c:pt idx="8690">
                  <c:v>9.5</c:v>
                </c:pt>
                <c:pt idx="8691">
                  <c:v>7.5</c:v>
                </c:pt>
                <c:pt idx="8692">
                  <c:v>17</c:v>
                </c:pt>
                <c:pt idx="8693">
                  <c:v>7.5</c:v>
                </c:pt>
                <c:pt idx="8694">
                  <c:v>12.5</c:v>
                </c:pt>
                <c:pt idx="8695">
                  <c:v>14.5</c:v>
                </c:pt>
                <c:pt idx="8696">
                  <c:v>9.5</c:v>
                </c:pt>
                <c:pt idx="8697">
                  <c:v>9.5</c:v>
                </c:pt>
                <c:pt idx="8698">
                  <c:v>5</c:v>
                </c:pt>
                <c:pt idx="8699">
                  <c:v>5</c:v>
                </c:pt>
                <c:pt idx="8700">
                  <c:v>12.5</c:v>
                </c:pt>
                <c:pt idx="8701">
                  <c:v>7.5</c:v>
                </c:pt>
                <c:pt idx="8702">
                  <c:v>6.5</c:v>
                </c:pt>
                <c:pt idx="8703">
                  <c:v>6.75</c:v>
                </c:pt>
                <c:pt idx="8704">
                  <c:v>7.5</c:v>
                </c:pt>
                <c:pt idx="8705">
                  <c:v>5</c:v>
                </c:pt>
                <c:pt idx="8706">
                  <c:v>5</c:v>
                </c:pt>
                <c:pt idx="8707">
                  <c:v>6.75</c:v>
                </c:pt>
                <c:pt idx="8708">
                  <c:v>5</c:v>
                </c:pt>
                <c:pt idx="8709">
                  <c:v>9.5</c:v>
                </c:pt>
                <c:pt idx="8710">
                  <c:v>10</c:v>
                </c:pt>
                <c:pt idx="8711">
                  <c:v>10</c:v>
                </c:pt>
                <c:pt idx="8712">
                  <c:v>9.5</c:v>
                </c:pt>
                <c:pt idx="8713">
                  <c:v>9.5</c:v>
                </c:pt>
                <c:pt idx="8714">
                  <c:v>5</c:v>
                </c:pt>
                <c:pt idx="8715">
                  <c:v>7.5</c:v>
                </c:pt>
                <c:pt idx="8716">
                  <c:v>9.5</c:v>
                </c:pt>
                <c:pt idx="8717">
                  <c:v>14.5</c:v>
                </c:pt>
                <c:pt idx="8718">
                  <c:v>10</c:v>
                </c:pt>
                <c:pt idx="8719">
                  <c:v>5</c:v>
                </c:pt>
                <c:pt idx="8720">
                  <c:v>5</c:v>
                </c:pt>
                <c:pt idx="8721">
                  <c:v>10</c:v>
                </c:pt>
                <c:pt idx="8722">
                  <c:v>10</c:v>
                </c:pt>
                <c:pt idx="8723">
                  <c:v>10</c:v>
                </c:pt>
                <c:pt idx="8724">
                  <c:v>5</c:v>
                </c:pt>
                <c:pt idx="8725">
                  <c:v>5</c:v>
                </c:pt>
                <c:pt idx="8726">
                  <c:v>5</c:v>
                </c:pt>
                <c:pt idx="8727">
                  <c:v>7.5</c:v>
                </c:pt>
                <c:pt idx="8728">
                  <c:v>5</c:v>
                </c:pt>
                <c:pt idx="8729">
                  <c:v>5</c:v>
                </c:pt>
                <c:pt idx="8730">
                  <c:v>5</c:v>
                </c:pt>
                <c:pt idx="8731">
                  <c:v>5</c:v>
                </c:pt>
                <c:pt idx="8732">
                  <c:v>11.5</c:v>
                </c:pt>
                <c:pt idx="8733">
                  <c:v>5</c:v>
                </c:pt>
                <c:pt idx="8734">
                  <c:v>6.75</c:v>
                </c:pt>
                <c:pt idx="8735">
                  <c:v>9.5</c:v>
                </c:pt>
                <c:pt idx="8736">
                  <c:v>9.5</c:v>
                </c:pt>
                <c:pt idx="8737">
                  <c:v>10</c:v>
                </c:pt>
                <c:pt idx="8738">
                  <c:v>10</c:v>
                </c:pt>
                <c:pt idx="8739">
                  <c:v>10</c:v>
                </c:pt>
                <c:pt idx="8740">
                  <c:v>5</c:v>
                </c:pt>
                <c:pt idx="8741">
                  <c:v>7.5</c:v>
                </c:pt>
                <c:pt idx="8742">
                  <c:v>7.5</c:v>
                </c:pt>
                <c:pt idx="8743">
                  <c:v>5</c:v>
                </c:pt>
                <c:pt idx="8744">
                  <c:v>5</c:v>
                </c:pt>
                <c:pt idx="8745">
                  <c:v>7.5</c:v>
                </c:pt>
                <c:pt idx="8746">
                  <c:v>21.75</c:v>
                </c:pt>
                <c:pt idx="8747">
                  <c:v>5</c:v>
                </c:pt>
                <c:pt idx="8748">
                  <c:v>6.5</c:v>
                </c:pt>
                <c:pt idx="8749">
                  <c:v>7.5</c:v>
                </c:pt>
                <c:pt idx="8750">
                  <c:v>10</c:v>
                </c:pt>
                <c:pt idx="8751">
                  <c:v>10</c:v>
                </c:pt>
                <c:pt idx="8752">
                  <c:v>5</c:v>
                </c:pt>
                <c:pt idx="8753">
                  <c:v>5</c:v>
                </c:pt>
                <c:pt idx="8754">
                  <c:v>5</c:v>
                </c:pt>
                <c:pt idx="8755">
                  <c:v>5</c:v>
                </c:pt>
                <c:pt idx="8756">
                  <c:v>5</c:v>
                </c:pt>
                <c:pt idx="8757">
                  <c:v>7.5</c:v>
                </c:pt>
                <c:pt idx="8758">
                  <c:v>7.5</c:v>
                </c:pt>
                <c:pt idx="8759">
                  <c:v>7.5</c:v>
                </c:pt>
                <c:pt idx="8760">
                  <c:v>14.5</c:v>
                </c:pt>
                <c:pt idx="8761">
                  <c:v>10</c:v>
                </c:pt>
                <c:pt idx="8762">
                  <c:v>10</c:v>
                </c:pt>
                <c:pt idx="8763">
                  <c:v>9.5</c:v>
                </c:pt>
                <c:pt idx="8764">
                  <c:v>7.5</c:v>
                </c:pt>
                <c:pt idx="8765">
                  <c:v>5</c:v>
                </c:pt>
                <c:pt idx="8766">
                  <c:v>6.5</c:v>
                </c:pt>
                <c:pt idx="8767">
                  <c:v>5</c:v>
                </c:pt>
                <c:pt idx="8768">
                  <c:v>5</c:v>
                </c:pt>
                <c:pt idx="8769">
                  <c:v>7.5</c:v>
                </c:pt>
                <c:pt idx="8770">
                  <c:v>7.5</c:v>
                </c:pt>
                <c:pt idx="8771">
                  <c:v>6.5</c:v>
                </c:pt>
                <c:pt idx="8772">
                  <c:v>7.5</c:v>
                </c:pt>
                <c:pt idx="8773">
                  <c:v>7.5</c:v>
                </c:pt>
                <c:pt idx="8774">
                  <c:v>5</c:v>
                </c:pt>
                <c:pt idx="8775">
                  <c:v>9.5</c:v>
                </c:pt>
                <c:pt idx="8776">
                  <c:v>12.5</c:v>
                </c:pt>
                <c:pt idx="8777">
                  <c:v>10</c:v>
                </c:pt>
                <c:pt idx="8778">
                  <c:v>15</c:v>
                </c:pt>
                <c:pt idx="8779">
                  <c:v>14.5</c:v>
                </c:pt>
                <c:pt idx="8780">
                  <c:v>10</c:v>
                </c:pt>
                <c:pt idx="8781">
                  <c:v>7.5</c:v>
                </c:pt>
                <c:pt idx="8782">
                  <c:v>5</c:v>
                </c:pt>
                <c:pt idx="8783">
                  <c:v>11.75</c:v>
                </c:pt>
                <c:pt idx="8784">
                  <c:v>5</c:v>
                </c:pt>
                <c:pt idx="8785">
                  <c:v>9.5</c:v>
                </c:pt>
                <c:pt idx="8786">
                  <c:v>5</c:v>
                </c:pt>
                <c:pt idx="8787">
                  <c:v>15</c:v>
                </c:pt>
                <c:pt idx="8788">
                  <c:v>7.5</c:v>
                </c:pt>
                <c:pt idx="8789">
                  <c:v>7.5</c:v>
                </c:pt>
                <c:pt idx="8790">
                  <c:v>5</c:v>
                </c:pt>
                <c:pt idx="8791">
                  <c:v>5</c:v>
                </c:pt>
                <c:pt idx="8792">
                  <c:v>5</c:v>
                </c:pt>
                <c:pt idx="8793">
                  <c:v>5</c:v>
                </c:pt>
                <c:pt idx="8794">
                  <c:v>5</c:v>
                </c:pt>
                <c:pt idx="8795">
                  <c:v>7.5</c:v>
                </c:pt>
                <c:pt idx="8796">
                  <c:v>6.5</c:v>
                </c:pt>
                <c:pt idx="8797">
                  <c:v>5</c:v>
                </c:pt>
                <c:pt idx="8798">
                  <c:v>10</c:v>
                </c:pt>
                <c:pt idx="8799">
                  <c:v>9.5</c:v>
                </c:pt>
                <c:pt idx="8800">
                  <c:v>14.5</c:v>
                </c:pt>
                <c:pt idx="8801">
                  <c:v>14.5</c:v>
                </c:pt>
                <c:pt idx="8802">
                  <c:v>5</c:v>
                </c:pt>
                <c:pt idx="8803">
                  <c:v>7.5</c:v>
                </c:pt>
                <c:pt idx="8804">
                  <c:v>7.5</c:v>
                </c:pt>
                <c:pt idx="8805">
                  <c:v>9.5</c:v>
                </c:pt>
                <c:pt idx="8806">
                  <c:v>7.5</c:v>
                </c:pt>
                <c:pt idx="8807">
                  <c:v>7.5</c:v>
                </c:pt>
                <c:pt idx="8808">
                  <c:v>5</c:v>
                </c:pt>
                <c:pt idx="8809">
                  <c:v>5</c:v>
                </c:pt>
                <c:pt idx="8810">
                  <c:v>7.5</c:v>
                </c:pt>
                <c:pt idx="8811">
                  <c:v>5</c:v>
                </c:pt>
                <c:pt idx="8812">
                  <c:v>7.5</c:v>
                </c:pt>
                <c:pt idx="8813">
                  <c:v>6.5</c:v>
                </c:pt>
                <c:pt idx="8814">
                  <c:v>6.75</c:v>
                </c:pt>
                <c:pt idx="8815">
                  <c:v>9.5</c:v>
                </c:pt>
                <c:pt idx="8816">
                  <c:v>10</c:v>
                </c:pt>
                <c:pt idx="8817">
                  <c:v>17.5</c:v>
                </c:pt>
                <c:pt idx="8818">
                  <c:v>7.5</c:v>
                </c:pt>
                <c:pt idx="8819">
                  <c:v>7.5</c:v>
                </c:pt>
                <c:pt idx="8820">
                  <c:v>7.5</c:v>
                </c:pt>
                <c:pt idx="8821">
                  <c:v>7.5</c:v>
                </c:pt>
                <c:pt idx="8822">
                  <c:v>22</c:v>
                </c:pt>
                <c:pt idx="8823">
                  <c:v>17</c:v>
                </c:pt>
                <c:pt idx="8824">
                  <c:v>6.5</c:v>
                </c:pt>
                <c:pt idx="8825">
                  <c:v>10</c:v>
                </c:pt>
                <c:pt idx="8826">
                  <c:v>5</c:v>
                </c:pt>
                <c:pt idx="8827">
                  <c:v>5</c:v>
                </c:pt>
                <c:pt idx="8828">
                  <c:v>5</c:v>
                </c:pt>
                <c:pt idx="8829">
                  <c:v>15</c:v>
                </c:pt>
                <c:pt idx="8830">
                  <c:v>10</c:v>
                </c:pt>
                <c:pt idx="8831">
                  <c:v>9.5</c:v>
                </c:pt>
                <c:pt idx="8832">
                  <c:v>9.5</c:v>
                </c:pt>
                <c:pt idx="8833">
                  <c:v>14.5</c:v>
                </c:pt>
                <c:pt idx="8834">
                  <c:v>5</c:v>
                </c:pt>
                <c:pt idx="8835">
                  <c:v>7.5</c:v>
                </c:pt>
                <c:pt idx="8836">
                  <c:v>12.5</c:v>
                </c:pt>
                <c:pt idx="8837">
                  <c:v>17.5</c:v>
                </c:pt>
                <c:pt idx="8838">
                  <c:v>5</c:v>
                </c:pt>
                <c:pt idx="8839">
                  <c:v>5</c:v>
                </c:pt>
                <c:pt idx="8840">
                  <c:v>5</c:v>
                </c:pt>
                <c:pt idx="8841">
                  <c:v>7.5</c:v>
                </c:pt>
                <c:pt idx="8842">
                  <c:v>7.5</c:v>
                </c:pt>
                <c:pt idx="8843">
                  <c:v>5</c:v>
                </c:pt>
                <c:pt idx="8844">
                  <c:v>5</c:v>
                </c:pt>
                <c:pt idx="8845">
                  <c:v>6.5</c:v>
                </c:pt>
                <c:pt idx="8846">
                  <c:v>5</c:v>
                </c:pt>
                <c:pt idx="8847">
                  <c:v>15</c:v>
                </c:pt>
                <c:pt idx="8848">
                  <c:v>10</c:v>
                </c:pt>
                <c:pt idx="8849">
                  <c:v>23.5</c:v>
                </c:pt>
                <c:pt idx="8850">
                  <c:v>5</c:v>
                </c:pt>
                <c:pt idx="8851">
                  <c:v>7.5</c:v>
                </c:pt>
                <c:pt idx="8852">
                  <c:v>15</c:v>
                </c:pt>
                <c:pt idx="8853">
                  <c:v>10</c:v>
                </c:pt>
                <c:pt idx="8854">
                  <c:v>10</c:v>
                </c:pt>
                <c:pt idx="8855">
                  <c:v>9.5</c:v>
                </c:pt>
                <c:pt idx="8856">
                  <c:v>9.5</c:v>
                </c:pt>
                <c:pt idx="8857">
                  <c:v>9.5</c:v>
                </c:pt>
                <c:pt idx="8858">
                  <c:v>17.5</c:v>
                </c:pt>
                <c:pt idx="8859">
                  <c:v>5</c:v>
                </c:pt>
                <c:pt idx="8860">
                  <c:v>5</c:v>
                </c:pt>
                <c:pt idx="8861">
                  <c:v>9.5</c:v>
                </c:pt>
                <c:pt idx="8862">
                  <c:v>9.5</c:v>
                </c:pt>
                <c:pt idx="8863">
                  <c:v>7.5</c:v>
                </c:pt>
                <c:pt idx="8864">
                  <c:v>5</c:v>
                </c:pt>
                <c:pt idx="8865">
                  <c:v>5</c:v>
                </c:pt>
                <c:pt idx="8866">
                  <c:v>7.5</c:v>
                </c:pt>
                <c:pt idx="8867">
                  <c:v>14.5</c:v>
                </c:pt>
                <c:pt idx="8868">
                  <c:v>5</c:v>
                </c:pt>
                <c:pt idx="8869">
                  <c:v>5</c:v>
                </c:pt>
                <c:pt idx="8870">
                  <c:v>7.5</c:v>
                </c:pt>
                <c:pt idx="8871">
                  <c:v>14.5</c:v>
                </c:pt>
                <c:pt idx="8872">
                  <c:v>5</c:v>
                </c:pt>
                <c:pt idx="8873">
                  <c:v>5</c:v>
                </c:pt>
                <c:pt idx="8874">
                  <c:v>5</c:v>
                </c:pt>
                <c:pt idx="8875">
                  <c:v>22.5</c:v>
                </c:pt>
                <c:pt idx="8876">
                  <c:v>9.5</c:v>
                </c:pt>
                <c:pt idx="8877">
                  <c:v>7.5</c:v>
                </c:pt>
                <c:pt idx="8878">
                  <c:v>5</c:v>
                </c:pt>
                <c:pt idx="8879">
                  <c:v>5</c:v>
                </c:pt>
                <c:pt idx="8880">
                  <c:v>7.5</c:v>
                </c:pt>
                <c:pt idx="8881">
                  <c:v>5</c:v>
                </c:pt>
                <c:pt idx="8882">
                  <c:v>5</c:v>
                </c:pt>
                <c:pt idx="8883">
                  <c:v>5</c:v>
                </c:pt>
                <c:pt idx="8884">
                  <c:v>12.5</c:v>
                </c:pt>
                <c:pt idx="8885">
                  <c:v>5</c:v>
                </c:pt>
                <c:pt idx="8886">
                  <c:v>7.5</c:v>
                </c:pt>
                <c:pt idx="8887">
                  <c:v>5</c:v>
                </c:pt>
                <c:pt idx="8888">
                  <c:v>5</c:v>
                </c:pt>
                <c:pt idx="8889">
                  <c:v>9.5</c:v>
                </c:pt>
                <c:pt idx="8890">
                  <c:v>9.5</c:v>
                </c:pt>
                <c:pt idx="8891">
                  <c:v>5</c:v>
                </c:pt>
                <c:pt idx="8892">
                  <c:v>17.5</c:v>
                </c:pt>
                <c:pt idx="8893">
                  <c:v>5</c:v>
                </c:pt>
                <c:pt idx="8894">
                  <c:v>7.5</c:v>
                </c:pt>
                <c:pt idx="8895">
                  <c:v>5</c:v>
                </c:pt>
                <c:pt idx="8896">
                  <c:v>5</c:v>
                </c:pt>
                <c:pt idx="8897">
                  <c:v>5</c:v>
                </c:pt>
                <c:pt idx="8898">
                  <c:v>10</c:v>
                </c:pt>
                <c:pt idx="8899">
                  <c:v>21.75</c:v>
                </c:pt>
                <c:pt idx="8900">
                  <c:v>10</c:v>
                </c:pt>
                <c:pt idx="8901">
                  <c:v>5</c:v>
                </c:pt>
                <c:pt idx="8902">
                  <c:v>5</c:v>
                </c:pt>
                <c:pt idx="8903">
                  <c:v>5</c:v>
                </c:pt>
                <c:pt idx="8904">
                  <c:v>15</c:v>
                </c:pt>
                <c:pt idx="8905">
                  <c:v>5</c:v>
                </c:pt>
                <c:pt idx="8906">
                  <c:v>5</c:v>
                </c:pt>
                <c:pt idx="8907">
                  <c:v>16.25</c:v>
                </c:pt>
                <c:pt idx="8908">
                  <c:v>9.5</c:v>
                </c:pt>
                <c:pt idx="8909">
                  <c:v>7.5</c:v>
                </c:pt>
                <c:pt idx="8910">
                  <c:v>10</c:v>
                </c:pt>
                <c:pt idx="8911">
                  <c:v>9.5</c:v>
                </c:pt>
                <c:pt idx="8912">
                  <c:v>5</c:v>
                </c:pt>
                <c:pt idx="8913">
                  <c:v>5</c:v>
                </c:pt>
                <c:pt idx="8914">
                  <c:v>7.5</c:v>
                </c:pt>
                <c:pt idx="8915">
                  <c:v>14.5</c:v>
                </c:pt>
                <c:pt idx="8916">
                  <c:v>9.5</c:v>
                </c:pt>
                <c:pt idx="8917">
                  <c:v>9.5</c:v>
                </c:pt>
                <c:pt idx="8918">
                  <c:v>9.5</c:v>
                </c:pt>
                <c:pt idx="8919">
                  <c:v>5</c:v>
                </c:pt>
                <c:pt idx="8920">
                  <c:v>5</c:v>
                </c:pt>
                <c:pt idx="8921">
                  <c:v>5</c:v>
                </c:pt>
                <c:pt idx="8922">
                  <c:v>5</c:v>
                </c:pt>
                <c:pt idx="8923">
                  <c:v>5</c:v>
                </c:pt>
                <c:pt idx="8924">
                  <c:v>5</c:v>
                </c:pt>
                <c:pt idx="8925">
                  <c:v>5</c:v>
                </c:pt>
                <c:pt idx="8926">
                  <c:v>7.5</c:v>
                </c:pt>
                <c:pt idx="8927">
                  <c:v>5</c:v>
                </c:pt>
                <c:pt idx="8928">
                  <c:v>5</c:v>
                </c:pt>
                <c:pt idx="8929">
                  <c:v>6.5</c:v>
                </c:pt>
                <c:pt idx="8930">
                  <c:v>5</c:v>
                </c:pt>
                <c:pt idx="8931">
                  <c:v>5</c:v>
                </c:pt>
                <c:pt idx="8932">
                  <c:v>16.75</c:v>
                </c:pt>
                <c:pt idx="8933">
                  <c:v>10</c:v>
                </c:pt>
                <c:pt idx="8934">
                  <c:v>15</c:v>
                </c:pt>
                <c:pt idx="8935">
                  <c:v>5</c:v>
                </c:pt>
                <c:pt idx="8936">
                  <c:v>5</c:v>
                </c:pt>
                <c:pt idx="8937">
                  <c:v>9.5</c:v>
                </c:pt>
                <c:pt idx="8938">
                  <c:v>7.5</c:v>
                </c:pt>
                <c:pt idx="8939">
                  <c:v>14.5</c:v>
                </c:pt>
                <c:pt idx="8940">
                  <c:v>9.5</c:v>
                </c:pt>
                <c:pt idx="8941">
                  <c:v>5</c:v>
                </c:pt>
                <c:pt idx="8942">
                  <c:v>5</c:v>
                </c:pt>
                <c:pt idx="8943">
                  <c:v>9.5</c:v>
                </c:pt>
                <c:pt idx="8944">
                  <c:v>15</c:v>
                </c:pt>
                <c:pt idx="8945">
                  <c:v>5</c:v>
                </c:pt>
                <c:pt idx="8946">
                  <c:v>7.5</c:v>
                </c:pt>
                <c:pt idx="8947">
                  <c:v>6.75</c:v>
                </c:pt>
                <c:pt idx="8948">
                  <c:v>5</c:v>
                </c:pt>
                <c:pt idx="8949">
                  <c:v>15</c:v>
                </c:pt>
                <c:pt idx="8950">
                  <c:v>5</c:v>
                </c:pt>
                <c:pt idx="8951">
                  <c:v>5</c:v>
                </c:pt>
                <c:pt idx="8952">
                  <c:v>7.5</c:v>
                </c:pt>
                <c:pt idx="8953">
                  <c:v>7.5</c:v>
                </c:pt>
                <c:pt idx="8954">
                  <c:v>5</c:v>
                </c:pt>
                <c:pt idx="8955">
                  <c:v>5</c:v>
                </c:pt>
                <c:pt idx="8956">
                  <c:v>6.5</c:v>
                </c:pt>
                <c:pt idx="8957">
                  <c:v>5</c:v>
                </c:pt>
                <c:pt idx="8958">
                  <c:v>7.5</c:v>
                </c:pt>
                <c:pt idx="8959">
                  <c:v>7.5</c:v>
                </c:pt>
                <c:pt idx="8960">
                  <c:v>6.5</c:v>
                </c:pt>
                <c:pt idx="8961">
                  <c:v>12.5</c:v>
                </c:pt>
                <c:pt idx="8962">
                  <c:v>10</c:v>
                </c:pt>
                <c:pt idx="8963">
                  <c:v>9.5</c:v>
                </c:pt>
                <c:pt idx="8964">
                  <c:v>9.5</c:v>
                </c:pt>
                <c:pt idx="8965">
                  <c:v>9.5</c:v>
                </c:pt>
                <c:pt idx="8966">
                  <c:v>9.5</c:v>
                </c:pt>
                <c:pt idx="8967">
                  <c:v>10</c:v>
                </c:pt>
                <c:pt idx="8968">
                  <c:v>7.5</c:v>
                </c:pt>
                <c:pt idx="8969">
                  <c:v>7.5</c:v>
                </c:pt>
                <c:pt idx="8970">
                  <c:v>7.5</c:v>
                </c:pt>
                <c:pt idx="8971">
                  <c:v>12.5</c:v>
                </c:pt>
                <c:pt idx="8972">
                  <c:v>5</c:v>
                </c:pt>
                <c:pt idx="8973">
                  <c:v>9.5</c:v>
                </c:pt>
                <c:pt idx="8974">
                  <c:v>5</c:v>
                </c:pt>
                <c:pt idx="8975">
                  <c:v>5</c:v>
                </c:pt>
                <c:pt idx="8976">
                  <c:v>6.5</c:v>
                </c:pt>
                <c:pt idx="8977">
                  <c:v>5</c:v>
                </c:pt>
                <c:pt idx="8978">
                  <c:v>5</c:v>
                </c:pt>
                <c:pt idx="8979">
                  <c:v>5</c:v>
                </c:pt>
                <c:pt idx="8980">
                  <c:v>5</c:v>
                </c:pt>
                <c:pt idx="8981">
                  <c:v>7.5</c:v>
                </c:pt>
                <c:pt idx="8982">
                  <c:v>5</c:v>
                </c:pt>
                <c:pt idx="8983">
                  <c:v>9.5</c:v>
                </c:pt>
                <c:pt idx="8984">
                  <c:v>10</c:v>
                </c:pt>
                <c:pt idx="8985">
                  <c:v>5</c:v>
                </c:pt>
                <c:pt idx="8986">
                  <c:v>7.5</c:v>
                </c:pt>
                <c:pt idx="8987">
                  <c:v>7.5</c:v>
                </c:pt>
                <c:pt idx="8988">
                  <c:v>5</c:v>
                </c:pt>
                <c:pt idx="8989">
                  <c:v>5</c:v>
                </c:pt>
                <c:pt idx="8990">
                  <c:v>5</c:v>
                </c:pt>
                <c:pt idx="8991">
                  <c:v>5</c:v>
                </c:pt>
                <c:pt idx="8992">
                  <c:v>12.5</c:v>
                </c:pt>
                <c:pt idx="8993">
                  <c:v>14.25</c:v>
                </c:pt>
                <c:pt idx="8994">
                  <c:v>5</c:v>
                </c:pt>
                <c:pt idx="8995">
                  <c:v>10</c:v>
                </c:pt>
                <c:pt idx="8996">
                  <c:v>5</c:v>
                </c:pt>
                <c:pt idx="8997">
                  <c:v>15</c:v>
                </c:pt>
                <c:pt idx="8998">
                  <c:v>9.5</c:v>
                </c:pt>
                <c:pt idx="8999">
                  <c:v>9.5</c:v>
                </c:pt>
                <c:pt idx="9000">
                  <c:v>15</c:v>
                </c:pt>
                <c:pt idx="9001">
                  <c:v>9.5</c:v>
                </c:pt>
                <c:pt idx="9002">
                  <c:v>9.5</c:v>
                </c:pt>
                <c:pt idx="9003">
                  <c:v>9.5</c:v>
                </c:pt>
                <c:pt idx="9004">
                  <c:v>22</c:v>
                </c:pt>
                <c:pt idx="9005">
                  <c:v>7.5</c:v>
                </c:pt>
                <c:pt idx="9006">
                  <c:v>14</c:v>
                </c:pt>
                <c:pt idx="9007">
                  <c:v>5</c:v>
                </c:pt>
                <c:pt idx="9008">
                  <c:v>15</c:v>
                </c:pt>
                <c:pt idx="9009">
                  <c:v>12.5</c:v>
                </c:pt>
                <c:pt idx="9010">
                  <c:v>6.75</c:v>
                </c:pt>
                <c:pt idx="9011">
                  <c:v>5</c:v>
                </c:pt>
                <c:pt idx="9012">
                  <c:v>7.5</c:v>
                </c:pt>
                <c:pt idx="9013">
                  <c:v>5</c:v>
                </c:pt>
                <c:pt idx="9014">
                  <c:v>5</c:v>
                </c:pt>
                <c:pt idx="9015">
                  <c:v>9.5</c:v>
                </c:pt>
                <c:pt idx="9016">
                  <c:v>14.5</c:v>
                </c:pt>
                <c:pt idx="9017">
                  <c:v>9.5</c:v>
                </c:pt>
                <c:pt idx="9018">
                  <c:v>15</c:v>
                </c:pt>
                <c:pt idx="9019">
                  <c:v>17</c:v>
                </c:pt>
                <c:pt idx="9020">
                  <c:v>14.5</c:v>
                </c:pt>
                <c:pt idx="9021">
                  <c:v>5</c:v>
                </c:pt>
                <c:pt idx="9022">
                  <c:v>10</c:v>
                </c:pt>
                <c:pt idx="9023">
                  <c:v>10</c:v>
                </c:pt>
                <c:pt idx="9024">
                  <c:v>9.5</c:v>
                </c:pt>
                <c:pt idx="9025">
                  <c:v>6.5</c:v>
                </c:pt>
                <c:pt idx="9026">
                  <c:v>5</c:v>
                </c:pt>
                <c:pt idx="9027">
                  <c:v>7.5</c:v>
                </c:pt>
                <c:pt idx="9028">
                  <c:v>16.25</c:v>
                </c:pt>
                <c:pt idx="9029">
                  <c:v>7.5</c:v>
                </c:pt>
                <c:pt idx="9030">
                  <c:v>5</c:v>
                </c:pt>
                <c:pt idx="9031">
                  <c:v>5</c:v>
                </c:pt>
                <c:pt idx="9032">
                  <c:v>5</c:v>
                </c:pt>
                <c:pt idx="9033">
                  <c:v>15</c:v>
                </c:pt>
                <c:pt idx="9034">
                  <c:v>14.25</c:v>
                </c:pt>
                <c:pt idx="9035">
                  <c:v>5</c:v>
                </c:pt>
                <c:pt idx="9036">
                  <c:v>20</c:v>
                </c:pt>
                <c:pt idx="9037">
                  <c:v>7.5</c:v>
                </c:pt>
                <c:pt idx="9038">
                  <c:v>5</c:v>
                </c:pt>
                <c:pt idx="9039">
                  <c:v>7.5</c:v>
                </c:pt>
                <c:pt idx="9040">
                  <c:v>9.5</c:v>
                </c:pt>
                <c:pt idx="9041">
                  <c:v>15</c:v>
                </c:pt>
                <c:pt idx="9042">
                  <c:v>10</c:v>
                </c:pt>
                <c:pt idx="9043">
                  <c:v>14.5</c:v>
                </c:pt>
                <c:pt idx="9044">
                  <c:v>9.5</c:v>
                </c:pt>
                <c:pt idx="9045">
                  <c:v>6.5</c:v>
                </c:pt>
                <c:pt idx="9046">
                  <c:v>7.5</c:v>
                </c:pt>
                <c:pt idx="9047">
                  <c:v>5</c:v>
                </c:pt>
                <c:pt idx="9048">
                  <c:v>9.5</c:v>
                </c:pt>
                <c:pt idx="9049">
                  <c:v>7.5</c:v>
                </c:pt>
                <c:pt idx="9050">
                  <c:v>5</c:v>
                </c:pt>
                <c:pt idx="9051">
                  <c:v>10</c:v>
                </c:pt>
                <c:pt idx="9052">
                  <c:v>5</c:v>
                </c:pt>
                <c:pt idx="9053">
                  <c:v>7.5</c:v>
                </c:pt>
                <c:pt idx="9054">
                  <c:v>7.5</c:v>
                </c:pt>
                <c:pt idx="9055">
                  <c:v>7.5</c:v>
                </c:pt>
                <c:pt idx="9056">
                  <c:v>5</c:v>
                </c:pt>
                <c:pt idx="9057">
                  <c:v>6.5</c:v>
                </c:pt>
                <c:pt idx="9058">
                  <c:v>5</c:v>
                </c:pt>
                <c:pt idx="9059">
                  <c:v>5</c:v>
                </c:pt>
                <c:pt idx="9060">
                  <c:v>5</c:v>
                </c:pt>
                <c:pt idx="9061">
                  <c:v>10</c:v>
                </c:pt>
                <c:pt idx="9062">
                  <c:v>9.5</c:v>
                </c:pt>
                <c:pt idx="9063">
                  <c:v>14.5</c:v>
                </c:pt>
                <c:pt idx="9064">
                  <c:v>7.5</c:v>
                </c:pt>
                <c:pt idx="9065">
                  <c:v>10</c:v>
                </c:pt>
                <c:pt idx="9066">
                  <c:v>10</c:v>
                </c:pt>
                <c:pt idx="9067">
                  <c:v>7.5</c:v>
                </c:pt>
                <c:pt idx="9068">
                  <c:v>7.5</c:v>
                </c:pt>
                <c:pt idx="9069">
                  <c:v>12.5</c:v>
                </c:pt>
                <c:pt idx="9070">
                  <c:v>10</c:v>
                </c:pt>
                <c:pt idx="9071">
                  <c:v>6.75</c:v>
                </c:pt>
                <c:pt idx="9072">
                  <c:v>5</c:v>
                </c:pt>
                <c:pt idx="9073">
                  <c:v>6.5</c:v>
                </c:pt>
                <c:pt idx="9074">
                  <c:v>5</c:v>
                </c:pt>
                <c:pt idx="9075">
                  <c:v>7.5</c:v>
                </c:pt>
                <c:pt idx="9076">
                  <c:v>7.5</c:v>
                </c:pt>
                <c:pt idx="9077">
                  <c:v>5</c:v>
                </c:pt>
                <c:pt idx="9078">
                  <c:v>7.5</c:v>
                </c:pt>
                <c:pt idx="9079">
                  <c:v>7.5</c:v>
                </c:pt>
                <c:pt idx="9080">
                  <c:v>5</c:v>
                </c:pt>
                <c:pt idx="9081">
                  <c:v>9.5</c:v>
                </c:pt>
                <c:pt idx="9082">
                  <c:v>9.5</c:v>
                </c:pt>
                <c:pt idx="9083">
                  <c:v>7.5</c:v>
                </c:pt>
                <c:pt idx="9084">
                  <c:v>10</c:v>
                </c:pt>
                <c:pt idx="9085">
                  <c:v>9.5</c:v>
                </c:pt>
                <c:pt idx="9086">
                  <c:v>9.5</c:v>
                </c:pt>
                <c:pt idx="9087">
                  <c:v>15</c:v>
                </c:pt>
                <c:pt idx="9088">
                  <c:v>7.5</c:v>
                </c:pt>
                <c:pt idx="9089">
                  <c:v>9.5</c:v>
                </c:pt>
                <c:pt idx="9090">
                  <c:v>9.5</c:v>
                </c:pt>
                <c:pt idx="9091">
                  <c:v>5</c:v>
                </c:pt>
                <c:pt idx="9092">
                  <c:v>5</c:v>
                </c:pt>
                <c:pt idx="9093">
                  <c:v>5</c:v>
                </c:pt>
                <c:pt idx="9094">
                  <c:v>22.5</c:v>
                </c:pt>
                <c:pt idx="9095">
                  <c:v>5</c:v>
                </c:pt>
                <c:pt idx="9096">
                  <c:v>5</c:v>
                </c:pt>
                <c:pt idx="9097">
                  <c:v>7.5</c:v>
                </c:pt>
                <c:pt idx="9098">
                  <c:v>7.5</c:v>
                </c:pt>
                <c:pt idx="9099">
                  <c:v>11.5</c:v>
                </c:pt>
                <c:pt idx="9100">
                  <c:v>6.75</c:v>
                </c:pt>
                <c:pt idx="9101">
                  <c:v>5</c:v>
                </c:pt>
                <c:pt idx="9102">
                  <c:v>5</c:v>
                </c:pt>
                <c:pt idx="9103">
                  <c:v>7.5</c:v>
                </c:pt>
                <c:pt idx="9104">
                  <c:v>9.5</c:v>
                </c:pt>
                <c:pt idx="9105">
                  <c:v>9.5</c:v>
                </c:pt>
                <c:pt idx="9106">
                  <c:v>14.5</c:v>
                </c:pt>
                <c:pt idx="9107">
                  <c:v>5</c:v>
                </c:pt>
                <c:pt idx="9108">
                  <c:v>12.5</c:v>
                </c:pt>
                <c:pt idx="9109">
                  <c:v>5</c:v>
                </c:pt>
                <c:pt idx="9110">
                  <c:v>9.5</c:v>
                </c:pt>
                <c:pt idx="9111">
                  <c:v>22</c:v>
                </c:pt>
                <c:pt idx="9112">
                  <c:v>6.75</c:v>
                </c:pt>
                <c:pt idx="9113">
                  <c:v>6.75</c:v>
                </c:pt>
                <c:pt idx="9114">
                  <c:v>17.5</c:v>
                </c:pt>
                <c:pt idx="9115">
                  <c:v>7.5</c:v>
                </c:pt>
                <c:pt idx="9116">
                  <c:v>5</c:v>
                </c:pt>
                <c:pt idx="9117">
                  <c:v>5</c:v>
                </c:pt>
                <c:pt idx="9118">
                  <c:v>6.5</c:v>
                </c:pt>
                <c:pt idx="9119">
                  <c:v>7.5</c:v>
                </c:pt>
                <c:pt idx="9120">
                  <c:v>5</c:v>
                </c:pt>
                <c:pt idx="9121">
                  <c:v>12.5</c:v>
                </c:pt>
                <c:pt idx="9122">
                  <c:v>7.5</c:v>
                </c:pt>
                <c:pt idx="9123">
                  <c:v>5</c:v>
                </c:pt>
                <c:pt idx="9124">
                  <c:v>5</c:v>
                </c:pt>
                <c:pt idx="9125">
                  <c:v>5</c:v>
                </c:pt>
                <c:pt idx="9126">
                  <c:v>12.5</c:v>
                </c:pt>
                <c:pt idx="9127">
                  <c:v>10</c:v>
                </c:pt>
                <c:pt idx="9128">
                  <c:v>9.5</c:v>
                </c:pt>
                <c:pt idx="9129">
                  <c:v>9.5</c:v>
                </c:pt>
                <c:pt idx="9130">
                  <c:v>5</c:v>
                </c:pt>
                <c:pt idx="9131">
                  <c:v>9.5</c:v>
                </c:pt>
                <c:pt idx="9132">
                  <c:v>7.5</c:v>
                </c:pt>
                <c:pt idx="9133">
                  <c:v>15</c:v>
                </c:pt>
                <c:pt idx="9134">
                  <c:v>5</c:v>
                </c:pt>
                <c:pt idx="9135">
                  <c:v>5</c:v>
                </c:pt>
                <c:pt idx="9136">
                  <c:v>19.25</c:v>
                </c:pt>
                <c:pt idx="9137">
                  <c:v>5</c:v>
                </c:pt>
                <c:pt idx="9138">
                  <c:v>264.5</c:v>
                </c:pt>
                <c:pt idx="9139">
                  <c:v>38.5</c:v>
                </c:pt>
                <c:pt idx="9140">
                  <c:v>205.5</c:v>
                </c:pt>
                <c:pt idx="9141">
                  <c:v>35.25</c:v>
                </c:pt>
                <c:pt idx="9142">
                  <c:v>99</c:v>
                </c:pt>
                <c:pt idx="9143">
                  <c:v>30</c:v>
                </c:pt>
                <c:pt idx="9144">
                  <c:v>35.25</c:v>
                </c:pt>
                <c:pt idx="9145">
                  <c:v>335.25</c:v>
                </c:pt>
                <c:pt idx="9146">
                  <c:v>87</c:v>
                </c:pt>
                <c:pt idx="9147">
                  <c:v>114.5</c:v>
                </c:pt>
                <c:pt idx="9148">
                  <c:v>84.5</c:v>
                </c:pt>
                <c:pt idx="9149">
                  <c:v>420.5</c:v>
                </c:pt>
                <c:pt idx="9150">
                  <c:v>28.5</c:v>
                </c:pt>
                <c:pt idx="9151">
                  <c:v>379.25</c:v>
                </c:pt>
                <c:pt idx="9152">
                  <c:v>51</c:v>
                </c:pt>
                <c:pt idx="9153">
                  <c:v>205</c:v>
                </c:pt>
                <c:pt idx="9154">
                  <c:v>222.5</c:v>
                </c:pt>
                <c:pt idx="9155">
                  <c:v>50.75</c:v>
                </c:pt>
                <c:pt idx="9156">
                  <c:v>131.5</c:v>
                </c:pt>
                <c:pt idx="9157">
                  <c:v>70.25</c:v>
                </c:pt>
                <c:pt idx="9158">
                  <c:v>748.75</c:v>
                </c:pt>
                <c:pt idx="9159">
                  <c:v>29</c:v>
                </c:pt>
                <c:pt idx="9160">
                  <c:v>498</c:v>
                </c:pt>
                <c:pt idx="9161">
                  <c:v>71.25</c:v>
                </c:pt>
                <c:pt idx="9162">
                  <c:v>81.5</c:v>
                </c:pt>
                <c:pt idx="9163">
                  <c:v>32</c:v>
                </c:pt>
                <c:pt idx="9164">
                  <c:v>35.75</c:v>
                </c:pt>
                <c:pt idx="9165">
                  <c:v>787</c:v>
                </c:pt>
                <c:pt idx="9166">
                  <c:v>120</c:v>
                </c:pt>
                <c:pt idx="9167">
                  <c:v>490</c:v>
                </c:pt>
                <c:pt idx="9168">
                  <c:v>64.25</c:v>
                </c:pt>
                <c:pt idx="9169">
                  <c:v>521</c:v>
                </c:pt>
                <c:pt idx="9170">
                  <c:v>195</c:v>
                </c:pt>
                <c:pt idx="9171">
                  <c:v>43.5</c:v>
                </c:pt>
                <c:pt idx="9172">
                  <c:v>5.5</c:v>
                </c:pt>
                <c:pt idx="9173">
                  <c:v>25.5</c:v>
                </c:pt>
                <c:pt idx="9174">
                  <c:v>40</c:v>
                </c:pt>
                <c:pt idx="9175">
                  <c:v>100</c:v>
                </c:pt>
                <c:pt idx="9176">
                  <c:v>105</c:v>
                </c:pt>
                <c:pt idx="9177">
                  <c:v>387</c:v>
                </c:pt>
                <c:pt idx="9178">
                  <c:v>147.5</c:v>
                </c:pt>
                <c:pt idx="9179">
                  <c:v>167.25</c:v>
                </c:pt>
                <c:pt idx="9180">
                  <c:v>228.5</c:v>
                </c:pt>
                <c:pt idx="9181">
                  <c:v>600.5</c:v>
                </c:pt>
                <c:pt idx="9182">
                  <c:v>27</c:v>
                </c:pt>
                <c:pt idx="9183">
                  <c:v>238</c:v>
                </c:pt>
                <c:pt idx="9184">
                  <c:v>35</c:v>
                </c:pt>
                <c:pt idx="9185">
                  <c:v>303.75</c:v>
                </c:pt>
                <c:pt idx="9186">
                  <c:v>30</c:v>
                </c:pt>
                <c:pt idx="9187">
                  <c:v>10</c:v>
                </c:pt>
                <c:pt idx="9188">
                  <c:v>247</c:v>
                </c:pt>
                <c:pt idx="9189">
                  <c:v>21</c:v>
                </c:pt>
                <c:pt idx="9190">
                  <c:v>259.5</c:v>
                </c:pt>
                <c:pt idx="9191">
                  <c:v>63.75</c:v>
                </c:pt>
                <c:pt idx="9192">
                  <c:v>11.5</c:v>
                </c:pt>
                <c:pt idx="9193">
                  <c:v>41.25</c:v>
                </c:pt>
                <c:pt idx="9194">
                  <c:v>48</c:v>
                </c:pt>
                <c:pt idx="9195">
                  <c:v>605.5</c:v>
                </c:pt>
                <c:pt idx="9196">
                  <c:v>46.5</c:v>
                </c:pt>
                <c:pt idx="9197">
                  <c:v>29.5</c:v>
                </c:pt>
                <c:pt idx="9198">
                  <c:v>27</c:v>
                </c:pt>
                <c:pt idx="9199">
                  <c:v>10</c:v>
                </c:pt>
                <c:pt idx="9200">
                  <c:v>11.5</c:v>
                </c:pt>
                <c:pt idx="9201">
                  <c:v>11.5</c:v>
                </c:pt>
                <c:pt idx="9202">
                  <c:v>9.5</c:v>
                </c:pt>
                <c:pt idx="9203">
                  <c:v>178</c:v>
                </c:pt>
                <c:pt idx="9204">
                  <c:v>43.5</c:v>
                </c:pt>
                <c:pt idx="9205">
                  <c:v>235.75</c:v>
                </c:pt>
                <c:pt idx="9206">
                  <c:v>273.75</c:v>
                </c:pt>
                <c:pt idx="9207">
                  <c:v>467</c:v>
                </c:pt>
                <c:pt idx="9208">
                  <c:v>15.5</c:v>
                </c:pt>
                <c:pt idx="9209">
                  <c:v>19</c:v>
                </c:pt>
                <c:pt idx="9210">
                  <c:v>292.5</c:v>
                </c:pt>
                <c:pt idx="9211">
                  <c:v>121</c:v>
                </c:pt>
                <c:pt idx="9212">
                  <c:v>274</c:v>
                </c:pt>
                <c:pt idx="9213">
                  <c:v>347.5</c:v>
                </c:pt>
                <c:pt idx="9214">
                  <c:v>73</c:v>
                </c:pt>
                <c:pt idx="9215">
                  <c:v>9.5</c:v>
                </c:pt>
                <c:pt idx="9216">
                  <c:v>412</c:v>
                </c:pt>
                <c:pt idx="9217">
                  <c:v>241.75</c:v>
                </c:pt>
                <c:pt idx="9218">
                  <c:v>158</c:v>
                </c:pt>
                <c:pt idx="9219">
                  <c:v>19</c:v>
                </c:pt>
                <c:pt idx="9220">
                  <c:v>49.5</c:v>
                </c:pt>
                <c:pt idx="9221">
                  <c:v>117.5</c:v>
                </c:pt>
                <c:pt idx="9222">
                  <c:v>329.5</c:v>
                </c:pt>
                <c:pt idx="9223">
                  <c:v>296</c:v>
                </c:pt>
                <c:pt idx="9224">
                  <c:v>12.5</c:v>
                </c:pt>
                <c:pt idx="9225">
                  <c:v>57.25</c:v>
                </c:pt>
                <c:pt idx="9226">
                  <c:v>103.75</c:v>
                </c:pt>
                <c:pt idx="9227">
                  <c:v>19.5</c:v>
                </c:pt>
                <c:pt idx="9228">
                  <c:v>23</c:v>
                </c:pt>
                <c:pt idx="9229">
                  <c:v>36.75</c:v>
                </c:pt>
                <c:pt idx="9230">
                  <c:v>292</c:v>
                </c:pt>
                <c:pt idx="9231">
                  <c:v>103.5</c:v>
                </c:pt>
                <c:pt idx="9232">
                  <c:v>123</c:v>
                </c:pt>
                <c:pt idx="9233">
                  <c:v>11.5</c:v>
                </c:pt>
                <c:pt idx="9234">
                  <c:v>81.5</c:v>
                </c:pt>
                <c:pt idx="9235">
                  <c:v>144.75</c:v>
                </c:pt>
                <c:pt idx="9236">
                  <c:v>110</c:v>
                </c:pt>
                <c:pt idx="9237">
                  <c:v>319</c:v>
                </c:pt>
                <c:pt idx="9238">
                  <c:v>25</c:v>
                </c:pt>
                <c:pt idx="9239">
                  <c:v>86.75</c:v>
                </c:pt>
                <c:pt idx="9240">
                  <c:v>77.25</c:v>
                </c:pt>
                <c:pt idx="9241">
                  <c:v>5</c:v>
                </c:pt>
                <c:pt idx="9242">
                  <c:v>10</c:v>
                </c:pt>
                <c:pt idx="9243">
                  <c:v>48.5</c:v>
                </c:pt>
                <c:pt idx="9244">
                  <c:v>796.75</c:v>
                </c:pt>
                <c:pt idx="9245">
                  <c:v>91.5</c:v>
                </c:pt>
                <c:pt idx="9246">
                  <c:v>149.5</c:v>
                </c:pt>
                <c:pt idx="9247">
                  <c:v>10</c:v>
                </c:pt>
                <c:pt idx="9248">
                  <c:v>7.5</c:v>
                </c:pt>
                <c:pt idx="9249">
                  <c:v>6.75</c:v>
                </c:pt>
                <c:pt idx="9250">
                  <c:v>7.5</c:v>
                </c:pt>
                <c:pt idx="9251">
                  <c:v>5</c:v>
                </c:pt>
                <c:pt idx="9252">
                  <c:v>5</c:v>
                </c:pt>
                <c:pt idx="9253">
                  <c:v>5</c:v>
                </c:pt>
                <c:pt idx="9254">
                  <c:v>5</c:v>
                </c:pt>
                <c:pt idx="9255">
                  <c:v>10</c:v>
                </c:pt>
                <c:pt idx="9256">
                  <c:v>9.5</c:v>
                </c:pt>
                <c:pt idx="9257">
                  <c:v>9.5</c:v>
                </c:pt>
                <c:pt idx="9258">
                  <c:v>10</c:v>
                </c:pt>
                <c:pt idx="9259">
                  <c:v>10</c:v>
                </c:pt>
                <c:pt idx="9260">
                  <c:v>20</c:v>
                </c:pt>
                <c:pt idx="9261">
                  <c:v>5</c:v>
                </c:pt>
                <c:pt idx="9262">
                  <c:v>7.5</c:v>
                </c:pt>
                <c:pt idx="9263">
                  <c:v>14.5</c:v>
                </c:pt>
                <c:pt idx="9264">
                  <c:v>9.5</c:v>
                </c:pt>
                <c:pt idx="9265">
                  <c:v>7.5</c:v>
                </c:pt>
                <c:pt idx="9266">
                  <c:v>7.5</c:v>
                </c:pt>
                <c:pt idx="9267">
                  <c:v>10</c:v>
                </c:pt>
                <c:pt idx="9268">
                  <c:v>7.5</c:v>
                </c:pt>
                <c:pt idx="9269">
                  <c:v>5</c:v>
                </c:pt>
                <c:pt idx="9270">
                  <c:v>5</c:v>
                </c:pt>
                <c:pt idx="9271">
                  <c:v>5</c:v>
                </c:pt>
                <c:pt idx="9272">
                  <c:v>5</c:v>
                </c:pt>
                <c:pt idx="9273">
                  <c:v>9.5</c:v>
                </c:pt>
                <c:pt idx="9274">
                  <c:v>10</c:v>
                </c:pt>
                <c:pt idx="9275">
                  <c:v>9.5</c:v>
                </c:pt>
                <c:pt idx="9276">
                  <c:v>10</c:v>
                </c:pt>
                <c:pt idx="9277">
                  <c:v>5</c:v>
                </c:pt>
                <c:pt idx="9278">
                  <c:v>5</c:v>
                </c:pt>
                <c:pt idx="9279">
                  <c:v>5</c:v>
                </c:pt>
                <c:pt idx="9280">
                  <c:v>14.5</c:v>
                </c:pt>
                <c:pt idx="9281">
                  <c:v>9.5</c:v>
                </c:pt>
                <c:pt idx="9282">
                  <c:v>7.5</c:v>
                </c:pt>
                <c:pt idx="9283">
                  <c:v>7.5</c:v>
                </c:pt>
                <c:pt idx="9284">
                  <c:v>5</c:v>
                </c:pt>
                <c:pt idx="9285">
                  <c:v>7.5</c:v>
                </c:pt>
                <c:pt idx="9286">
                  <c:v>17</c:v>
                </c:pt>
                <c:pt idx="9287">
                  <c:v>15</c:v>
                </c:pt>
                <c:pt idx="9288">
                  <c:v>10</c:v>
                </c:pt>
                <c:pt idx="9289">
                  <c:v>7.5</c:v>
                </c:pt>
                <c:pt idx="9290">
                  <c:v>7.5</c:v>
                </c:pt>
                <c:pt idx="9291">
                  <c:v>5</c:v>
                </c:pt>
                <c:pt idx="9292">
                  <c:v>5</c:v>
                </c:pt>
                <c:pt idx="9293">
                  <c:v>5</c:v>
                </c:pt>
                <c:pt idx="9294">
                  <c:v>7.5</c:v>
                </c:pt>
                <c:pt idx="9295">
                  <c:v>7.5</c:v>
                </c:pt>
                <c:pt idx="9296">
                  <c:v>5</c:v>
                </c:pt>
                <c:pt idx="9297">
                  <c:v>5</c:v>
                </c:pt>
                <c:pt idx="9298">
                  <c:v>5</c:v>
                </c:pt>
                <c:pt idx="9299">
                  <c:v>15</c:v>
                </c:pt>
                <c:pt idx="9300">
                  <c:v>5</c:v>
                </c:pt>
                <c:pt idx="9301">
                  <c:v>15</c:v>
                </c:pt>
                <c:pt idx="9302">
                  <c:v>9.5</c:v>
                </c:pt>
                <c:pt idx="9303">
                  <c:v>9.5</c:v>
                </c:pt>
                <c:pt idx="9304">
                  <c:v>9.5</c:v>
                </c:pt>
                <c:pt idx="9305">
                  <c:v>17</c:v>
                </c:pt>
                <c:pt idx="9306">
                  <c:v>5</c:v>
                </c:pt>
                <c:pt idx="9307">
                  <c:v>7.5</c:v>
                </c:pt>
                <c:pt idx="9308">
                  <c:v>10</c:v>
                </c:pt>
                <c:pt idx="9309">
                  <c:v>5</c:v>
                </c:pt>
                <c:pt idx="9310">
                  <c:v>5</c:v>
                </c:pt>
                <c:pt idx="9311">
                  <c:v>7.5</c:v>
                </c:pt>
                <c:pt idx="9312">
                  <c:v>5</c:v>
                </c:pt>
                <c:pt idx="9313">
                  <c:v>5</c:v>
                </c:pt>
                <c:pt idx="9314">
                  <c:v>7.5</c:v>
                </c:pt>
                <c:pt idx="9315">
                  <c:v>5</c:v>
                </c:pt>
                <c:pt idx="9316">
                  <c:v>5</c:v>
                </c:pt>
                <c:pt idx="9317">
                  <c:v>5</c:v>
                </c:pt>
                <c:pt idx="9318">
                  <c:v>7.5</c:v>
                </c:pt>
                <c:pt idx="9319">
                  <c:v>5</c:v>
                </c:pt>
                <c:pt idx="9320">
                  <c:v>5</c:v>
                </c:pt>
                <c:pt idx="9321">
                  <c:v>5</c:v>
                </c:pt>
                <c:pt idx="9322">
                  <c:v>6.75</c:v>
                </c:pt>
                <c:pt idx="9323">
                  <c:v>5</c:v>
                </c:pt>
                <c:pt idx="9324">
                  <c:v>9.5</c:v>
                </c:pt>
                <c:pt idx="9325">
                  <c:v>10</c:v>
                </c:pt>
                <c:pt idx="9326">
                  <c:v>9.5</c:v>
                </c:pt>
                <c:pt idx="9327">
                  <c:v>7.5</c:v>
                </c:pt>
                <c:pt idx="9328">
                  <c:v>5</c:v>
                </c:pt>
                <c:pt idx="9329">
                  <c:v>12.5</c:v>
                </c:pt>
                <c:pt idx="9330">
                  <c:v>9.5</c:v>
                </c:pt>
                <c:pt idx="9331">
                  <c:v>7.5</c:v>
                </c:pt>
                <c:pt idx="9332">
                  <c:v>11.5</c:v>
                </c:pt>
                <c:pt idx="9333">
                  <c:v>5</c:v>
                </c:pt>
                <c:pt idx="9334">
                  <c:v>5</c:v>
                </c:pt>
                <c:pt idx="9335">
                  <c:v>6.75</c:v>
                </c:pt>
                <c:pt idx="9336">
                  <c:v>5</c:v>
                </c:pt>
                <c:pt idx="9337">
                  <c:v>12.5</c:v>
                </c:pt>
                <c:pt idx="9338">
                  <c:v>6.75</c:v>
                </c:pt>
                <c:pt idx="9339">
                  <c:v>5</c:v>
                </c:pt>
                <c:pt idx="9340">
                  <c:v>5</c:v>
                </c:pt>
                <c:pt idx="9341">
                  <c:v>5</c:v>
                </c:pt>
                <c:pt idx="9342">
                  <c:v>5</c:v>
                </c:pt>
                <c:pt idx="9343">
                  <c:v>5</c:v>
                </c:pt>
                <c:pt idx="9344">
                  <c:v>7.5</c:v>
                </c:pt>
                <c:pt idx="9345">
                  <c:v>7.5</c:v>
                </c:pt>
                <c:pt idx="9346">
                  <c:v>12.5</c:v>
                </c:pt>
                <c:pt idx="9347">
                  <c:v>17</c:v>
                </c:pt>
                <c:pt idx="9348">
                  <c:v>10</c:v>
                </c:pt>
                <c:pt idx="9349">
                  <c:v>14.5</c:v>
                </c:pt>
                <c:pt idx="9350">
                  <c:v>14.5</c:v>
                </c:pt>
                <c:pt idx="9351">
                  <c:v>14.5</c:v>
                </c:pt>
                <c:pt idx="9352">
                  <c:v>10</c:v>
                </c:pt>
                <c:pt idx="9353">
                  <c:v>10</c:v>
                </c:pt>
                <c:pt idx="9354">
                  <c:v>15</c:v>
                </c:pt>
                <c:pt idx="9355">
                  <c:v>5</c:v>
                </c:pt>
                <c:pt idx="9356">
                  <c:v>5</c:v>
                </c:pt>
                <c:pt idx="9357">
                  <c:v>5</c:v>
                </c:pt>
                <c:pt idx="9358">
                  <c:v>5</c:v>
                </c:pt>
                <c:pt idx="9359">
                  <c:v>5</c:v>
                </c:pt>
                <c:pt idx="9360">
                  <c:v>5</c:v>
                </c:pt>
                <c:pt idx="9361">
                  <c:v>6.75</c:v>
                </c:pt>
                <c:pt idx="9362">
                  <c:v>7.5</c:v>
                </c:pt>
                <c:pt idx="9363">
                  <c:v>6.5</c:v>
                </c:pt>
                <c:pt idx="9364">
                  <c:v>12.5</c:v>
                </c:pt>
                <c:pt idx="9365">
                  <c:v>12.5</c:v>
                </c:pt>
                <c:pt idx="9366">
                  <c:v>22.5</c:v>
                </c:pt>
                <c:pt idx="9367">
                  <c:v>10</c:v>
                </c:pt>
                <c:pt idx="9368">
                  <c:v>9.5</c:v>
                </c:pt>
                <c:pt idx="9369">
                  <c:v>10</c:v>
                </c:pt>
                <c:pt idx="9370">
                  <c:v>10</c:v>
                </c:pt>
                <c:pt idx="9371">
                  <c:v>10</c:v>
                </c:pt>
                <c:pt idx="9372">
                  <c:v>9.5</c:v>
                </c:pt>
                <c:pt idx="9373">
                  <c:v>5</c:v>
                </c:pt>
                <c:pt idx="9374">
                  <c:v>11.5</c:v>
                </c:pt>
                <c:pt idx="9375">
                  <c:v>14.5</c:v>
                </c:pt>
                <c:pt idx="9376">
                  <c:v>14.5</c:v>
                </c:pt>
                <c:pt idx="9377">
                  <c:v>6.75</c:v>
                </c:pt>
                <c:pt idx="9378">
                  <c:v>5</c:v>
                </c:pt>
                <c:pt idx="9379">
                  <c:v>15</c:v>
                </c:pt>
                <c:pt idx="9380">
                  <c:v>5</c:v>
                </c:pt>
                <c:pt idx="9381">
                  <c:v>5</c:v>
                </c:pt>
                <c:pt idx="9382">
                  <c:v>7.5</c:v>
                </c:pt>
                <c:pt idx="9383">
                  <c:v>5</c:v>
                </c:pt>
                <c:pt idx="9384">
                  <c:v>7.5</c:v>
                </c:pt>
                <c:pt idx="9385">
                  <c:v>5</c:v>
                </c:pt>
                <c:pt idx="9386">
                  <c:v>7.5</c:v>
                </c:pt>
                <c:pt idx="9387">
                  <c:v>5</c:v>
                </c:pt>
                <c:pt idx="9388">
                  <c:v>6.75</c:v>
                </c:pt>
                <c:pt idx="9389">
                  <c:v>5</c:v>
                </c:pt>
                <c:pt idx="9390">
                  <c:v>7.5</c:v>
                </c:pt>
                <c:pt idx="9391">
                  <c:v>7.5</c:v>
                </c:pt>
                <c:pt idx="9392">
                  <c:v>9.5</c:v>
                </c:pt>
                <c:pt idx="9393">
                  <c:v>9.5</c:v>
                </c:pt>
                <c:pt idx="9394">
                  <c:v>9.5</c:v>
                </c:pt>
                <c:pt idx="9395">
                  <c:v>9.5</c:v>
                </c:pt>
                <c:pt idx="9396">
                  <c:v>9.5</c:v>
                </c:pt>
                <c:pt idx="9397">
                  <c:v>10</c:v>
                </c:pt>
                <c:pt idx="9398">
                  <c:v>9.5</c:v>
                </c:pt>
                <c:pt idx="9399">
                  <c:v>5</c:v>
                </c:pt>
                <c:pt idx="9400">
                  <c:v>5</c:v>
                </c:pt>
                <c:pt idx="9401">
                  <c:v>5</c:v>
                </c:pt>
                <c:pt idx="9402">
                  <c:v>7.5</c:v>
                </c:pt>
                <c:pt idx="9403">
                  <c:v>9.5</c:v>
                </c:pt>
                <c:pt idx="9404">
                  <c:v>5</c:v>
                </c:pt>
                <c:pt idx="9405">
                  <c:v>5</c:v>
                </c:pt>
                <c:pt idx="9406">
                  <c:v>5</c:v>
                </c:pt>
                <c:pt idx="9407">
                  <c:v>14.25</c:v>
                </c:pt>
                <c:pt idx="9408">
                  <c:v>5</c:v>
                </c:pt>
                <c:pt idx="9409">
                  <c:v>7.5</c:v>
                </c:pt>
                <c:pt idx="9410">
                  <c:v>5</c:v>
                </c:pt>
                <c:pt idx="9411">
                  <c:v>7.5</c:v>
                </c:pt>
                <c:pt idx="9412">
                  <c:v>5</c:v>
                </c:pt>
                <c:pt idx="9413">
                  <c:v>5</c:v>
                </c:pt>
                <c:pt idx="9414">
                  <c:v>9.5</c:v>
                </c:pt>
                <c:pt idx="9415">
                  <c:v>11.75</c:v>
                </c:pt>
                <c:pt idx="9416">
                  <c:v>5</c:v>
                </c:pt>
                <c:pt idx="9417">
                  <c:v>5</c:v>
                </c:pt>
                <c:pt idx="9418">
                  <c:v>5</c:v>
                </c:pt>
                <c:pt idx="9419">
                  <c:v>7.5</c:v>
                </c:pt>
                <c:pt idx="9420">
                  <c:v>7.5</c:v>
                </c:pt>
                <c:pt idx="9421">
                  <c:v>5</c:v>
                </c:pt>
                <c:pt idx="9422">
                  <c:v>7.5</c:v>
                </c:pt>
                <c:pt idx="9423">
                  <c:v>7.5</c:v>
                </c:pt>
                <c:pt idx="9424">
                  <c:v>5</c:v>
                </c:pt>
                <c:pt idx="9425">
                  <c:v>6.5</c:v>
                </c:pt>
                <c:pt idx="9426">
                  <c:v>10</c:v>
                </c:pt>
                <c:pt idx="9427">
                  <c:v>6.75</c:v>
                </c:pt>
                <c:pt idx="9428">
                  <c:v>17</c:v>
                </c:pt>
                <c:pt idx="9429">
                  <c:v>17</c:v>
                </c:pt>
                <c:pt idx="9430">
                  <c:v>10</c:v>
                </c:pt>
                <c:pt idx="9431">
                  <c:v>9.5</c:v>
                </c:pt>
                <c:pt idx="9432">
                  <c:v>12.5</c:v>
                </c:pt>
                <c:pt idx="9433">
                  <c:v>10</c:v>
                </c:pt>
                <c:pt idx="9434">
                  <c:v>9.5</c:v>
                </c:pt>
                <c:pt idx="9435">
                  <c:v>9.5</c:v>
                </c:pt>
                <c:pt idx="9436">
                  <c:v>10</c:v>
                </c:pt>
                <c:pt idx="9437">
                  <c:v>5</c:v>
                </c:pt>
                <c:pt idx="9438">
                  <c:v>6.5</c:v>
                </c:pt>
                <c:pt idx="9439">
                  <c:v>12.5</c:v>
                </c:pt>
                <c:pt idx="9440">
                  <c:v>5</c:v>
                </c:pt>
                <c:pt idx="9441">
                  <c:v>7.5</c:v>
                </c:pt>
                <c:pt idx="9442">
                  <c:v>14.5</c:v>
                </c:pt>
                <c:pt idx="9443">
                  <c:v>6.75</c:v>
                </c:pt>
                <c:pt idx="9444">
                  <c:v>6.75</c:v>
                </c:pt>
                <c:pt idx="9445">
                  <c:v>12.5</c:v>
                </c:pt>
                <c:pt idx="9446">
                  <c:v>7.5</c:v>
                </c:pt>
                <c:pt idx="9447">
                  <c:v>10</c:v>
                </c:pt>
                <c:pt idx="9448">
                  <c:v>6.75</c:v>
                </c:pt>
                <c:pt idx="9449">
                  <c:v>5</c:v>
                </c:pt>
                <c:pt idx="9450">
                  <c:v>5</c:v>
                </c:pt>
                <c:pt idx="9451">
                  <c:v>5</c:v>
                </c:pt>
                <c:pt idx="9452">
                  <c:v>6.75</c:v>
                </c:pt>
                <c:pt idx="9453">
                  <c:v>7.5</c:v>
                </c:pt>
                <c:pt idx="9454">
                  <c:v>7.5</c:v>
                </c:pt>
                <c:pt idx="9455">
                  <c:v>7.5</c:v>
                </c:pt>
                <c:pt idx="9456">
                  <c:v>6.75</c:v>
                </c:pt>
                <c:pt idx="9457">
                  <c:v>14.5</c:v>
                </c:pt>
                <c:pt idx="9458">
                  <c:v>9.5</c:v>
                </c:pt>
                <c:pt idx="9459">
                  <c:v>10</c:v>
                </c:pt>
                <c:pt idx="9460">
                  <c:v>10</c:v>
                </c:pt>
                <c:pt idx="9461">
                  <c:v>10</c:v>
                </c:pt>
                <c:pt idx="9462">
                  <c:v>10</c:v>
                </c:pt>
                <c:pt idx="9463">
                  <c:v>10</c:v>
                </c:pt>
                <c:pt idx="9464">
                  <c:v>5</c:v>
                </c:pt>
                <c:pt idx="9465">
                  <c:v>5</c:v>
                </c:pt>
                <c:pt idx="9466">
                  <c:v>7.5</c:v>
                </c:pt>
                <c:pt idx="9467">
                  <c:v>7.5</c:v>
                </c:pt>
                <c:pt idx="9468">
                  <c:v>6.5</c:v>
                </c:pt>
                <c:pt idx="9469">
                  <c:v>5</c:v>
                </c:pt>
                <c:pt idx="9470">
                  <c:v>9.5</c:v>
                </c:pt>
                <c:pt idx="9471">
                  <c:v>6.5</c:v>
                </c:pt>
                <c:pt idx="9472">
                  <c:v>5</c:v>
                </c:pt>
                <c:pt idx="9473">
                  <c:v>5</c:v>
                </c:pt>
                <c:pt idx="9474">
                  <c:v>6.5</c:v>
                </c:pt>
                <c:pt idx="9475">
                  <c:v>6.5</c:v>
                </c:pt>
                <c:pt idx="9476">
                  <c:v>5</c:v>
                </c:pt>
                <c:pt idx="9477">
                  <c:v>5</c:v>
                </c:pt>
                <c:pt idx="9478">
                  <c:v>5</c:v>
                </c:pt>
                <c:pt idx="9479">
                  <c:v>7.5</c:v>
                </c:pt>
                <c:pt idx="9480">
                  <c:v>7.5</c:v>
                </c:pt>
                <c:pt idx="9481">
                  <c:v>5</c:v>
                </c:pt>
                <c:pt idx="9482">
                  <c:v>5</c:v>
                </c:pt>
                <c:pt idx="9483">
                  <c:v>5</c:v>
                </c:pt>
                <c:pt idx="9484">
                  <c:v>5</c:v>
                </c:pt>
                <c:pt idx="9485">
                  <c:v>7.5</c:v>
                </c:pt>
                <c:pt idx="9486">
                  <c:v>9.5</c:v>
                </c:pt>
                <c:pt idx="9487">
                  <c:v>5</c:v>
                </c:pt>
                <c:pt idx="9488">
                  <c:v>5</c:v>
                </c:pt>
                <c:pt idx="9489">
                  <c:v>14.25</c:v>
                </c:pt>
                <c:pt idx="9490">
                  <c:v>5</c:v>
                </c:pt>
                <c:pt idx="9491">
                  <c:v>15</c:v>
                </c:pt>
                <c:pt idx="9492">
                  <c:v>9.5</c:v>
                </c:pt>
                <c:pt idx="9493">
                  <c:v>6.5</c:v>
                </c:pt>
                <c:pt idx="9494">
                  <c:v>5</c:v>
                </c:pt>
                <c:pt idx="9495">
                  <c:v>6.5</c:v>
                </c:pt>
                <c:pt idx="9496">
                  <c:v>10</c:v>
                </c:pt>
                <c:pt idx="9497">
                  <c:v>5</c:v>
                </c:pt>
                <c:pt idx="9498">
                  <c:v>7.5</c:v>
                </c:pt>
                <c:pt idx="9499">
                  <c:v>5</c:v>
                </c:pt>
                <c:pt idx="9500">
                  <c:v>5</c:v>
                </c:pt>
                <c:pt idx="9501">
                  <c:v>12.5</c:v>
                </c:pt>
                <c:pt idx="9502">
                  <c:v>5</c:v>
                </c:pt>
                <c:pt idx="9503">
                  <c:v>5</c:v>
                </c:pt>
                <c:pt idx="9504">
                  <c:v>10</c:v>
                </c:pt>
                <c:pt idx="9505">
                  <c:v>14.5</c:v>
                </c:pt>
                <c:pt idx="9506">
                  <c:v>5</c:v>
                </c:pt>
                <c:pt idx="9507">
                  <c:v>9.5</c:v>
                </c:pt>
                <c:pt idx="9508">
                  <c:v>9.5</c:v>
                </c:pt>
                <c:pt idx="9509">
                  <c:v>5</c:v>
                </c:pt>
                <c:pt idx="9510">
                  <c:v>5</c:v>
                </c:pt>
                <c:pt idx="9511">
                  <c:v>5</c:v>
                </c:pt>
                <c:pt idx="9512">
                  <c:v>10</c:v>
                </c:pt>
                <c:pt idx="9513">
                  <c:v>14.5</c:v>
                </c:pt>
                <c:pt idx="9514">
                  <c:v>9.5</c:v>
                </c:pt>
                <c:pt idx="9515">
                  <c:v>7.5</c:v>
                </c:pt>
                <c:pt idx="9516">
                  <c:v>7.5</c:v>
                </c:pt>
                <c:pt idx="9517">
                  <c:v>7.5</c:v>
                </c:pt>
                <c:pt idx="9518">
                  <c:v>7.5</c:v>
                </c:pt>
                <c:pt idx="9519">
                  <c:v>5</c:v>
                </c:pt>
                <c:pt idx="9520">
                  <c:v>7.5</c:v>
                </c:pt>
                <c:pt idx="9521">
                  <c:v>7.5</c:v>
                </c:pt>
                <c:pt idx="9522">
                  <c:v>5</c:v>
                </c:pt>
                <c:pt idx="9523">
                  <c:v>12.5</c:v>
                </c:pt>
                <c:pt idx="9524">
                  <c:v>5</c:v>
                </c:pt>
                <c:pt idx="9525">
                  <c:v>7.5</c:v>
                </c:pt>
                <c:pt idx="9526">
                  <c:v>7.5</c:v>
                </c:pt>
                <c:pt idx="9527">
                  <c:v>9.5</c:v>
                </c:pt>
                <c:pt idx="9528">
                  <c:v>17</c:v>
                </c:pt>
                <c:pt idx="9529">
                  <c:v>10</c:v>
                </c:pt>
                <c:pt idx="9530">
                  <c:v>9.5</c:v>
                </c:pt>
                <c:pt idx="9531">
                  <c:v>10</c:v>
                </c:pt>
                <c:pt idx="9532">
                  <c:v>7.5</c:v>
                </c:pt>
                <c:pt idx="9533">
                  <c:v>5</c:v>
                </c:pt>
                <c:pt idx="9534">
                  <c:v>5</c:v>
                </c:pt>
                <c:pt idx="9535">
                  <c:v>6.75</c:v>
                </c:pt>
                <c:pt idx="9536">
                  <c:v>17</c:v>
                </c:pt>
                <c:pt idx="9537">
                  <c:v>7.5</c:v>
                </c:pt>
                <c:pt idx="9538">
                  <c:v>11.75</c:v>
                </c:pt>
                <c:pt idx="9539">
                  <c:v>7.5</c:v>
                </c:pt>
                <c:pt idx="9540">
                  <c:v>6.5</c:v>
                </c:pt>
                <c:pt idx="9541">
                  <c:v>5</c:v>
                </c:pt>
                <c:pt idx="9542">
                  <c:v>6.5</c:v>
                </c:pt>
                <c:pt idx="9543">
                  <c:v>7.5</c:v>
                </c:pt>
                <c:pt idx="9544">
                  <c:v>5</c:v>
                </c:pt>
                <c:pt idx="9545">
                  <c:v>5</c:v>
                </c:pt>
                <c:pt idx="9546">
                  <c:v>5</c:v>
                </c:pt>
                <c:pt idx="9547">
                  <c:v>7.5</c:v>
                </c:pt>
                <c:pt idx="9548">
                  <c:v>12.5</c:v>
                </c:pt>
                <c:pt idx="9549">
                  <c:v>5</c:v>
                </c:pt>
                <c:pt idx="9550">
                  <c:v>9.5</c:v>
                </c:pt>
                <c:pt idx="9551">
                  <c:v>5</c:v>
                </c:pt>
                <c:pt idx="9552">
                  <c:v>5</c:v>
                </c:pt>
                <c:pt idx="9553">
                  <c:v>7.5</c:v>
                </c:pt>
                <c:pt idx="9554">
                  <c:v>7.5</c:v>
                </c:pt>
                <c:pt idx="9555">
                  <c:v>12.5</c:v>
                </c:pt>
                <c:pt idx="9556">
                  <c:v>5</c:v>
                </c:pt>
                <c:pt idx="9557">
                  <c:v>5</c:v>
                </c:pt>
                <c:pt idx="9558">
                  <c:v>17.5</c:v>
                </c:pt>
                <c:pt idx="9559">
                  <c:v>7.5</c:v>
                </c:pt>
                <c:pt idx="9560">
                  <c:v>7.5</c:v>
                </c:pt>
                <c:pt idx="9561">
                  <c:v>5</c:v>
                </c:pt>
                <c:pt idx="9562">
                  <c:v>7.5</c:v>
                </c:pt>
                <c:pt idx="9563">
                  <c:v>5</c:v>
                </c:pt>
                <c:pt idx="9564">
                  <c:v>5</c:v>
                </c:pt>
                <c:pt idx="9565">
                  <c:v>7.5</c:v>
                </c:pt>
                <c:pt idx="9566">
                  <c:v>7.5</c:v>
                </c:pt>
                <c:pt idx="9567">
                  <c:v>5</c:v>
                </c:pt>
                <c:pt idx="9568">
                  <c:v>5</c:v>
                </c:pt>
                <c:pt idx="9569">
                  <c:v>5</c:v>
                </c:pt>
                <c:pt idx="9570">
                  <c:v>5</c:v>
                </c:pt>
                <c:pt idx="9571">
                  <c:v>9.5</c:v>
                </c:pt>
                <c:pt idx="9572">
                  <c:v>9.5</c:v>
                </c:pt>
                <c:pt idx="9573">
                  <c:v>9.5</c:v>
                </c:pt>
                <c:pt idx="9574">
                  <c:v>5</c:v>
                </c:pt>
                <c:pt idx="9575">
                  <c:v>5</c:v>
                </c:pt>
                <c:pt idx="9576">
                  <c:v>5</c:v>
                </c:pt>
                <c:pt idx="9577">
                  <c:v>7.5</c:v>
                </c:pt>
                <c:pt idx="9578">
                  <c:v>9.5</c:v>
                </c:pt>
                <c:pt idx="9579">
                  <c:v>9.5</c:v>
                </c:pt>
                <c:pt idx="9580">
                  <c:v>5</c:v>
                </c:pt>
                <c:pt idx="9581">
                  <c:v>5</c:v>
                </c:pt>
                <c:pt idx="9582">
                  <c:v>7.5</c:v>
                </c:pt>
                <c:pt idx="9583">
                  <c:v>6.5</c:v>
                </c:pt>
                <c:pt idx="9584">
                  <c:v>5</c:v>
                </c:pt>
                <c:pt idx="9585">
                  <c:v>10</c:v>
                </c:pt>
                <c:pt idx="9586">
                  <c:v>6.5</c:v>
                </c:pt>
                <c:pt idx="9587">
                  <c:v>7.5</c:v>
                </c:pt>
                <c:pt idx="9588">
                  <c:v>5</c:v>
                </c:pt>
                <c:pt idx="9589">
                  <c:v>5</c:v>
                </c:pt>
                <c:pt idx="9590">
                  <c:v>7.5</c:v>
                </c:pt>
                <c:pt idx="9591">
                  <c:v>5</c:v>
                </c:pt>
                <c:pt idx="9592">
                  <c:v>21.5</c:v>
                </c:pt>
                <c:pt idx="9593">
                  <c:v>15</c:v>
                </c:pt>
                <c:pt idx="9594">
                  <c:v>9.5</c:v>
                </c:pt>
                <c:pt idx="9595">
                  <c:v>9.5</c:v>
                </c:pt>
                <c:pt idx="9596">
                  <c:v>14.5</c:v>
                </c:pt>
                <c:pt idx="9597">
                  <c:v>15</c:v>
                </c:pt>
                <c:pt idx="9598">
                  <c:v>5</c:v>
                </c:pt>
                <c:pt idx="9599">
                  <c:v>10</c:v>
                </c:pt>
                <c:pt idx="9600">
                  <c:v>10</c:v>
                </c:pt>
                <c:pt idx="9601">
                  <c:v>5</c:v>
                </c:pt>
                <c:pt idx="9602">
                  <c:v>15</c:v>
                </c:pt>
                <c:pt idx="9603">
                  <c:v>5</c:v>
                </c:pt>
                <c:pt idx="9604">
                  <c:v>11.75</c:v>
                </c:pt>
                <c:pt idx="9605">
                  <c:v>5</c:v>
                </c:pt>
                <c:pt idx="9606">
                  <c:v>5</c:v>
                </c:pt>
                <c:pt idx="9607">
                  <c:v>5</c:v>
                </c:pt>
                <c:pt idx="9608">
                  <c:v>7.5</c:v>
                </c:pt>
                <c:pt idx="9609">
                  <c:v>7.5</c:v>
                </c:pt>
                <c:pt idx="9610">
                  <c:v>5</c:v>
                </c:pt>
                <c:pt idx="9611">
                  <c:v>9.5</c:v>
                </c:pt>
                <c:pt idx="9612">
                  <c:v>9.5</c:v>
                </c:pt>
                <c:pt idx="9613">
                  <c:v>5</c:v>
                </c:pt>
                <c:pt idx="9614">
                  <c:v>10</c:v>
                </c:pt>
                <c:pt idx="9615">
                  <c:v>14.5</c:v>
                </c:pt>
                <c:pt idx="9616">
                  <c:v>9.5</c:v>
                </c:pt>
                <c:pt idx="9617">
                  <c:v>5</c:v>
                </c:pt>
                <c:pt idx="9618">
                  <c:v>5</c:v>
                </c:pt>
                <c:pt idx="9619">
                  <c:v>5</c:v>
                </c:pt>
                <c:pt idx="9620">
                  <c:v>5</c:v>
                </c:pt>
                <c:pt idx="9621">
                  <c:v>7.5</c:v>
                </c:pt>
                <c:pt idx="9622">
                  <c:v>5</c:v>
                </c:pt>
                <c:pt idx="9623">
                  <c:v>6.5</c:v>
                </c:pt>
                <c:pt idx="9624">
                  <c:v>21.75</c:v>
                </c:pt>
                <c:pt idx="9625">
                  <c:v>9.5</c:v>
                </c:pt>
                <c:pt idx="9626">
                  <c:v>5</c:v>
                </c:pt>
                <c:pt idx="9627">
                  <c:v>5</c:v>
                </c:pt>
                <c:pt idx="9628">
                  <c:v>7.5</c:v>
                </c:pt>
                <c:pt idx="9629">
                  <c:v>22</c:v>
                </c:pt>
                <c:pt idx="9630">
                  <c:v>7.5</c:v>
                </c:pt>
                <c:pt idx="9631">
                  <c:v>5</c:v>
                </c:pt>
                <c:pt idx="9632">
                  <c:v>5</c:v>
                </c:pt>
                <c:pt idx="9633">
                  <c:v>7.5</c:v>
                </c:pt>
                <c:pt idx="9634">
                  <c:v>7.5</c:v>
                </c:pt>
                <c:pt idx="9635">
                  <c:v>6.75</c:v>
                </c:pt>
                <c:pt idx="9636">
                  <c:v>7.5</c:v>
                </c:pt>
                <c:pt idx="9637">
                  <c:v>5</c:v>
                </c:pt>
                <c:pt idx="9638">
                  <c:v>5</c:v>
                </c:pt>
                <c:pt idx="9639">
                  <c:v>9.5</c:v>
                </c:pt>
                <c:pt idx="9640">
                  <c:v>9.5</c:v>
                </c:pt>
                <c:pt idx="9641">
                  <c:v>30</c:v>
                </c:pt>
                <c:pt idx="9642">
                  <c:v>5</c:v>
                </c:pt>
                <c:pt idx="9643">
                  <c:v>9.5</c:v>
                </c:pt>
                <c:pt idx="9644">
                  <c:v>5</c:v>
                </c:pt>
                <c:pt idx="9645">
                  <c:v>5</c:v>
                </c:pt>
                <c:pt idx="9646">
                  <c:v>5</c:v>
                </c:pt>
                <c:pt idx="9647">
                  <c:v>7.5</c:v>
                </c:pt>
                <c:pt idx="9648">
                  <c:v>5</c:v>
                </c:pt>
                <c:pt idx="9649">
                  <c:v>7.5</c:v>
                </c:pt>
                <c:pt idx="9650">
                  <c:v>12.5</c:v>
                </c:pt>
                <c:pt idx="9651">
                  <c:v>10</c:v>
                </c:pt>
                <c:pt idx="9652">
                  <c:v>9.5</c:v>
                </c:pt>
                <c:pt idx="9653">
                  <c:v>17</c:v>
                </c:pt>
                <c:pt idx="9654">
                  <c:v>14.5</c:v>
                </c:pt>
                <c:pt idx="9655">
                  <c:v>5</c:v>
                </c:pt>
                <c:pt idx="9656">
                  <c:v>5</c:v>
                </c:pt>
                <c:pt idx="9657">
                  <c:v>5</c:v>
                </c:pt>
                <c:pt idx="9658">
                  <c:v>7.5</c:v>
                </c:pt>
                <c:pt idx="9659">
                  <c:v>6.75</c:v>
                </c:pt>
                <c:pt idx="9660">
                  <c:v>5</c:v>
                </c:pt>
                <c:pt idx="9661">
                  <c:v>5</c:v>
                </c:pt>
                <c:pt idx="9662">
                  <c:v>11.5</c:v>
                </c:pt>
                <c:pt idx="9663">
                  <c:v>5</c:v>
                </c:pt>
                <c:pt idx="9664">
                  <c:v>12.5</c:v>
                </c:pt>
                <c:pt idx="9665">
                  <c:v>12.5</c:v>
                </c:pt>
                <c:pt idx="9666">
                  <c:v>7.5</c:v>
                </c:pt>
                <c:pt idx="9667">
                  <c:v>5</c:v>
                </c:pt>
                <c:pt idx="9668">
                  <c:v>7.5</c:v>
                </c:pt>
                <c:pt idx="9669">
                  <c:v>10</c:v>
                </c:pt>
                <c:pt idx="9670">
                  <c:v>5</c:v>
                </c:pt>
                <c:pt idx="9671">
                  <c:v>9.5</c:v>
                </c:pt>
                <c:pt idx="9672">
                  <c:v>7.5</c:v>
                </c:pt>
                <c:pt idx="9673">
                  <c:v>9.5</c:v>
                </c:pt>
                <c:pt idx="9674">
                  <c:v>9.5</c:v>
                </c:pt>
                <c:pt idx="9675">
                  <c:v>9.5</c:v>
                </c:pt>
                <c:pt idx="9676">
                  <c:v>9.5</c:v>
                </c:pt>
                <c:pt idx="9677">
                  <c:v>10</c:v>
                </c:pt>
                <c:pt idx="9678">
                  <c:v>5</c:v>
                </c:pt>
                <c:pt idx="9679">
                  <c:v>9.5</c:v>
                </c:pt>
                <c:pt idx="9680">
                  <c:v>9.5</c:v>
                </c:pt>
                <c:pt idx="9681">
                  <c:v>7.5</c:v>
                </c:pt>
                <c:pt idx="9682">
                  <c:v>6.75</c:v>
                </c:pt>
                <c:pt idx="9683">
                  <c:v>7.5</c:v>
                </c:pt>
                <c:pt idx="9684">
                  <c:v>7.5</c:v>
                </c:pt>
                <c:pt idx="9685">
                  <c:v>5</c:v>
                </c:pt>
                <c:pt idx="9686">
                  <c:v>5</c:v>
                </c:pt>
                <c:pt idx="9687">
                  <c:v>15</c:v>
                </c:pt>
                <c:pt idx="9688">
                  <c:v>7.5</c:v>
                </c:pt>
                <c:pt idx="9689">
                  <c:v>7.5</c:v>
                </c:pt>
                <c:pt idx="9690">
                  <c:v>9.5</c:v>
                </c:pt>
                <c:pt idx="9691">
                  <c:v>9.5</c:v>
                </c:pt>
                <c:pt idx="9692">
                  <c:v>7.5</c:v>
                </c:pt>
                <c:pt idx="9693">
                  <c:v>15</c:v>
                </c:pt>
                <c:pt idx="9694">
                  <c:v>5</c:v>
                </c:pt>
                <c:pt idx="9695">
                  <c:v>7.5</c:v>
                </c:pt>
                <c:pt idx="9696">
                  <c:v>7.5</c:v>
                </c:pt>
                <c:pt idx="9697">
                  <c:v>7.5</c:v>
                </c:pt>
                <c:pt idx="9698">
                  <c:v>5</c:v>
                </c:pt>
                <c:pt idx="9699">
                  <c:v>7.5</c:v>
                </c:pt>
                <c:pt idx="9700">
                  <c:v>5</c:v>
                </c:pt>
                <c:pt idx="9701">
                  <c:v>5</c:v>
                </c:pt>
                <c:pt idx="9702">
                  <c:v>5</c:v>
                </c:pt>
                <c:pt idx="9703">
                  <c:v>5</c:v>
                </c:pt>
                <c:pt idx="9704">
                  <c:v>5</c:v>
                </c:pt>
                <c:pt idx="9705">
                  <c:v>7.5</c:v>
                </c:pt>
                <c:pt idx="9706">
                  <c:v>5</c:v>
                </c:pt>
                <c:pt idx="9707">
                  <c:v>5</c:v>
                </c:pt>
                <c:pt idx="9708">
                  <c:v>5</c:v>
                </c:pt>
                <c:pt idx="9709">
                  <c:v>7.5</c:v>
                </c:pt>
                <c:pt idx="9710">
                  <c:v>5</c:v>
                </c:pt>
                <c:pt idx="9711">
                  <c:v>10</c:v>
                </c:pt>
                <c:pt idx="9712">
                  <c:v>9.5</c:v>
                </c:pt>
                <c:pt idx="9713">
                  <c:v>9.5</c:v>
                </c:pt>
                <c:pt idx="9714">
                  <c:v>5</c:v>
                </c:pt>
                <c:pt idx="9715">
                  <c:v>10</c:v>
                </c:pt>
                <c:pt idx="9716">
                  <c:v>14</c:v>
                </c:pt>
                <c:pt idx="9717">
                  <c:v>9.5</c:v>
                </c:pt>
                <c:pt idx="9718">
                  <c:v>5</c:v>
                </c:pt>
                <c:pt idx="9719">
                  <c:v>5</c:v>
                </c:pt>
                <c:pt idx="9720">
                  <c:v>14.5</c:v>
                </c:pt>
                <c:pt idx="9721">
                  <c:v>10</c:v>
                </c:pt>
                <c:pt idx="9722">
                  <c:v>5</c:v>
                </c:pt>
                <c:pt idx="9723">
                  <c:v>5</c:v>
                </c:pt>
                <c:pt idx="9724">
                  <c:v>7.5</c:v>
                </c:pt>
                <c:pt idx="9725">
                  <c:v>5</c:v>
                </c:pt>
                <c:pt idx="9726">
                  <c:v>22.5</c:v>
                </c:pt>
                <c:pt idx="9727">
                  <c:v>7.5</c:v>
                </c:pt>
                <c:pt idx="9728">
                  <c:v>5</c:v>
                </c:pt>
                <c:pt idx="9729">
                  <c:v>5</c:v>
                </c:pt>
                <c:pt idx="9730">
                  <c:v>5</c:v>
                </c:pt>
                <c:pt idx="9731">
                  <c:v>6.5</c:v>
                </c:pt>
                <c:pt idx="9732">
                  <c:v>7.5</c:v>
                </c:pt>
                <c:pt idx="9733">
                  <c:v>5</c:v>
                </c:pt>
                <c:pt idx="9734">
                  <c:v>14.5</c:v>
                </c:pt>
                <c:pt idx="9735">
                  <c:v>9.5</c:v>
                </c:pt>
                <c:pt idx="9736">
                  <c:v>14.5</c:v>
                </c:pt>
                <c:pt idx="9737">
                  <c:v>17.5</c:v>
                </c:pt>
                <c:pt idx="9738">
                  <c:v>5</c:v>
                </c:pt>
                <c:pt idx="9739">
                  <c:v>5</c:v>
                </c:pt>
                <c:pt idx="9740">
                  <c:v>9.5</c:v>
                </c:pt>
                <c:pt idx="9741">
                  <c:v>10</c:v>
                </c:pt>
                <c:pt idx="9742">
                  <c:v>10</c:v>
                </c:pt>
                <c:pt idx="9743">
                  <c:v>9.5</c:v>
                </c:pt>
                <c:pt idx="9744">
                  <c:v>9.5</c:v>
                </c:pt>
                <c:pt idx="9745">
                  <c:v>7.5</c:v>
                </c:pt>
                <c:pt idx="9746">
                  <c:v>5</c:v>
                </c:pt>
                <c:pt idx="9747">
                  <c:v>7.5</c:v>
                </c:pt>
                <c:pt idx="9748">
                  <c:v>5</c:v>
                </c:pt>
                <c:pt idx="9749">
                  <c:v>9.5</c:v>
                </c:pt>
                <c:pt idx="9750">
                  <c:v>10</c:v>
                </c:pt>
                <c:pt idx="9751">
                  <c:v>5</c:v>
                </c:pt>
                <c:pt idx="9752">
                  <c:v>5</c:v>
                </c:pt>
                <c:pt idx="9753">
                  <c:v>6.75</c:v>
                </c:pt>
                <c:pt idx="9754">
                  <c:v>7.5</c:v>
                </c:pt>
                <c:pt idx="9755">
                  <c:v>7.5</c:v>
                </c:pt>
                <c:pt idx="9756">
                  <c:v>5</c:v>
                </c:pt>
                <c:pt idx="9757">
                  <c:v>10</c:v>
                </c:pt>
                <c:pt idx="9758">
                  <c:v>10</c:v>
                </c:pt>
                <c:pt idx="9759">
                  <c:v>9.5</c:v>
                </c:pt>
                <c:pt idx="9760">
                  <c:v>10</c:v>
                </c:pt>
                <c:pt idx="9761">
                  <c:v>9.5</c:v>
                </c:pt>
                <c:pt idx="9762">
                  <c:v>5</c:v>
                </c:pt>
                <c:pt idx="9763">
                  <c:v>5</c:v>
                </c:pt>
                <c:pt idx="9764">
                  <c:v>7.5</c:v>
                </c:pt>
                <c:pt idx="9765">
                  <c:v>9.5</c:v>
                </c:pt>
                <c:pt idx="9766">
                  <c:v>9.5</c:v>
                </c:pt>
                <c:pt idx="9767">
                  <c:v>14.5</c:v>
                </c:pt>
                <c:pt idx="9768">
                  <c:v>9.5</c:v>
                </c:pt>
                <c:pt idx="9769">
                  <c:v>9.5</c:v>
                </c:pt>
                <c:pt idx="9770">
                  <c:v>9.5</c:v>
                </c:pt>
                <c:pt idx="9771">
                  <c:v>5</c:v>
                </c:pt>
                <c:pt idx="9772">
                  <c:v>7.5</c:v>
                </c:pt>
                <c:pt idx="9773">
                  <c:v>14.25</c:v>
                </c:pt>
                <c:pt idx="9774">
                  <c:v>10</c:v>
                </c:pt>
                <c:pt idx="9775">
                  <c:v>14.25</c:v>
                </c:pt>
                <c:pt idx="9776">
                  <c:v>7.5</c:v>
                </c:pt>
                <c:pt idx="9777">
                  <c:v>5</c:v>
                </c:pt>
                <c:pt idx="9778">
                  <c:v>5</c:v>
                </c:pt>
                <c:pt idx="9779">
                  <c:v>5</c:v>
                </c:pt>
                <c:pt idx="9780">
                  <c:v>7.5</c:v>
                </c:pt>
                <c:pt idx="9781">
                  <c:v>7.5</c:v>
                </c:pt>
                <c:pt idx="9782">
                  <c:v>14.25</c:v>
                </c:pt>
                <c:pt idx="9783">
                  <c:v>7.5</c:v>
                </c:pt>
                <c:pt idx="9784">
                  <c:v>15</c:v>
                </c:pt>
                <c:pt idx="9785">
                  <c:v>14.5</c:v>
                </c:pt>
                <c:pt idx="9786">
                  <c:v>9.5</c:v>
                </c:pt>
                <c:pt idx="9787">
                  <c:v>9.5</c:v>
                </c:pt>
                <c:pt idx="9788">
                  <c:v>14.5</c:v>
                </c:pt>
                <c:pt idx="9789">
                  <c:v>9.5</c:v>
                </c:pt>
                <c:pt idx="9790">
                  <c:v>9.5</c:v>
                </c:pt>
                <c:pt idx="9791">
                  <c:v>5</c:v>
                </c:pt>
                <c:pt idx="9792">
                  <c:v>7.5</c:v>
                </c:pt>
                <c:pt idx="9793">
                  <c:v>10</c:v>
                </c:pt>
                <c:pt idx="9794">
                  <c:v>17</c:v>
                </c:pt>
                <c:pt idx="9795">
                  <c:v>7.5</c:v>
                </c:pt>
                <c:pt idx="9796">
                  <c:v>9.5</c:v>
                </c:pt>
                <c:pt idx="9797">
                  <c:v>10</c:v>
                </c:pt>
                <c:pt idx="9798">
                  <c:v>5</c:v>
                </c:pt>
                <c:pt idx="9799">
                  <c:v>5</c:v>
                </c:pt>
                <c:pt idx="9800">
                  <c:v>5</c:v>
                </c:pt>
                <c:pt idx="9801">
                  <c:v>5</c:v>
                </c:pt>
                <c:pt idx="9802">
                  <c:v>6.5</c:v>
                </c:pt>
                <c:pt idx="9803">
                  <c:v>12.5</c:v>
                </c:pt>
                <c:pt idx="9804">
                  <c:v>5</c:v>
                </c:pt>
                <c:pt idx="9805">
                  <c:v>17</c:v>
                </c:pt>
                <c:pt idx="9806">
                  <c:v>10</c:v>
                </c:pt>
                <c:pt idx="9807">
                  <c:v>10</c:v>
                </c:pt>
                <c:pt idx="9808">
                  <c:v>7.5</c:v>
                </c:pt>
                <c:pt idx="9809">
                  <c:v>10</c:v>
                </c:pt>
                <c:pt idx="9810">
                  <c:v>9.5</c:v>
                </c:pt>
                <c:pt idx="9811">
                  <c:v>5</c:v>
                </c:pt>
                <c:pt idx="9812">
                  <c:v>5</c:v>
                </c:pt>
                <c:pt idx="9813">
                  <c:v>5</c:v>
                </c:pt>
                <c:pt idx="9814">
                  <c:v>9.5</c:v>
                </c:pt>
                <c:pt idx="9815">
                  <c:v>9.5</c:v>
                </c:pt>
                <c:pt idx="9816">
                  <c:v>9.5</c:v>
                </c:pt>
                <c:pt idx="9817">
                  <c:v>14.5</c:v>
                </c:pt>
                <c:pt idx="9818">
                  <c:v>5</c:v>
                </c:pt>
                <c:pt idx="9819">
                  <c:v>5</c:v>
                </c:pt>
                <c:pt idx="9820">
                  <c:v>7.5</c:v>
                </c:pt>
                <c:pt idx="9821">
                  <c:v>5</c:v>
                </c:pt>
                <c:pt idx="9822">
                  <c:v>7.5</c:v>
                </c:pt>
                <c:pt idx="9823">
                  <c:v>5</c:v>
                </c:pt>
                <c:pt idx="9824">
                  <c:v>7.5</c:v>
                </c:pt>
                <c:pt idx="9825">
                  <c:v>14</c:v>
                </c:pt>
                <c:pt idx="9826">
                  <c:v>5</c:v>
                </c:pt>
                <c:pt idx="9827">
                  <c:v>6.75</c:v>
                </c:pt>
                <c:pt idx="9828">
                  <c:v>11.5</c:v>
                </c:pt>
                <c:pt idx="9829">
                  <c:v>5</c:v>
                </c:pt>
                <c:pt idx="9830">
                  <c:v>7.5</c:v>
                </c:pt>
                <c:pt idx="9831">
                  <c:v>6.75</c:v>
                </c:pt>
                <c:pt idx="9832">
                  <c:v>17.5</c:v>
                </c:pt>
                <c:pt idx="9833">
                  <c:v>6.5</c:v>
                </c:pt>
                <c:pt idx="9834">
                  <c:v>9.5</c:v>
                </c:pt>
                <c:pt idx="9835">
                  <c:v>9.5</c:v>
                </c:pt>
                <c:pt idx="9836">
                  <c:v>10</c:v>
                </c:pt>
                <c:pt idx="9837">
                  <c:v>9.5</c:v>
                </c:pt>
                <c:pt idx="9838">
                  <c:v>19.25</c:v>
                </c:pt>
                <c:pt idx="9839">
                  <c:v>5</c:v>
                </c:pt>
                <c:pt idx="9840">
                  <c:v>9.5</c:v>
                </c:pt>
                <c:pt idx="9841">
                  <c:v>9.5</c:v>
                </c:pt>
                <c:pt idx="9842">
                  <c:v>7.5</c:v>
                </c:pt>
                <c:pt idx="9843">
                  <c:v>10</c:v>
                </c:pt>
                <c:pt idx="9844">
                  <c:v>10</c:v>
                </c:pt>
                <c:pt idx="9845">
                  <c:v>5</c:v>
                </c:pt>
                <c:pt idx="9846">
                  <c:v>5</c:v>
                </c:pt>
                <c:pt idx="9847">
                  <c:v>6.5</c:v>
                </c:pt>
                <c:pt idx="9848">
                  <c:v>7.5</c:v>
                </c:pt>
                <c:pt idx="9849">
                  <c:v>14.25</c:v>
                </c:pt>
                <c:pt idx="9850">
                  <c:v>5</c:v>
                </c:pt>
                <c:pt idx="9851">
                  <c:v>19.25</c:v>
                </c:pt>
                <c:pt idx="9852">
                  <c:v>12.5</c:v>
                </c:pt>
                <c:pt idx="9853">
                  <c:v>5</c:v>
                </c:pt>
                <c:pt idx="9854">
                  <c:v>5</c:v>
                </c:pt>
                <c:pt idx="9855">
                  <c:v>9.5</c:v>
                </c:pt>
                <c:pt idx="9856">
                  <c:v>9.5</c:v>
                </c:pt>
                <c:pt idx="9857">
                  <c:v>9.5</c:v>
                </c:pt>
                <c:pt idx="9858">
                  <c:v>9.5</c:v>
                </c:pt>
                <c:pt idx="9859">
                  <c:v>5</c:v>
                </c:pt>
                <c:pt idx="9860">
                  <c:v>7.5</c:v>
                </c:pt>
                <c:pt idx="9861">
                  <c:v>9.5</c:v>
                </c:pt>
                <c:pt idx="9862">
                  <c:v>10</c:v>
                </c:pt>
                <c:pt idx="9863">
                  <c:v>9.5</c:v>
                </c:pt>
                <c:pt idx="9864">
                  <c:v>7.5</c:v>
                </c:pt>
                <c:pt idx="9865">
                  <c:v>7.5</c:v>
                </c:pt>
                <c:pt idx="9866">
                  <c:v>5</c:v>
                </c:pt>
                <c:pt idx="9867">
                  <c:v>14.5</c:v>
                </c:pt>
                <c:pt idx="9868">
                  <c:v>17</c:v>
                </c:pt>
                <c:pt idx="9869">
                  <c:v>9.5</c:v>
                </c:pt>
                <c:pt idx="9870">
                  <c:v>5</c:v>
                </c:pt>
                <c:pt idx="9871">
                  <c:v>5</c:v>
                </c:pt>
                <c:pt idx="9872">
                  <c:v>5</c:v>
                </c:pt>
                <c:pt idx="9873">
                  <c:v>5</c:v>
                </c:pt>
                <c:pt idx="9874">
                  <c:v>7.5</c:v>
                </c:pt>
                <c:pt idx="9875">
                  <c:v>5</c:v>
                </c:pt>
                <c:pt idx="9876">
                  <c:v>6.5</c:v>
                </c:pt>
                <c:pt idx="9877">
                  <c:v>5</c:v>
                </c:pt>
                <c:pt idx="9878">
                  <c:v>5</c:v>
                </c:pt>
                <c:pt idx="9879">
                  <c:v>12.5</c:v>
                </c:pt>
                <c:pt idx="9880">
                  <c:v>5</c:v>
                </c:pt>
                <c:pt idx="9881">
                  <c:v>5</c:v>
                </c:pt>
                <c:pt idx="9882">
                  <c:v>7.5</c:v>
                </c:pt>
                <c:pt idx="9883">
                  <c:v>7.5</c:v>
                </c:pt>
                <c:pt idx="9884">
                  <c:v>7.5</c:v>
                </c:pt>
                <c:pt idx="9885">
                  <c:v>10</c:v>
                </c:pt>
                <c:pt idx="9886">
                  <c:v>14.25</c:v>
                </c:pt>
                <c:pt idx="9887">
                  <c:v>9.5</c:v>
                </c:pt>
                <c:pt idx="9888">
                  <c:v>9.5</c:v>
                </c:pt>
                <c:pt idx="9889">
                  <c:v>9.5</c:v>
                </c:pt>
                <c:pt idx="9890">
                  <c:v>9.5</c:v>
                </c:pt>
                <c:pt idx="9891">
                  <c:v>5</c:v>
                </c:pt>
                <c:pt idx="9892">
                  <c:v>5</c:v>
                </c:pt>
                <c:pt idx="9893">
                  <c:v>7.5</c:v>
                </c:pt>
                <c:pt idx="9894">
                  <c:v>5</c:v>
                </c:pt>
                <c:pt idx="9895">
                  <c:v>7.5</c:v>
                </c:pt>
                <c:pt idx="9896">
                  <c:v>5</c:v>
                </c:pt>
                <c:pt idx="9897">
                  <c:v>6.5</c:v>
                </c:pt>
                <c:pt idx="9898">
                  <c:v>22.5</c:v>
                </c:pt>
                <c:pt idx="9899">
                  <c:v>10</c:v>
                </c:pt>
                <c:pt idx="9900">
                  <c:v>11.5</c:v>
                </c:pt>
                <c:pt idx="9901">
                  <c:v>14.25</c:v>
                </c:pt>
                <c:pt idx="9902">
                  <c:v>5</c:v>
                </c:pt>
                <c:pt idx="9903">
                  <c:v>7.5</c:v>
                </c:pt>
                <c:pt idx="9904">
                  <c:v>5</c:v>
                </c:pt>
                <c:pt idx="9905">
                  <c:v>7.5</c:v>
                </c:pt>
                <c:pt idx="9906">
                  <c:v>7.5</c:v>
                </c:pt>
                <c:pt idx="9907">
                  <c:v>5</c:v>
                </c:pt>
                <c:pt idx="9908">
                  <c:v>9.5</c:v>
                </c:pt>
                <c:pt idx="9909">
                  <c:v>9.5</c:v>
                </c:pt>
                <c:pt idx="9910">
                  <c:v>9.5</c:v>
                </c:pt>
                <c:pt idx="9911">
                  <c:v>12.5</c:v>
                </c:pt>
                <c:pt idx="9912">
                  <c:v>5</c:v>
                </c:pt>
                <c:pt idx="9913">
                  <c:v>7.5</c:v>
                </c:pt>
                <c:pt idx="9914">
                  <c:v>7.5</c:v>
                </c:pt>
                <c:pt idx="9915">
                  <c:v>9.5</c:v>
                </c:pt>
                <c:pt idx="9916">
                  <c:v>15</c:v>
                </c:pt>
                <c:pt idx="9917">
                  <c:v>6.5</c:v>
                </c:pt>
                <c:pt idx="9918">
                  <c:v>5</c:v>
                </c:pt>
                <c:pt idx="9919">
                  <c:v>7.5</c:v>
                </c:pt>
                <c:pt idx="9920">
                  <c:v>5</c:v>
                </c:pt>
                <c:pt idx="9921">
                  <c:v>5</c:v>
                </c:pt>
                <c:pt idx="9922">
                  <c:v>5</c:v>
                </c:pt>
                <c:pt idx="9923">
                  <c:v>11.75</c:v>
                </c:pt>
                <c:pt idx="9924">
                  <c:v>7.5</c:v>
                </c:pt>
                <c:pt idx="9925">
                  <c:v>7.5</c:v>
                </c:pt>
                <c:pt idx="9926">
                  <c:v>6.5</c:v>
                </c:pt>
                <c:pt idx="9927">
                  <c:v>6.5</c:v>
                </c:pt>
                <c:pt idx="9928">
                  <c:v>12.5</c:v>
                </c:pt>
                <c:pt idx="9929">
                  <c:v>5</c:v>
                </c:pt>
                <c:pt idx="9930">
                  <c:v>5</c:v>
                </c:pt>
                <c:pt idx="9931">
                  <c:v>7.5</c:v>
                </c:pt>
                <c:pt idx="9932">
                  <c:v>5</c:v>
                </c:pt>
                <c:pt idx="9933">
                  <c:v>9.5</c:v>
                </c:pt>
                <c:pt idx="9934">
                  <c:v>10</c:v>
                </c:pt>
                <c:pt idx="9935">
                  <c:v>5</c:v>
                </c:pt>
                <c:pt idx="9936">
                  <c:v>5</c:v>
                </c:pt>
                <c:pt idx="9937">
                  <c:v>243</c:v>
                </c:pt>
                <c:pt idx="9938">
                  <c:v>326</c:v>
                </c:pt>
                <c:pt idx="9939">
                  <c:v>163</c:v>
                </c:pt>
                <c:pt idx="9940">
                  <c:v>292.5</c:v>
                </c:pt>
                <c:pt idx="9941">
                  <c:v>477.25</c:v>
                </c:pt>
                <c:pt idx="9942">
                  <c:v>236.5</c:v>
                </c:pt>
                <c:pt idx="9943">
                  <c:v>91.5</c:v>
                </c:pt>
                <c:pt idx="9944">
                  <c:v>58.5</c:v>
                </c:pt>
                <c:pt idx="9945">
                  <c:v>294</c:v>
                </c:pt>
                <c:pt idx="9946">
                  <c:v>164.5</c:v>
                </c:pt>
                <c:pt idx="9947">
                  <c:v>65.75</c:v>
                </c:pt>
                <c:pt idx="9948">
                  <c:v>66</c:v>
                </c:pt>
                <c:pt idx="9949">
                  <c:v>674</c:v>
                </c:pt>
                <c:pt idx="9950">
                  <c:v>533.75</c:v>
                </c:pt>
                <c:pt idx="9951">
                  <c:v>101.5</c:v>
                </c:pt>
                <c:pt idx="9952">
                  <c:v>153.25</c:v>
                </c:pt>
                <c:pt idx="9953">
                  <c:v>174.5</c:v>
                </c:pt>
                <c:pt idx="9954">
                  <c:v>305.5</c:v>
                </c:pt>
                <c:pt idx="9955">
                  <c:v>296.25</c:v>
                </c:pt>
                <c:pt idx="9956">
                  <c:v>193</c:v>
                </c:pt>
                <c:pt idx="9957">
                  <c:v>337.5</c:v>
                </c:pt>
                <c:pt idx="9958">
                  <c:v>317.5</c:v>
                </c:pt>
                <c:pt idx="9959">
                  <c:v>34.5</c:v>
                </c:pt>
                <c:pt idx="9960">
                  <c:v>35.25</c:v>
                </c:pt>
                <c:pt idx="9961">
                  <c:v>11.5</c:v>
                </c:pt>
                <c:pt idx="9962">
                  <c:v>11.25</c:v>
                </c:pt>
                <c:pt idx="9963">
                  <c:v>90.5</c:v>
                </c:pt>
                <c:pt idx="9964">
                  <c:v>9.5</c:v>
                </c:pt>
                <c:pt idx="9965">
                  <c:v>46</c:v>
                </c:pt>
                <c:pt idx="9966">
                  <c:v>92.5</c:v>
                </c:pt>
                <c:pt idx="9967">
                  <c:v>300.5</c:v>
                </c:pt>
                <c:pt idx="9968">
                  <c:v>164</c:v>
                </c:pt>
                <c:pt idx="9969">
                  <c:v>47.5</c:v>
                </c:pt>
                <c:pt idx="9970">
                  <c:v>208.5</c:v>
                </c:pt>
                <c:pt idx="9971">
                  <c:v>318.75</c:v>
                </c:pt>
                <c:pt idx="9972">
                  <c:v>71.25</c:v>
                </c:pt>
                <c:pt idx="9973">
                  <c:v>188.5</c:v>
                </c:pt>
                <c:pt idx="9974">
                  <c:v>308.5</c:v>
                </c:pt>
                <c:pt idx="9975">
                  <c:v>136.5</c:v>
                </c:pt>
                <c:pt idx="9976">
                  <c:v>38</c:v>
                </c:pt>
                <c:pt idx="9977">
                  <c:v>112.75</c:v>
                </c:pt>
                <c:pt idx="9978">
                  <c:v>491.5</c:v>
                </c:pt>
                <c:pt idx="9979">
                  <c:v>51.25</c:v>
                </c:pt>
                <c:pt idx="9980">
                  <c:v>128.75</c:v>
                </c:pt>
                <c:pt idx="9981">
                  <c:v>137</c:v>
                </c:pt>
                <c:pt idx="9982">
                  <c:v>309.5</c:v>
                </c:pt>
                <c:pt idx="9983">
                  <c:v>555</c:v>
                </c:pt>
                <c:pt idx="9984">
                  <c:v>321.75</c:v>
                </c:pt>
                <c:pt idx="9985">
                  <c:v>247.5</c:v>
                </c:pt>
                <c:pt idx="9986">
                  <c:v>36</c:v>
                </c:pt>
                <c:pt idx="9987">
                  <c:v>49</c:v>
                </c:pt>
                <c:pt idx="9988">
                  <c:v>516.5</c:v>
                </c:pt>
                <c:pt idx="9989">
                  <c:v>71.25</c:v>
                </c:pt>
                <c:pt idx="9990">
                  <c:v>13</c:v>
                </c:pt>
                <c:pt idx="9991">
                  <c:v>5</c:v>
                </c:pt>
                <c:pt idx="9992">
                  <c:v>30.75</c:v>
                </c:pt>
                <c:pt idx="9993">
                  <c:v>55.5</c:v>
                </c:pt>
                <c:pt idx="9994">
                  <c:v>91.5</c:v>
                </c:pt>
                <c:pt idx="9995">
                  <c:v>90</c:v>
                </c:pt>
                <c:pt idx="9996">
                  <c:v>84.75</c:v>
                </c:pt>
                <c:pt idx="9997">
                  <c:v>21</c:v>
                </c:pt>
                <c:pt idx="9998">
                  <c:v>9.5</c:v>
                </c:pt>
                <c:pt idx="9999">
                  <c:v>19</c:v>
                </c:pt>
                <c:pt idx="10000">
                  <c:v>266.75</c:v>
                </c:pt>
                <c:pt idx="10001">
                  <c:v>342.5</c:v>
                </c:pt>
                <c:pt idx="10002">
                  <c:v>191.25</c:v>
                </c:pt>
                <c:pt idx="10003">
                  <c:v>190</c:v>
                </c:pt>
                <c:pt idx="10004">
                  <c:v>36</c:v>
                </c:pt>
                <c:pt idx="10005">
                  <c:v>9.5</c:v>
                </c:pt>
                <c:pt idx="10006">
                  <c:v>78</c:v>
                </c:pt>
                <c:pt idx="10007">
                  <c:v>30</c:v>
                </c:pt>
                <c:pt idx="10008">
                  <c:v>266</c:v>
                </c:pt>
                <c:pt idx="10009">
                  <c:v>45.5</c:v>
                </c:pt>
                <c:pt idx="10010">
                  <c:v>274.5</c:v>
                </c:pt>
                <c:pt idx="10011">
                  <c:v>263.25</c:v>
                </c:pt>
                <c:pt idx="10012">
                  <c:v>227</c:v>
                </c:pt>
                <c:pt idx="10013">
                  <c:v>140.5</c:v>
                </c:pt>
                <c:pt idx="10014">
                  <c:v>82.5</c:v>
                </c:pt>
                <c:pt idx="10015">
                  <c:v>11</c:v>
                </c:pt>
                <c:pt idx="10016">
                  <c:v>39</c:v>
                </c:pt>
                <c:pt idx="10017">
                  <c:v>35.25</c:v>
                </c:pt>
                <c:pt idx="10018">
                  <c:v>10</c:v>
                </c:pt>
                <c:pt idx="10019">
                  <c:v>57.75</c:v>
                </c:pt>
                <c:pt idx="10020">
                  <c:v>9.5</c:v>
                </c:pt>
                <c:pt idx="10021">
                  <c:v>11.5</c:v>
                </c:pt>
                <c:pt idx="10022">
                  <c:v>19</c:v>
                </c:pt>
                <c:pt idx="10023">
                  <c:v>5</c:v>
                </c:pt>
                <c:pt idx="10024">
                  <c:v>34.5</c:v>
                </c:pt>
                <c:pt idx="10025">
                  <c:v>44.5</c:v>
                </c:pt>
                <c:pt idx="10026">
                  <c:v>236.5</c:v>
                </c:pt>
                <c:pt idx="10027">
                  <c:v>269.5</c:v>
                </c:pt>
                <c:pt idx="10028">
                  <c:v>412</c:v>
                </c:pt>
                <c:pt idx="10029">
                  <c:v>42</c:v>
                </c:pt>
                <c:pt idx="10030">
                  <c:v>96</c:v>
                </c:pt>
                <c:pt idx="10031">
                  <c:v>462</c:v>
                </c:pt>
                <c:pt idx="10032">
                  <c:v>123</c:v>
                </c:pt>
                <c:pt idx="10033">
                  <c:v>322.5</c:v>
                </c:pt>
                <c:pt idx="10034">
                  <c:v>173.25</c:v>
                </c:pt>
                <c:pt idx="10035">
                  <c:v>29.5</c:v>
                </c:pt>
                <c:pt idx="10036">
                  <c:v>9.5</c:v>
                </c:pt>
                <c:pt idx="10037">
                  <c:v>9.5</c:v>
                </c:pt>
                <c:pt idx="10038">
                  <c:v>22</c:v>
                </c:pt>
                <c:pt idx="10039">
                  <c:v>7.5</c:v>
                </c:pt>
                <c:pt idx="10040">
                  <c:v>5</c:v>
                </c:pt>
                <c:pt idx="10041">
                  <c:v>12.5</c:v>
                </c:pt>
                <c:pt idx="10042">
                  <c:v>10</c:v>
                </c:pt>
                <c:pt idx="10043">
                  <c:v>7.5</c:v>
                </c:pt>
                <c:pt idx="10044">
                  <c:v>6.75</c:v>
                </c:pt>
                <c:pt idx="10045">
                  <c:v>6.5</c:v>
                </c:pt>
                <c:pt idx="10046">
                  <c:v>5</c:v>
                </c:pt>
                <c:pt idx="10047">
                  <c:v>7.5</c:v>
                </c:pt>
                <c:pt idx="10048">
                  <c:v>5</c:v>
                </c:pt>
                <c:pt idx="10049">
                  <c:v>7.5</c:v>
                </c:pt>
                <c:pt idx="10050">
                  <c:v>9.5</c:v>
                </c:pt>
                <c:pt idx="10051">
                  <c:v>17</c:v>
                </c:pt>
                <c:pt idx="10052">
                  <c:v>23.5</c:v>
                </c:pt>
                <c:pt idx="10053">
                  <c:v>5</c:v>
                </c:pt>
                <c:pt idx="10054">
                  <c:v>15</c:v>
                </c:pt>
                <c:pt idx="10055">
                  <c:v>17.5</c:v>
                </c:pt>
                <c:pt idx="10056">
                  <c:v>7.5</c:v>
                </c:pt>
                <c:pt idx="10057">
                  <c:v>5</c:v>
                </c:pt>
                <c:pt idx="10058">
                  <c:v>5</c:v>
                </c:pt>
                <c:pt idx="10059">
                  <c:v>5</c:v>
                </c:pt>
                <c:pt idx="10060">
                  <c:v>5</c:v>
                </c:pt>
                <c:pt idx="10061">
                  <c:v>5</c:v>
                </c:pt>
                <c:pt idx="10062">
                  <c:v>12.5</c:v>
                </c:pt>
                <c:pt idx="10063">
                  <c:v>5</c:v>
                </c:pt>
                <c:pt idx="10064">
                  <c:v>5</c:v>
                </c:pt>
                <c:pt idx="10065">
                  <c:v>9.5</c:v>
                </c:pt>
                <c:pt idx="10066">
                  <c:v>6.5</c:v>
                </c:pt>
                <c:pt idx="10067">
                  <c:v>5</c:v>
                </c:pt>
                <c:pt idx="10068">
                  <c:v>5</c:v>
                </c:pt>
                <c:pt idx="10069">
                  <c:v>6.75</c:v>
                </c:pt>
                <c:pt idx="10070">
                  <c:v>5</c:v>
                </c:pt>
                <c:pt idx="10071">
                  <c:v>7.5</c:v>
                </c:pt>
                <c:pt idx="10072">
                  <c:v>7.5</c:v>
                </c:pt>
                <c:pt idx="10073">
                  <c:v>6.75</c:v>
                </c:pt>
                <c:pt idx="10074">
                  <c:v>7.5</c:v>
                </c:pt>
                <c:pt idx="10075">
                  <c:v>7.5</c:v>
                </c:pt>
                <c:pt idx="10076">
                  <c:v>12.5</c:v>
                </c:pt>
                <c:pt idx="10077">
                  <c:v>5</c:v>
                </c:pt>
                <c:pt idx="10078">
                  <c:v>5</c:v>
                </c:pt>
                <c:pt idx="10079">
                  <c:v>7.5</c:v>
                </c:pt>
                <c:pt idx="10080">
                  <c:v>7.5</c:v>
                </c:pt>
                <c:pt idx="10081">
                  <c:v>10</c:v>
                </c:pt>
                <c:pt idx="10082">
                  <c:v>6.5</c:v>
                </c:pt>
                <c:pt idx="10083">
                  <c:v>6.75</c:v>
                </c:pt>
                <c:pt idx="10084">
                  <c:v>9.5</c:v>
                </c:pt>
                <c:pt idx="10085">
                  <c:v>9.5</c:v>
                </c:pt>
                <c:pt idx="10086">
                  <c:v>17.5</c:v>
                </c:pt>
                <c:pt idx="10087">
                  <c:v>5</c:v>
                </c:pt>
                <c:pt idx="10088">
                  <c:v>5</c:v>
                </c:pt>
                <c:pt idx="10089">
                  <c:v>5</c:v>
                </c:pt>
                <c:pt idx="10090">
                  <c:v>7.5</c:v>
                </c:pt>
                <c:pt idx="10091">
                  <c:v>5</c:v>
                </c:pt>
                <c:pt idx="10092">
                  <c:v>7.5</c:v>
                </c:pt>
                <c:pt idx="10093">
                  <c:v>7.5</c:v>
                </c:pt>
                <c:pt idx="10094">
                  <c:v>7.5</c:v>
                </c:pt>
                <c:pt idx="10095">
                  <c:v>5</c:v>
                </c:pt>
                <c:pt idx="10096">
                  <c:v>9.5</c:v>
                </c:pt>
                <c:pt idx="10097">
                  <c:v>22.5</c:v>
                </c:pt>
                <c:pt idx="10098">
                  <c:v>22</c:v>
                </c:pt>
                <c:pt idx="10099">
                  <c:v>9.5</c:v>
                </c:pt>
                <c:pt idx="10100">
                  <c:v>22.5</c:v>
                </c:pt>
                <c:pt idx="10101">
                  <c:v>9.5</c:v>
                </c:pt>
                <c:pt idx="10102">
                  <c:v>5</c:v>
                </c:pt>
                <c:pt idx="10103">
                  <c:v>5</c:v>
                </c:pt>
                <c:pt idx="10104">
                  <c:v>6.75</c:v>
                </c:pt>
                <c:pt idx="10105">
                  <c:v>7.5</c:v>
                </c:pt>
                <c:pt idx="10106">
                  <c:v>5</c:v>
                </c:pt>
                <c:pt idx="10107">
                  <c:v>5</c:v>
                </c:pt>
                <c:pt idx="10108">
                  <c:v>5</c:v>
                </c:pt>
                <c:pt idx="10109">
                  <c:v>10</c:v>
                </c:pt>
                <c:pt idx="10110">
                  <c:v>14.5</c:v>
                </c:pt>
                <c:pt idx="10111">
                  <c:v>9.5</c:v>
                </c:pt>
                <c:pt idx="10112">
                  <c:v>9.5</c:v>
                </c:pt>
                <c:pt idx="10113">
                  <c:v>9.5</c:v>
                </c:pt>
                <c:pt idx="10114">
                  <c:v>9.5</c:v>
                </c:pt>
                <c:pt idx="10115">
                  <c:v>7.5</c:v>
                </c:pt>
                <c:pt idx="10116">
                  <c:v>5</c:v>
                </c:pt>
                <c:pt idx="10117">
                  <c:v>5</c:v>
                </c:pt>
                <c:pt idx="10118">
                  <c:v>5</c:v>
                </c:pt>
                <c:pt idx="10119">
                  <c:v>5</c:v>
                </c:pt>
                <c:pt idx="10120">
                  <c:v>7.5</c:v>
                </c:pt>
                <c:pt idx="10121">
                  <c:v>5</c:v>
                </c:pt>
                <c:pt idx="10122">
                  <c:v>22</c:v>
                </c:pt>
                <c:pt idx="10123">
                  <c:v>9.5</c:v>
                </c:pt>
                <c:pt idx="10124">
                  <c:v>14.5</c:v>
                </c:pt>
                <c:pt idx="10125">
                  <c:v>7.5</c:v>
                </c:pt>
                <c:pt idx="10126">
                  <c:v>5</c:v>
                </c:pt>
                <c:pt idx="10127">
                  <c:v>5</c:v>
                </c:pt>
                <c:pt idx="10128">
                  <c:v>10</c:v>
                </c:pt>
                <c:pt idx="10129">
                  <c:v>6.75</c:v>
                </c:pt>
                <c:pt idx="10130">
                  <c:v>7.5</c:v>
                </c:pt>
                <c:pt idx="10131">
                  <c:v>7.5</c:v>
                </c:pt>
                <c:pt idx="10132">
                  <c:v>5</c:v>
                </c:pt>
                <c:pt idx="10133">
                  <c:v>7.5</c:v>
                </c:pt>
                <c:pt idx="10134">
                  <c:v>5</c:v>
                </c:pt>
                <c:pt idx="10135">
                  <c:v>5</c:v>
                </c:pt>
                <c:pt idx="10136">
                  <c:v>7.5</c:v>
                </c:pt>
                <c:pt idx="10137">
                  <c:v>20</c:v>
                </c:pt>
                <c:pt idx="10138">
                  <c:v>9.5</c:v>
                </c:pt>
                <c:pt idx="10139">
                  <c:v>9.5</c:v>
                </c:pt>
                <c:pt idx="10140">
                  <c:v>10</c:v>
                </c:pt>
                <c:pt idx="10141">
                  <c:v>5</c:v>
                </c:pt>
                <c:pt idx="10142">
                  <c:v>7.5</c:v>
                </c:pt>
                <c:pt idx="10143">
                  <c:v>7.5</c:v>
                </c:pt>
                <c:pt idx="10144">
                  <c:v>7.5</c:v>
                </c:pt>
                <c:pt idx="10145">
                  <c:v>5</c:v>
                </c:pt>
                <c:pt idx="10146">
                  <c:v>7.5</c:v>
                </c:pt>
                <c:pt idx="10147">
                  <c:v>6.5</c:v>
                </c:pt>
                <c:pt idx="10148">
                  <c:v>7.5</c:v>
                </c:pt>
                <c:pt idx="10149">
                  <c:v>6.75</c:v>
                </c:pt>
                <c:pt idx="10150">
                  <c:v>6.5</c:v>
                </c:pt>
                <c:pt idx="10151">
                  <c:v>6.75</c:v>
                </c:pt>
                <c:pt idx="10152">
                  <c:v>5</c:v>
                </c:pt>
                <c:pt idx="10153">
                  <c:v>5</c:v>
                </c:pt>
                <c:pt idx="10154">
                  <c:v>5</c:v>
                </c:pt>
                <c:pt idx="10155">
                  <c:v>7.5</c:v>
                </c:pt>
                <c:pt idx="10156">
                  <c:v>5</c:v>
                </c:pt>
                <c:pt idx="10157">
                  <c:v>5</c:v>
                </c:pt>
                <c:pt idx="10158">
                  <c:v>5</c:v>
                </c:pt>
                <c:pt idx="10159">
                  <c:v>5</c:v>
                </c:pt>
                <c:pt idx="10160">
                  <c:v>5</c:v>
                </c:pt>
                <c:pt idx="10161">
                  <c:v>7.5</c:v>
                </c:pt>
                <c:pt idx="10162">
                  <c:v>7.5</c:v>
                </c:pt>
                <c:pt idx="10163">
                  <c:v>9.5</c:v>
                </c:pt>
                <c:pt idx="10164">
                  <c:v>9.5</c:v>
                </c:pt>
                <c:pt idx="10165">
                  <c:v>9.5</c:v>
                </c:pt>
                <c:pt idx="10166">
                  <c:v>14.5</c:v>
                </c:pt>
                <c:pt idx="10167">
                  <c:v>17</c:v>
                </c:pt>
                <c:pt idx="10168">
                  <c:v>9.5</c:v>
                </c:pt>
                <c:pt idx="10169">
                  <c:v>17</c:v>
                </c:pt>
                <c:pt idx="10170">
                  <c:v>10</c:v>
                </c:pt>
                <c:pt idx="10171">
                  <c:v>12.5</c:v>
                </c:pt>
                <c:pt idx="10172">
                  <c:v>5</c:v>
                </c:pt>
                <c:pt idx="10173">
                  <c:v>10</c:v>
                </c:pt>
                <c:pt idx="10174">
                  <c:v>7.5</c:v>
                </c:pt>
                <c:pt idx="10175">
                  <c:v>5</c:v>
                </c:pt>
                <c:pt idx="10176">
                  <c:v>15</c:v>
                </c:pt>
                <c:pt idx="10177">
                  <c:v>7.5</c:v>
                </c:pt>
                <c:pt idx="10178">
                  <c:v>5</c:v>
                </c:pt>
                <c:pt idx="10179">
                  <c:v>7.5</c:v>
                </c:pt>
                <c:pt idx="10180">
                  <c:v>14.5</c:v>
                </c:pt>
                <c:pt idx="10181">
                  <c:v>10</c:v>
                </c:pt>
                <c:pt idx="10182">
                  <c:v>14.5</c:v>
                </c:pt>
                <c:pt idx="10183">
                  <c:v>14.5</c:v>
                </c:pt>
                <c:pt idx="10184">
                  <c:v>10</c:v>
                </c:pt>
                <c:pt idx="10185">
                  <c:v>5</c:v>
                </c:pt>
                <c:pt idx="10186">
                  <c:v>7.5</c:v>
                </c:pt>
                <c:pt idx="10187">
                  <c:v>7.5</c:v>
                </c:pt>
                <c:pt idx="10188">
                  <c:v>5</c:v>
                </c:pt>
                <c:pt idx="10189">
                  <c:v>5</c:v>
                </c:pt>
                <c:pt idx="10190">
                  <c:v>5</c:v>
                </c:pt>
                <c:pt idx="10191">
                  <c:v>12.5</c:v>
                </c:pt>
                <c:pt idx="10192">
                  <c:v>5</c:v>
                </c:pt>
                <c:pt idx="10193">
                  <c:v>7.5</c:v>
                </c:pt>
                <c:pt idx="10194">
                  <c:v>9.5</c:v>
                </c:pt>
                <c:pt idx="10195">
                  <c:v>9.5</c:v>
                </c:pt>
                <c:pt idx="10196">
                  <c:v>9.5</c:v>
                </c:pt>
                <c:pt idx="10197">
                  <c:v>10</c:v>
                </c:pt>
                <c:pt idx="10198">
                  <c:v>5</c:v>
                </c:pt>
                <c:pt idx="10199">
                  <c:v>7.5</c:v>
                </c:pt>
                <c:pt idx="10200">
                  <c:v>5</c:v>
                </c:pt>
                <c:pt idx="10201">
                  <c:v>7.5</c:v>
                </c:pt>
                <c:pt idx="10202">
                  <c:v>5</c:v>
                </c:pt>
                <c:pt idx="10203">
                  <c:v>7.5</c:v>
                </c:pt>
                <c:pt idx="10204">
                  <c:v>5</c:v>
                </c:pt>
                <c:pt idx="10205">
                  <c:v>12.5</c:v>
                </c:pt>
                <c:pt idx="10206">
                  <c:v>7.5</c:v>
                </c:pt>
                <c:pt idx="10207">
                  <c:v>12.5</c:v>
                </c:pt>
                <c:pt idx="10208">
                  <c:v>9.5</c:v>
                </c:pt>
                <c:pt idx="10209">
                  <c:v>17</c:v>
                </c:pt>
                <c:pt idx="10210">
                  <c:v>17</c:v>
                </c:pt>
                <c:pt idx="10211">
                  <c:v>5</c:v>
                </c:pt>
                <c:pt idx="10212">
                  <c:v>15</c:v>
                </c:pt>
                <c:pt idx="10213">
                  <c:v>5</c:v>
                </c:pt>
                <c:pt idx="10214">
                  <c:v>5</c:v>
                </c:pt>
                <c:pt idx="10215">
                  <c:v>14</c:v>
                </c:pt>
                <c:pt idx="10216">
                  <c:v>7.5</c:v>
                </c:pt>
                <c:pt idx="10217">
                  <c:v>5</c:v>
                </c:pt>
                <c:pt idx="10218">
                  <c:v>6.5</c:v>
                </c:pt>
                <c:pt idx="10219">
                  <c:v>5</c:v>
                </c:pt>
                <c:pt idx="10220">
                  <c:v>6.5</c:v>
                </c:pt>
                <c:pt idx="10221">
                  <c:v>5</c:v>
                </c:pt>
                <c:pt idx="10222">
                  <c:v>5</c:v>
                </c:pt>
                <c:pt idx="10223">
                  <c:v>6.75</c:v>
                </c:pt>
                <c:pt idx="10224">
                  <c:v>6.75</c:v>
                </c:pt>
                <c:pt idx="10225">
                  <c:v>9.5</c:v>
                </c:pt>
                <c:pt idx="10226">
                  <c:v>9.5</c:v>
                </c:pt>
                <c:pt idx="10227">
                  <c:v>12.5</c:v>
                </c:pt>
                <c:pt idx="10228">
                  <c:v>10</c:v>
                </c:pt>
                <c:pt idx="10229">
                  <c:v>10</c:v>
                </c:pt>
                <c:pt idx="10230">
                  <c:v>5</c:v>
                </c:pt>
                <c:pt idx="10231">
                  <c:v>7.5</c:v>
                </c:pt>
                <c:pt idx="10232">
                  <c:v>5</c:v>
                </c:pt>
                <c:pt idx="10233">
                  <c:v>19.25</c:v>
                </c:pt>
                <c:pt idx="10234">
                  <c:v>7.5</c:v>
                </c:pt>
                <c:pt idx="10235">
                  <c:v>15</c:v>
                </c:pt>
                <c:pt idx="10236">
                  <c:v>7.5</c:v>
                </c:pt>
                <c:pt idx="10237">
                  <c:v>5</c:v>
                </c:pt>
                <c:pt idx="10238">
                  <c:v>9.5</c:v>
                </c:pt>
                <c:pt idx="10239">
                  <c:v>9.5</c:v>
                </c:pt>
                <c:pt idx="10240">
                  <c:v>7.5</c:v>
                </c:pt>
                <c:pt idx="10241">
                  <c:v>5</c:v>
                </c:pt>
                <c:pt idx="10242">
                  <c:v>7.5</c:v>
                </c:pt>
                <c:pt idx="10243">
                  <c:v>5</c:v>
                </c:pt>
                <c:pt idx="10244">
                  <c:v>12.5</c:v>
                </c:pt>
                <c:pt idx="10245">
                  <c:v>5</c:v>
                </c:pt>
                <c:pt idx="10246">
                  <c:v>5</c:v>
                </c:pt>
                <c:pt idx="10247">
                  <c:v>7.5</c:v>
                </c:pt>
                <c:pt idx="10248">
                  <c:v>7.5</c:v>
                </c:pt>
                <c:pt idx="10249">
                  <c:v>5</c:v>
                </c:pt>
                <c:pt idx="10250">
                  <c:v>6.75</c:v>
                </c:pt>
                <c:pt idx="10251">
                  <c:v>12.5</c:v>
                </c:pt>
                <c:pt idx="10252">
                  <c:v>5</c:v>
                </c:pt>
                <c:pt idx="10253">
                  <c:v>7.5</c:v>
                </c:pt>
                <c:pt idx="10254">
                  <c:v>14.5</c:v>
                </c:pt>
                <c:pt idx="10255">
                  <c:v>9.5</c:v>
                </c:pt>
                <c:pt idx="10256">
                  <c:v>24.5</c:v>
                </c:pt>
                <c:pt idx="10257">
                  <c:v>14.5</c:v>
                </c:pt>
                <c:pt idx="10258">
                  <c:v>9.5</c:v>
                </c:pt>
                <c:pt idx="10259">
                  <c:v>5</c:v>
                </c:pt>
                <c:pt idx="10260">
                  <c:v>10</c:v>
                </c:pt>
                <c:pt idx="10261">
                  <c:v>5</c:v>
                </c:pt>
                <c:pt idx="10262">
                  <c:v>5</c:v>
                </c:pt>
                <c:pt idx="10263">
                  <c:v>5</c:v>
                </c:pt>
                <c:pt idx="10264">
                  <c:v>6.5</c:v>
                </c:pt>
                <c:pt idx="10265">
                  <c:v>5</c:v>
                </c:pt>
                <c:pt idx="10266">
                  <c:v>22.5</c:v>
                </c:pt>
                <c:pt idx="10267">
                  <c:v>14.5</c:v>
                </c:pt>
                <c:pt idx="10268">
                  <c:v>17</c:v>
                </c:pt>
                <c:pt idx="10269">
                  <c:v>14.5</c:v>
                </c:pt>
                <c:pt idx="10270">
                  <c:v>9.5</c:v>
                </c:pt>
                <c:pt idx="10271">
                  <c:v>7.5</c:v>
                </c:pt>
                <c:pt idx="10272">
                  <c:v>6.5</c:v>
                </c:pt>
                <c:pt idx="10273">
                  <c:v>7.5</c:v>
                </c:pt>
                <c:pt idx="10274">
                  <c:v>5</c:v>
                </c:pt>
                <c:pt idx="10275">
                  <c:v>5</c:v>
                </c:pt>
                <c:pt idx="10276">
                  <c:v>5</c:v>
                </c:pt>
                <c:pt idx="10277">
                  <c:v>22</c:v>
                </c:pt>
                <c:pt idx="10278">
                  <c:v>14.5</c:v>
                </c:pt>
                <c:pt idx="10279">
                  <c:v>10</c:v>
                </c:pt>
                <c:pt idx="10280">
                  <c:v>5</c:v>
                </c:pt>
                <c:pt idx="10281">
                  <c:v>5</c:v>
                </c:pt>
                <c:pt idx="10282">
                  <c:v>5</c:v>
                </c:pt>
                <c:pt idx="10283">
                  <c:v>6.75</c:v>
                </c:pt>
                <c:pt idx="10284">
                  <c:v>5</c:v>
                </c:pt>
                <c:pt idx="10285">
                  <c:v>5</c:v>
                </c:pt>
                <c:pt idx="10286">
                  <c:v>22</c:v>
                </c:pt>
                <c:pt idx="10287">
                  <c:v>5</c:v>
                </c:pt>
                <c:pt idx="10288">
                  <c:v>6.75</c:v>
                </c:pt>
                <c:pt idx="10289">
                  <c:v>10</c:v>
                </c:pt>
                <c:pt idx="10290">
                  <c:v>5</c:v>
                </c:pt>
                <c:pt idx="10291">
                  <c:v>5</c:v>
                </c:pt>
                <c:pt idx="10292">
                  <c:v>7.5</c:v>
                </c:pt>
                <c:pt idx="10293">
                  <c:v>7.5</c:v>
                </c:pt>
                <c:pt idx="10294">
                  <c:v>6.75</c:v>
                </c:pt>
                <c:pt idx="10295">
                  <c:v>5</c:v>
                </c:pt>
                <c:pt idx="10296">
                  <c:v>9.5</c:v>
                </c:pt>
                <c:pt idx="10297">
                  <c:v>10</c:v>
                </c:pt>
                <c:pt idx="10298">
                  <c:v>5</c:v>
                </c:pt>
                <c:pt idx="10299">
                  <c:v>5</c:v>
                </c:pt>
                <c:pt idx="10300">
                  <c:v>9.5</c:v>
                </c:pt>
                <c:pt idx="10301">
                  <c:v>14.25</c:v>
                </c:pt>
                <c:pt idx="10302">
                  <c:v>9.5</c:v>
                </c:pt>
                <c:pt idx="10303">
                  <c:v>9.5</c:v>
                </c:pt>
                <c:pt idx="10304">
                  <c:v>5</c:v>
                </c:pt>
                <c:pt idx="10305">
                  <c:v>14.25</c:v>
                </c:pt>
                <c:pt idx="10306">
                  <c:v>15</c:v>
                </c:pt>
                <c:pt idx="10307">
                  <c:v>7.5</c:v>
                </c:pt>
                <c:pt idx="10308">
                  <c:v>7.5</c:v>
                </c:pt>
                <c:pt idx="10309">
                  <c:v>14.25</c:v>
                </c:pt>
                <c:pt idx="10310">
                  <c:v>5</c:v>
                </c:pt>
                <c:pt idx="10311">
                  <c:v>6.75</c:v>
                </c:pt>
                <c:pt idx="10312">
                  <c:v>5</c:v>
                </c:pt>
                <c:pt idx="10313">
                  <c:v>12.5</c:v>
                </c:pt>
                <c:pt idx="10314">
                  <c:v>11.5</c:v>
                </c:pt>
                <c:pt idx="10315">
                  <c:v>15</c:v>
                </c:pt>
                <c:pt idx="10316">
                  <c:v>6.5</c:v>
                </c:pt>
                <c:pt idx="10317">
                  <c:v>5</c:v>
                </c:pt>
                <c:pt idx="10318">
                  <c:v>5</c:v>
                </c:pt>
                <c:pt idx="10319">
                  <c:v>7.5</c:v>
                </c:pt>
                <c:pt idx="10320">
                  <c:v>7.5</c:v>
                </c:pt>
                <c:pt idx="10321">
                  <c:v>5</c:v>
                </c:pt>
                <c:pt idx="10322">
                  <c:v>5</c:v>
                </c:pt>
                <c:pt idx="10323">
                  <c:v>10</c:v>
                </c:pt>
                <c:pt idx="10324">
                  <c:v>10</c:v>
                </c:pt>
                <c:pt idx="10325">
                  <c:v>9.5</c:v>
                </c:pt>
                <c:pt idx="10326">
                  <c:v>9.5</c:v>
                </c:pt>
                <c:pt idx="10327">
                  <c:v>9.5</c:v>
                </c:pt>
                <c:pt idx="10328">
                  <c:v>9.5</c:v>
                </c:pt>
                <c:pt idx="10329">
                  <c:v>9.5</c:v>
                </c:pt>
                <c:pt idx="10330">
                  <c:v>7.5</c:v>
                </c:pt>
                <c:pt idx="10331">
                  <c:v>5</c:v>
                </c:pt>
                <c:pt idx="10332">
                  <c:v>5</c:v>
                </c:pt>
                <c:pt idx="10333">
                  <c:v>7.5</c:v>
                </c:pt>
                <c:pt idx="10334">
                  <c:v>5</c:v>
                </c:pt>
                <c:pt idx="10335">
                  <c:v>7.5</c:v>
                </c:pt>
                <c:pt idx="10336">
                  <c:v>9.5</c:v>
                </c:pt>
                <c:pt idx="10337">
                  <c:v>15</c:v>
                </c:pt>
                <c:pt idx="10338">
                  <c:v>9.5</c:v>
                </c:pt>
                <c:pt idx="10339">
                  <c:v>9.5</c:v>
                </c:pt>
                <c:pt idx="10340">
                  <c:v>9.5</c:v>
                </c:pt>
                <c:pt idx="10341">
                  <c:v>9.5</c:v>
                </c:pt>
                <c:pt idx="10342">
                  <c:v>22</c:v>
                </c:pt>
                <c:pt idx="10343">
                  <c:v>9.5</c:v>
                </c:pt>
                <c:pt idx="10344">
                  <c:v>5</c:v>
                </c:pt>
                <c:pt idx="10345">
                  <c:v>5</c:v>
                </c:pt>
                <c:pt idx="10346">
                  <c:v>5</c:v>
                </c:pt>
                <c:pt idx="10347">
                  <c:v>7.5</c:v>
                </c:pt>
                <c:pt idx="10348">
                  <c:v>7.5</c:v>
                </c:pt>
                <c:pt idx="10349">
                  <c:v>11.75</c:v>
                </c:pt>
                <c:pt idx="10350">
                  <c:v>5</c:v>
                </c:pt>
                <c:pt idx="10351">
                  <c:v>12.5</c:v>
                </c:pt>
                <c:pt idx="10352">
                  <c:v>5</c:v>
                </c:pt>
                <c:pt idx="10353">
                  <c:v>14.5</c:v>
                </c:pt>
                <c:pt idx="10354">
                  <c:v>17</c:v>
                </c:pt>
                <c:pt idx="10355">
                  <c:v>9.5</c:v>
                </c:pt>
                <c:pt idx="10356">
                  <c:v>16.25</c:v>
                </c:pt>
                <c:pt idx="10357">
                  <c:v>15</c:v>
                </c:pt>
                <c:pt idx="10358">
                  <c:v>15</c:v>
                </c:pt>
                <c:pt idx="10359">
                  <c:v>5</c:v>
                </c:pt>
                <c:pt idx="10360">
                  <c:v>5</c:v>
                </c:pt>
                <c:pt idx="10361">
                  <c:v>5</c:v>
                </c:pt>
                <c:pt idx="10362">
                  <c:v>5</c:v>
                </c:pt>
                <c:pt idx="10363">
                  <c:v>7.5</c:v>
                </c:pt>
                <c:pt idx="10364">
                  <c:v>7.5</c:v>
                </c:pt>
                <c:pt idx="10365">
                  <c:v>5</c:v>
                </c:pt>
                <c:pt idx="10366">
                  <c:v>5</c:v>
                </c:pt>
                <c:pt idx="10367">
                  <c:v>9.5</c:v>
                </c:pt>
                <c:pt idx="10368">
                  <c:v>9.5</c:v>
                </c:pt>
                <c:pt idx="10369">
                  <c:v>9.5</c:v>
                </c:pt>
                <c:pt idx="10370">
                  <c:v>5</c:v>
                </c:pt>
                <c:pt idx="10371">
                  <c:v>5</c:v>
                </c:pt>
                <c:pt idx="10372">
                  <c:v>5</c:v>
                </c:pt>
                <c:pt idx="10373">
                  <c:v>5</c:v>
                </c:pt>
                <c:pt idx="10374">
                  <c:v>5</c:v>
                </c:pt>
                <c:pt idx="10375">
                  <c:v>5</c:v>
                </c:pt>
                <c:pt idx="10376">
                  <c:v>5</c:v>
                </c:pt>
                <c:pt idx="10377">
                  <c:v>7.5</c:v>
                </c:pt>
                <c:pt idx="10378">
                  <c:v>5</c:v>
                </c:pt>
                <c:pt idx="10379">
                  <c:v>5</c:v>
                </c:pt>
                <c:pt idx="10380">
                  <c:v>9.5</c:v>
                </c:pt>
                <c:pt idx="10381">
                  <c:v>9.5</c:v>
                </c:pt>
                <c:pt idx="10382">
                  <c:v>9.5</c:v>
                </c:pt>
                <c:pt idx="10383">
                  <c:v>9.5</c:v>
                </c:pt>
                <c:pt idx="10384">
                  <c:v>14.5</c:v>
                </c:pt>
                <c:pt idx="10385">
                  <c:v>9.5</c:v>
                </c:pt>
                <c:pt idx="10386">
                  <c:v>12.5</c:v>
                </c:pt>
                <c:pt idx="10387">
                  <c:v>15</c:v>
                </c:pt>
                <c:pt idx="10388">
                  <c:v>5</c:v>
                </c:pt>
                <c:pt idx="10389">
                  <c:v>5</c:v>
                </c:pt>
                <c:pt idx="10390">
                  <c:v>7.5</c:v>
                </c:pt>
                <c:pt idx="10391">
                  <c:v>5</c:v>
                </c:pt>
                <c:pt idx="10392">
                  <c:v>20</c:v>
                </c:pt>
                <c:pt idx="10393">
                  <c:v>5</c:v>
                </c:pt>
                <c:pt idx="10394">
                  <c:v>7.5</c:v>
                </c:pt>
                <c:pt idx="10395">
                  <c:v>7.5</c:v>
                </c:pt>
                <c:pt idx="10396">
                  <c:v>6.5</c:v>
                </c:pt>
                <c:pt idx="10397">
                  <c:v>9.5</c:v>
                </c:pt>
                <c:pt idx="10398">
                  <c:v>22</c:v>
                </c:pt>
                <c:pt idx="10399">
                  <c:v>9.5</c:v>
                </c:pt>
                <c:pt idx="10400">
                  <c:v>17</c:v>
                </c:pt>
                <c:pt idx="10401">
                  <c:v>9.5</c:v>
                </c:pt>
                <c:pt idx="10402">
                  <c:v>5</c:v>
                </c:pt>
                <c:pt idx="10403">
                  <c:v>6.75</c:v>
                </c:pt>
                <c:pt idx="10404">
                  <c:v>17.5</c:v>
                </c:pt>
                <c:pt idx="10405">
                  <c:v>5</c:v>
                </c:pt>
                <c:pt idx="10406">
                  <c:v>5</c:v>
                </c:pt>
                <c:pt idx="10407">
                  <c:v>5</c:v>
                </c:pt>
                <c:pt idx="10408">
                  <c:v>7.5</c:v>
                </c:pt>
                <c:pt idx="10409">
                  <c:v>7.5</c:v>
                </c:pt>
                <c:pt idx="10410">
                  <c:v>7.5</c:v>
                </c:pt>
                <c:pt idx="10411">
                  <c:v>5</c:v>
                </c:pt>
                <c:pt idx="10412">
                  <c:v>5</c:v>
                </c:pt>
                <c:pt idx="10413">
                  <c:v>5</c:v>
                </c:pt>
                <c:pt idx="10414">
                  <c:v>14.5</c:v>
                </c:pt>
                <c:pt idx="10415">
                  <c:v>14.5</c:v>
                </c:pt>
                <c:pt idx="10416">
                  <c:v>10</c:v>
                </c:pt>
                <c:pt idx="10417">
                  <c:v>9.5</c:v>
                </c:pt>
                <c:pt idx="10418">
                  <c:v>5</c:v>
                </c:pt>
                <c:pt idx="10419">
                  <c:v>5</c:v>
                </c:pt>
                <c:pt idx="10420">
                  <c:v>10</c:v>
                </c:pt>
                <c:pt idx="10421">
                  <c:v>6.5</c:v>
                </c:pt>
                <c:pt idx="10422">
                  <c:v>5</c:v>
                </c:pt>
                <c:pt idx="10423">
                  <c:v>5</c:v>
                </c:pt>
                <c:pt idx="10424">
                  <c:v>14.25</c:v>
                </c:pt>
                <c:pt idx="10425">
                  <c:v>12.5</c:v>
                </c:pt>
                <c:pt idx="10426">
                  <c:v>5</c:v>
                </c:pt>
                <c:pt idx="10427">
                  <c:v>7.5</c:v>
                </c:pt>
                <c:pt idx="10428">
                  <c:v>9.5</c:v>
                </c:pt>
                <c:pt idx="10429">
                  <c:v>14.5</c:v>
                </c:pt>
                <c:pt idx="10430">
                  <c:v>7.5</c:v>
                </c:pt>
                <c:pt idx="10431">
                  <c:v>5</c:v>
                </c:pt>
                <c:pt idx="10432">
                  <c:v>5</c:v>
                </c:pt>
                <c:pt idx="10433">
                  <c:v>6.5</c:v>
                </c:pt>
                <c:pt idx="10434">
                  <c:v>7.5</c:v>
                </c:pt>
                <c:pt idx="10435">
                  <c:v>6.5</c:v>
                </c:pt>
                <c:pt idx="10436">
                  <c:v>11.5</c:v>
                </c:pt>
                <c:pt idx="10437">
                  <c:v>7.5</c:v>
                </c:pt>
                <c:pt idx="10438">
                  <c:v>10</c:v>
                </c:pt>
                <c:pt idx="10439">
                  <c:v>9.5</c:v>
                </c:pt>
                <c:pt idx="10440">
                  <c:v>9.5</c:v>
                </c:pt>
                <c:pt idx="10441">
                  <c:v>15</c:v>
                </c:pt>
                <c:pt idx="10442">
                  <c:v>9.5</c:v>
                </c:pt>
                <c:pt idx="10443">
                  <c:v>9.5</c:v>
                </c:pt>
                <c:pt idx="10444">
                  <c:v>9.5</c:v>
                </c:pt>
                <c:pt idx="10445">
                  <c:v>10</c:v>
                </c:pt>
                <c:pt idx="10446">
                  <c:v>10</c:v>
                </c:pt>
                <c:pt idx="10447">
                  <c:v>10</c:v>
                </c:pt>
                <c:pt idx="10448">
                  <c:v>7.5</c:v>
                </c:pt>
                <c:pt idx="10449">
                  <c:v>5</c:v>
                </c:pt>
                <c:pt idx="10450">
                  <c:v>5</c:v>
                </c:pt>
                <c:pt idx="10451">
                  <c:v>7.5</c:v>
                </c:pt>
                <c:pt idx="10452">
                  <c:v>5</c:v>
                </c:pt>
                <c:pt idx="10453">
                  <c:v>9.5</c:v>
                </c:pt>
                <c:pt idx="10454">
                  <c:v>14.5</c:v>
                </c:pt>
                <c:pt idx="10455">
                  <c:v>7.5</c:v>
                </c:pt>
                <c:pt idx="10456">
                  <c:v>5</c:v>
                </c:pt>
                <c:pt idx="10457">
                  <c:v>7.5</c:v>
                </c:pt>
                <c:pt idx="10458">
                  <c:v>5</c:v>
                </c:pt>
                <c:pt idx="10459">
                  <c:v>5</c:v>
                </c:pt>
                <c:pt idx="10460">
                  <c:v>7.5</c:v>
                </c:pt>
                <c:pt idx="10461">
                  <c:v>7.5</c:v>
                </c:pt>
                <c:pt idx="10462">
                  <c:v>5</c:v>
                </c:pt>
                <c:pt idx="10463">
                  <c:v>6.5</c:v>
                </c:pt>
                <c:pt idx="10464">
                  <c:v>5</c:v>
                </c:pt>
                <c:pt idx="10465">
                  <c:v>9.5</c:v>
                </c:pt>
                <c:pt idx="10466">
                  <c:v>9.5</c:v>
                </c:pt>
                <c:pt idx="10467">
                  <c:v>6.75</c:v>
                </c:pt>
                <c:pt idx="10468">
                  <c:v>5</c:v>
                </c:pt>
                <c:pt idx="10469">
                  <c:v>5</c:v>
                </c:pt>
                <c:pt idx="10470">
                  <c:v>7.5</c:v>
                </c:pt>
                <c:pt idx="10471">
                  <c:v>5</c:v>
                </c:pt>
                <c:pt idx="10472">
                  <c:v>5</c:v>
                </c:pt>
                <c:pt idx="10473">
                  <c:v>9.5</c:v>
                </c:pt>
                <c:pt idx="10474">
                  <c:v>5</c:v>
                </c:pt>
                <c:pt idx="10475">
                  <c:v>7.5</c:v>
                </c:pt>
                <c:pt idx="10476">
                  <c:v>6.5</c:v>
                </c:pt>
                <c:pt idx="10477">
                  <c:v>6.75</c:v>
                </c:pt>
                <c:pt idx="10478">
                  <c:v>7.5</c:v>
                </c:pt>
                <c:pt idx="10479">
                  <c:v>5</c:v>
                </c:pt>
                <c:pt idx="10480">
                  <c:v>7.5</c:v>
                </c:pt>
                <c:pt idx="10481">
                  <c:v>5</c:v>
                </c:pt>
                <c:pt idx="10482">
                  <c:v>7.5</c:v>
                </c:pt>
                <c:pt idx="10483">
                  <c:v>5</c:v>
                </c:pt>
                <c:pt idx="10484">
                  <c:v>19</c:v>
                </c:pt>
                <c:pt idx="10485">
                  <c:v>15</c:v>
                </c:pt>
                <c:pt idx="10486">
                  <c:v>17</c:v>
                </c:pt>
                <c:pt idx="10487">
                  <c:v>14.5</c:v>
                </c:pt>
                <c:pt idx="10488">
                  <c:v>10</c:v>
                </c:pt>
                <c:pt idx="10489">
                  <c:v>10</c:v>
                </c:pt>
                <c:pt idx="10490">
                  <c:v>15</c:v>
                </c:pt>
                <c:pt idx="10491">
                  <c:v>10</c:v>
                </c:pt>
                <c:pt idx="10492">
                  <c:v>9.5</c:v>
                </c:pt>
                <c:pt idx="10493">
                  <c:v>9.5</c:v>
                </c:pt>
                <c:pt idx="10494">
                  <c:v>9.5</c:v>
                </c:pt>
                <c:pt idx="10495">
                  <c:v>14.25</c:v>
                </c:pt>
                <c:pt idx="10496">
                  <c:v>9.5</c:v>
                </c:pt>
                <c:pt idx="10497">
                  <c:v>14.25</c:v>
                </c:pt>
                <c:pt idx="10498">
                  <c:v>22.5</c:v>
                </c:pt>
                <c:pt idx="10499">
                  <c:v>17.5</c:v>
                </c:pt>
                <c:pt idx="10500">
                  <c:v>6.5</c:v>
                </c:pt>
                <c:pt idx="10501">
                  <c:v>5</c:v>
                </c:pt>
                <c:pt idx="10502">
                  <c:v>6.75</c:v>
                </c:pt>
                <c:pt idx="10503">
                  <c:v>5</c:v>
                </c:pt>
                <c:pt idx="10504">
                  <c:v>5</c:v>
                </c:pt>
                <c:pt idx="10505">
                  <c:v>5</c:v>
                </c:pt>
                <c:pt idx="10506">
                  <c:v>5</c:v>
                </c:pt>
                <c:pt idx="10507">
                  <c:v>5</c:v>
                </c:pt>
                <c:pt idx="10508">
                  <c:v>7.5</c:v>
                </c:pt>
                <c:pt idx="10509">
                  <c:v>5</c:v>
                </c:pt>
                <c:pt idx="10510">
                  <c:v>9.5</c:v>
                </c:pt>
                <c:pt idx="10511">
                  <c:v>9.5</c:v>
                </c:pt>
                <c:pt idx="10512">
                  <c:v>9.5</c:v>
                </c:pt>
                <c:pt idx="10513">
                  <c:v>14.5</c:v>
                </c:pt>
                <c:pt idx="10514">
                  <c:v>12.5</c:v>
                </c:pt>
                <c:pt idx="10515">
                  <c:v>15</c:v>
                </c:pt>
                <c:pt idx="10516">
                  <c:v>5</c:v>
                </c:pt>
                <c:pt idx="10517">
                  <c:v>5</c:v>
                </c:pt>
                <c:pt idx="10518">
                  <c:v>7.5</c:v>
                </c:pt>
                <c:pt idx="10519">
                  <c:v>5</c:v>
                </c:pt>
                <c:pt idx="10520">
                  <c:v>7.5</c:v>
                </c:pt>
                <c:pt idx="10521">
                  <c:v>5</c:v>
                </c:pt>
                <c:pt idx="10522">
                  <c:v>7.5</c:v>
                </c:pt>
                <c:pt idx="10523">
                  <c:v>7.5</c:v>
                </c:pt>
                <c:pt idx="10524">
                  <c:v>5</c:v>
                </c:pt>
                <c:pt idx="10525">
                  <c:v>6.5</c:v>
                </c:pt>
                <c:pt idx="10526">
                  <c:v>5</c:v>
                </c:pt>
                <c:pt idx="10527">
                  <c:v>5</c:v>
                </c:pt>
                <c:pt idx="10528">
                  <c:v>5</c:v>
                </c:pt>
                <c:pt idx="10529">
                  <c:v>17</c:v>
                </c:pt>
                <c:pt idx="10530">
                  <c:v>9.5</c:v>
                </c:pt>
                <c:pt idx="10531">
                  <c:v>9.5</c:v>
                </c:pt>
                <c:pt idx="10532">
                  <c:v>9.5</c:v>
                </c:pt>
                <c:pt idx="10533">
                  <c:v>22</c:v>
                </c:pt>
                <c:pt idx="10534">
                  <c:v>10</c:v>
                </c:pt>
                <c:pt idx="10535">
                  <c:v>5</c:v>
                </c:pt>
                <c:pt idx="10536">
                  <c:v>10</c:v>
                </c:pt>
                <c:pt idx="10537">
                  <c:v>22.5</c:v>
                </c:pt>
                <c:pt idx="10538">
                  <c:v>5</c:v>
                </c:pt>
                <c:pt idx="10539">
                  <c:v>7.5</c:v>
                </c:pt>
                <c:pt idx="10540">
                  <c:v>12.5</c:v>
                </c:pt>
                <c:pt idx="10541">
                  <c:v>5</c:v>
                </c:pt>
                <c:pt idx="10542">
                  <c:v>9.5</c:v>
                </c:pt>
                <c:pt idx="10543">
                  <c:v>14.5</c:v>
                </c:pt>
                <c:pt idx="10544">
                  <c:v>9.5</c:v>
                </c:pt>
                <c:pt idx="10545">
                  <c:v>17</c:v>
                </c:pt>
                <c:pt idx="10546">
                  <c:v>15</c:v>
                </c:pt>
                <c:pt idx="10547">
                  <c:v>15</c:v>
                </c:pt>
                <c:pt idx="10548">
                  <c:v>9.5</c:v>
                </c:pt>
                <c:pt idx="10549">
                  <c:v>7.5</c:v>
                </c:pt>
                <c:pt idx="10550">
                  <c:v>9.5</c:v>
                </c:pt>
                <c:pt idx="10551">
                  <c:v>11.75</c:v>
                </c:pt>
                <c:pt idx="10552">
                  <c:v>5</c:v>
                </c:pt>
                <c:pt idx="10553">
                  <c:v>14.25</c:v>
                </c:pt>
                <c:pt idx="10554">
                  <c:v>7.5</c:v>
                </c:pt>
                <c:pt idx="10555">
                  <c:v>5</c:v>
                </c:pt>
                <c:pt idx="10556">
                  <c:v>5</c:v>
                </c:pt>
                <c:pt idx="10557">
                  <c:v>7.5</c:v>
                </c:pt>
                <c:pt idx="10558">
                  <c:v>12.5</c:v>
                </c:pt>
                <c:pt idx="10559">
                  <c:v>10</c:v>
                </c:pt>
                <c:pt idx="10560">
                  <c:v>7.5</c:v>
                </c:pt>
                <c:pt idx="10561">
                  <c:v>5</c:v>
                </c:pt>
                <c:pt idx="10562">
                  <c:v>6.5</c:v>
                </c:pt>
                <c:pt idx="10563">
                  <c:v>11.5</c:v>
                </c:pt>
                <c:pt idx="10564">
                  <c:v>5</c:v>
                </c:pt>
                <c:pt idx="10565">
                  <c:v>10</c:v>
                </c:pt>
                <c:pt idx="10566">
                  <c:v>5</c:v>
                </c:pt>
                <c:pt idx="10567">
                  <c:v>10</c:v>
                </c:pt>
                <c:pt idx="10568">
                  <c:v>9.5</c:v>
                </c:pt>
                <c:pt idx="10569">
                  <c:v>9.5</c:v>
                </c:pt>
                <c:pt idx="10570">
                  <c:v>14.5</c:v>
                </c:pt>
                <c:pt idx="10571">
                  <c:v>9.5</c:v>
                </c:pt>
                <c:pt idx="10572">
                  <c:v>7.5</c:v>
                </c:pt>
                <c:pt idx="10573">
                  <c:v>7.5</c:v>
                </c:pt>
                <c:pt idx="10574">
                  <c:v>10</c:v>
                </c:pt>
                <c:pt idx="10575">
                  <c:v>5</c:v>
                </c:pt>
                <c:pt idx="10576">
                  <c:v>10</c:v>
                </c:pt>
                <c:pt idx="10577">
                  <c:v>15</c:v>
                </c:pt>
                <c:pt idx="10578">
                  <c:v>5</c:v>
                </c:pt>
                <c:pt idx="10579">
                  <c:v>5</c:v>
                </c:pt>
                <c:pt idx="10580">
                  <c:v>6.5</c:v>
                </c:pt>
                <c:pt idx="10581">
                  <c:v>5</c:v>
                </c:pt>
                <c:pt idx="10582">
                  <c:v>5</c:v>
                </c:pt>
                <c:pt idx="10583">
                  <c:v>5</c:v>
                </c:pt>
                <c:pt idx="10584">
                  <c:v>12.5</c:v>
                </c:pt>
                <c:pt idx="10585">
                  <c:v>12.5</c:v>
                </c:pt>
                <c:pt idx="10586">
                  <c:v>5</c:v>
                </c:pt>
                <c:pt idx="10587">
                  <c:v>5</c:v>
                </c:pt>
                <c:pt idx="10588">
                  <c:v>9.5</c:v>
                </c:pt>
                <c:pt idx="10589">
                  <c:v>9.5</c:v>
                </c:pt>
                <c:pt idx="10590">
                  <c:v>16.25</c:v>
                </c:pt>
                <c:pt idx="10591">
                  <c:v>9.5</c:v>
                </c:pt>
                <c:pt idx="10592">
                  <c:v>9.5</c:v>
                </c:pt>
                <c:pt idx="10593">
                  <c:v>5</c:v>
                </c:pt>
                <c:pt idx="10594">
                  <c:v>7.5</c:v>
                </c:pt>
                <c:pt idx="10595">
                  <c:v>21.75</c:v>
                </c:pt>
                <c:pt idx="10596">
                  <c:v>5</c:v>
                </c:pt>
                <c:pt idx="10597">
                  <c:v>7.5</c:v>
                </c:pt>
                <c:pt idx="10598">
                  <c:v>5</c:v>
                </c:pt>
                <c:pt idx="10599">
                  <c:v>7.5</c:v>
                </c:pt>
                <c:pt idx="10600">
                  <c:v>5</c:v>
                </c:pt>
                <c:pt idx="10601">
                  <c:v>7.5</c:v>
                </c:pt>
                <c:pt idx="10602">
                  <c:v>6.75</c:v>
                </c:pt>
                <c:pt idx="10603">
                  <c:v>14.25</c:v>
                </c:pt>
                <c:pt idx="10604">
                  <c:v>5</c:v>
                </c:pt>
                <c:pt idx="10605">
                  <c:v>17</c:v>
                </c:pt>
                <c:pt idx="10606">
                  <c:v>10</c:v>
                </c:pt>
                <c:pt idx="10607">
                  <c:v>22</c:v>
                </c:pt>
                <c:pt idx="10608">
                  <c:v>14.5</c:v>
                </c:pt>
                <c:pt idx="10609">
                  <c:v>9.5</c:v>
                </c:pt>
                <c:pt idx="10610">
                  <c:v>9.5</c:v>
                </c:pt>
                <c:pt idx="10611">
                  <c:v>9.5</c:v>
                </c:pt>
                <c:pt idx="10612">
                  <c:v>10</c:v>
                </c:pt>
                <c:pt idx="10613">
                  <c:v>5</c:v>
                </c:pt>
                <c:pt idx="10614">
                  <c:v>5</c:v>
                </c:pt>
                <c:pt idx="10615">
                  <c:v>9.5</c:v>
                </c:pt>
                <c:pt idx="10616">
                  <c:v>7.5</c:v>
                </c:pt>
                <c:pt idx="10617">
                  <c:v>7.5</c:v>
                </c:pt>
                <c:pt idx="10618">
                  <c:v>14.25</c:v>
                </c:pt>
                <c:pt idx="10619">
                  <c:v>6.75</c:v>
                </c:pt>
                <c:pt idx="10620">
                  <c:v>12.5</c:v>
                </c:pt>
                <c:pt idx="10621">
                  <c:v>5</c:v>
                </c:pt>
                <c:pt idx="10622">
                  <c:v>17</c:v>
                </c:pt>
                <c:pt idx="10623">
                  <c:v>10</c:v>
                </c:pt>
                <c:pt idx="10624">
                  <c:v>14.5</c:v>
                </c:pt>
                <c:pt idx="10625">
                  <c:v>15</c:v>
                </c:pt>
                <c:pt idx="10626">
                  <c:v>7.5</c:v>
                </c:pt>
                <c:pt idx="10627">
                  <c:v>10</c:v>
                </c:pt>
                <c:pt idx="10628">
                  <c:v>7.5</c:v>
                </c:pt>
                <c:pt idx="10629">
                  <c:v>5</c:v>
                </c:pt>
                <c:pt idx="10630">
                  <c:v>15</c:v>
                </c:pt>
                <c:pt idx="10631">
                  <c:v>5</c:v>
                </c:pt>
                <c:pt idx="10632">
                  <c:v>7.5</c:v>
                </c:pt>
                <c:pt idx="10633">
                  <c:v>12.5</c:v>
                </c:pt>
                <c:pt idx="10634">
                  <c:v>5</c:v>
                </c:pt>
                <c:pt idx="10635">
                  <c:v>7.5</c:v>
                </c:pt>
                <c:pt idx="10636">
                  <c:v>10</c:v>
                </c:pt>
                <c:pt idx="10637">
                  <c:v>9.5</c:v>
                </c:pt>
                <c:pt idx="10638">
                  <c:v>10</c:v>
                </c:pt>
                <c:pt idx="10639">
                  <c:v>10</c:v>
                </c:pt>
                <c:pt idx="10640">
                  <c:v>5</c:v>
                </c:pt>
                <c:pt idx="10641">
                  <c:v>15</c:v>
                </c:pt>
                <c:pt idx="10642">
                  <c:v>5</c:v>
                </c:pt>
                <c:pt idx="10643">
                  <c:v>7.5</c:v>
                </c:pt>
                <c:pt idx="10644">
                  <c:v>7.5</c:v>
                </c:pt>
                <c:pt idx="10645">
                  <c:v>5</c:v>
                </c:pt>
                <c:pt idx="10646">
                  <c:v>12.5</c:v>
                </c:pt>
                <c:pt idx="10647">
                  <c:v>7.5</c:v>
                </c:pt>
                <c:pt idx="10648">
                  <c:v>5</c:v>
                </c:pt>
                <c:pt idx="10649">
                  <c:v>14.25</c:v>
                </c:pt>
                <c:pt idx="10650">
                  <c:v>7.5</c:v>
                </c:pt>
                <c:pt idx="10651">
                  <c:v>7.5</c:v>
                </c:pt>
                <c:pt idx="10652">
                  <c:v>7.5</c:v>
                </c:pt>
                <c:pt idx="10653">
                  <c:v>7.5</c:v>
                </c:pt>
                <c:pt idx="10654">
                  <c:v>5</c:v>
                </c:pt>
                <c:pt idx="10655">
                  <c:v>7.5</c:v>
                </c:pt>
                <c:pt idx="10656">
                  <c:v>5</c:v>
                </c:pt>
                <c:pt idx="10657">
                  <c:v>9.5</c:v>
                </c:pt>
                <c:pt idx="10658">
                  <c:v>5</c:v>
                </c:pt>
                <c:pt idx="10659">
                  <c:v>10</c:v>
                </c:pt>
                <c:pt idx="10660">
                  <c:v>5</c:v>
                </c:pt>
                <c:pt idx="10661">
                  <c:v>12.5</c:v>
                </c:pt>
                <c:pt idx="10662">
                  <c:v>10</c:v>
                </c:pt>
                <c:pt idx="10663">
                  <c:v>6.5</c:v>
                </c:pt>
                <c:pt idx="10664">
                  <c:v>5</c:v>
                </c:pt>
                <c:pt idx="10665">
                  <c:v>22</c:v>
                </c:pt>
                <c:pt idx="10666">
                  <c:v>10</c:v>
                </c:pt>
                <c:pt idx="10667">
                  <c:v>14.5</c:v>
                </c:pt>
                <c:pt idx="10668">
                  <c:v>9.5</c:v>
                </c:pt>
                <c:pt idx="10669">
                  <c:v>7.5</c:v>
                </c:pt>
                <c:pt idx="10670">
                  <c:v>7.5</c:v>
                </c:pt>
                <c:pt idx="10671">
                  <c:v>7.5</c:v>
                </c:pt>
                <c:pt idx="10672">
                  <c:v>5</c:v>
                </c:pt>
                <c:pt idx="10673">
                  <c:v>5</c:v>
                </c:pt>
                <c:pt idx="10674">
                  <c:v>7.5</c:v>
                </c:pt>
                <c:pt idx="10675">
                  <c:v>9.5</c:v>
                </c:pt>
                <c:pt idx="10676">
                  <c:v>9.5</c:v>
                </c:pt>
                <c:pt idx="10677">
                  <c:v>9.5</c:v>
                </c:pt>
                <c:pt idx="10678">
                  <c:v>10</c:v>
                </c:pt>
                <c:pt idx="10679">
                  <c:v>7.5</c:v>
                </c:pt>
                <c:pt idx="10680">
                  <c:v>10</c:v>
                </c:pt>
                <c:pt idx="10681">
                  <c:v>10</c:v>
                </c:pt>
                <c:pt idx="10682">
                  <c:v>7.5</c:v>
                </c:pt>
                <c:pt idx="10683">
                  <c:v>12.5</c:v>
                </c:pt>
                <c:pt idx="10684">
                  <c:v>5</c:v>
                </c:pt>
                <c:pt idx="10685">
                  <c:v>14.25</c:v>
                </c:pt>
                <c:pt idx="10686">
                  <c:v>9.5</c:v>
                </c:pt>
                <c:pt idx="10687">
                  <c:v>15</c:v>
                </c:pt>
                <c:pt idx="10688">
                  <c:v>6.5</c:v>
                </c:pt>
                <c:pt idx="10689">
                  <c:v>5</c:v>
                </c:pt>
                <c:pt idx="10690">
                  <c:v>5</c:v>
                </c:pt>
                <c:pt idx="10691">
                  <c:v>5</c:v>
                </c:pt>
                <c:pt idx="10692">
                  <c:v>5</c:v>
                </c:pt>
                <c:pt idx="10693">
                  <c:v>7.5</c:v>
                </c:pt>
                <c:pt idx="10694">
                  <c:v>5</c:v>
                </c:pt>
                <c:pt idx="10695">
                  <c:v>7.5</c:v>
                </c:pt>
                <c:pt idx="10696">
                  <c:v>12.5</c:v>
                </c:pt>
                <c:pt idx="10697">
                  <c:v>7.5</c:v>
                </c:pt>
                <c:pt idx="10698">
                  <c:v>7.5</c:v>
                </c:pt>
                <c:pt idx="10699">
                  <c:v>5</c:v>
                </c:pt>
                <c:pt idx="10700">
                  <c:v>15</c:v>
                </c:pt>
                <c:pt idx="10701">
                  <c:v>10</c:v>
                </c:pt>
                <c:pt idx="10702">
                  <c:v>9.5</c:v>
                </c:pt>
                <c:pt idx="10703">
                  <c:v>9.5</c:v>
                </c:pt>
                <c:pt idx="10704">
                  <c:v>14.5</c:v>
                </c:pt>
                <c:pt idx="10705">
                  <c:v>7.5</c:v>
                </c:pt>
                <c:pt idx="10706">
                  <c:v>7.5</c:v>
                </c:pt>
                <c:pt idx="10707">
                  <c:v>10</c:v>
                </c:pt>
                <c:pt idx="10708">
                  <c:v>15</c:v>
                </c:pt>
                <c:pt idx="10709">
                  <c:v>5</c:v>
                </c:pt>
                <c:pt idx="10710">
                  <c:v>7.5</c:v>
                </c:pt>
                <c:pt idx="10711">
                  <c:v>7.5</c:v>
                </c:pt>
                <c:pt idx="10712">
                  <c:v>5</c:v>
                </c:pt>
                <c:pt idx="10713">
                  <c:v>5</c:v>
                </c:pt>
                <c:pt idx="10714">
                  <c:v>6.75</c:v>
                </c:pt>
                <c:pt idx="10715">
                  <c:v>5</c:v>
                </c:pt>
                <c:pt idx="10716">
                  <c:v>5</c:v>
                </c:pt>
                <c:pt idx="10717">
                  <c:v>12.5</c:v>
                </c:pt>
                <c:pt idx="10718">
                  <c:v>9.5</c:v>
                </c:pt>
                <c:pt idx="10719">
                  <c:v>9.5</c:v>
                </c:pt>
                <c:pt idx="10720">
                  <c:v>9.5</c:v>
                </c:pt>
                <c:pt idx="10721">
                  <c:v>6.5</c:v>
                </c:pt>
                <c:pt idx="10722">
                  <c:v>10</c:v>
                </c:pt>
                <c:pt idx="10723">
                  <c:v>14</c:v>
                </c:pt>
                <c:pt idx="10724">
                  <c:v>6.75</c:v>
                </c:pt>
                <c:pt idx="10725">
                  <c:v>5</c:v>
                </c:pt>
                <c:pt idx="10726">
                  <c:v>6.75</c:v>
                </c:pt>
                <c:pt idx="10727">
                  <c:v>15</c:v>
                </c:pt>
                <c:pt idx="10728">
                  <c:v>7.5</c:v>
                </c:pt>
                <c:pt idx="10729">
                  <c:v>7.5</c:v>
                </c:pt>
                <c:pt idx="10730">
                  <c:v>5</c:v>
                </c:pt>
                <c:pt idx="10731">
                  <c:v>7.5</c:v>
                </c:pt>
                <c:pt idx="10732">
                  <c:v>5</c:v>
                </c:pt>
                <c:pt idx="10733">
                  <c:v>7.5</c:v>
                </c:pt>
                <c:pt idx="10734">
                  <c:v>5</c:v>
                </c:pt>
                <c:pt idx="10735">
                  <c:v>12.5</c:v>
                </c:pt>
                <c:pt idx="10736">
                  <c:v>5</c:v>
                </c:pt>
                <c:pt idx="10737">
                  <c:v>7.5</c:v>
                </c:pt>
                <c:pt idx="10738">
                  <c:v>6.75</c:v>
                </c:pt>
                <c:pt idx="10739">
                  <c:v>10</c:v>
                </c:pt>
                <c:pt idx="10740">
                  <c:v>10</c:v>
                </c:pt>
                <c:pt idx="10741">
                  <c:v>9.5</c:v>
                </c:pt>
                <c:pt idx="10742">
                  <c:v>9.5</c:v>
                </c:pt>
                <c:pt idx="10743">
                  <c:v>5</c:v>
                </c:pt>
                <c:pt idx="10744">
                  <c:v>5</c:v>
                </c:pt>
                <c:pt idx="10745">
                  <c:v>7.5</c:v>
                </c:pt>
                <c:pt idx="10746">
                  <c:v>7.5</c:v>
                </c:pt>
                <c:pt idx="10747">
                  <c:v>5</c:v>
                </c:pt>
                <c:pt idx="10748">
                  <c:v>5</c:v>
                </c:pt>
                <c:pt idx="10749">
                  <c:v>5</c:v>
                </c:pt>
                <c:pt idx="10750">
                  <c:v>7.5</c:v>
                </c:pt>
                <c:pt idx="10751">
                  <c:v>7.5</c:v>
                </c:pt>
                <c:pt idx="10752">
                  <c:v>14.5</c:v>
                </c:pt>
                <c:pt idx="10753">
                  <c:v>14.5</c:v>
                </c:pt>
                <c:pt idx="10754">
                  <c:v>5</c:v>
                </c:pt>
                <c:pt idx="10755">
                  <c:v>7.5</c:v>
                </c:pt>
                <c:pt idx="10756">
                  <c:v>7.5</c:v>
                </c:pt>
                <c:pt idx="10757">
                  <c:v>5</c:v>
                </c:pt>
                <c:pt idx="10758">
                  <c:v>11.5</c:v>
                </c:pt>
                <c:pt idx="10759">
                  <c:v>5</c:v>
                </c:pt>
                <c:pt idx="10760">
                  <c:v>5</c:v>
                </c:pt>
                <c:pt idx="10761">
                  <c:v>7.5</c:v>
                </c:pt>
                <c:pt idx="10762">
                  <c:v>7.5</c:v>
                </c:pt>
                <c:pt idx="10763">
                  <c:v>9.5</c:v>
                </c:pt>
                <c:pt idx="10764">
                  <c:v>9.5</c:v>
                </c:pt>
                <c:pt idx="10765">
                  <c:v>9.5</c:v>
                </c:pt>
                <c:pt idx="10766">
                  <c:v>9.5</c:v>
                </c:pt>
                <c:pt idx="10767">
                  <c:v>5</c:v>
                </c:pt>
                <c:pt idx="10768">
                  <c:v>10</c:v>
                </c:pt>
                <c:pt idx="10769">
                  <c:v>7.5</c:v>
                </c:pt>
                <c:pt idx="10770">
                  <c:v>5</c:v>
                </c:pt>
                <c:pt idx="10771">
                  <c:v>9.5</c:v>
                </c:pt>
                <c:pt idx="10772">
                  <c:v>14.5</c:v>
                </c:pt>
                <c:pt idx="10773">
                  <c:v>5</c:v>
                </c:pt>
                <c:pt idx="10774">
                  <c:v>7.5</c:v>
                </c:pt>
                <c:pt idx="10775">
                  <c:v>6.5</c:v>
                </c:pt>
                <c:pt idx="10776">
                  <c:v>12.5</c:v>
                </c:pt>
                <c:pt idx="10777">
                  <c:v>7.5</c:v>
                </c:pt>
                <c:pt idx="10778">
                  <c:v>5</c:v>
                </c:pt>
                <c:pt idx="10779">
                  <c:v>5</c:v>
                </c:pt>
                <c:pt idx="10780">
                  <c:v>5</c:v>
                </c:pt>
                <c:pt idx="10781">
                  <c:v>5</c:v>
                </c:pt>
                <c:pt idx="10782">
                  <c:v>12.5</c:v>
                </c:pt>
                <c:pt idx="10783">
                  <c:v>7.5</c:v>
                </c:pt>
                <c:pt idx="10784">
                  <c:v>16.5</c:v>
                </c:pt>
                <c:pt idx="10785">
                  <c:v>9.5</c:v>
                </c:pt>
                <c:pt idx="10786">
                  <c:v>17</c:v>
                </c:pt>
                <c:pt idx="10787">
                  <c:v>9.5</c:v>
                </c:pt>
                <c:pt idx="10788">
                  <c:v>10</c:v>
                </c:pt>
                <c:pt idx="10789">
                  <c:v>14.5</c:v>
                </c:pt>
                <c:pt idx="10790">
                  <c:v>15</c:v>
                </c:pt>
                <c:pt idx="10791">
                  <c:v>10</c:v>
                </c:pt>
                <c:pt idx="10792">
                  <c:v>5</c:v>
                </c:pt>
                <c:pt idx="10793">
                  <c:v>5</c:v>
                </c:pt>
                <c:pt idx="10794">
                  <c:v>12.5</c:v>
                </c:pt>
                <c:pt idx="10795">
                  <c:v>5</c:v>
                </c:pt>
                <c:pt idx="10796">
                  <c:v>5</c:v>
                </c:pt>
                <c:pt idx="10797">
                  <c:v>7.5</c:v>
                </c:pt>
                <c:pt idx="10798">
                  <c:v>5</c:v>
                </c:pt>
                <c:pt idx="10799">
                  <c:v>5</c:v>
                </c:pt>
                <c:pt idx="10800">
                  <c:v>7.5</c:v>
                </c:pt>
                <c:pt idx="10801">
                  <c:v>9.5</c:v>
                </c:pt>
                <c:pt idx="10802">
                  <c:v>9.5</c:v>
                </c:pt>
                <c:pt idx="10803">
                  <c:v>9.5</c:v>
                </c:pt>
                <c:pt idx="10804">
                  <c:v>5</c:v>
                </c:pt>
                <c:pt idx="10805">
                  <c:v>7.5</c:v>
                </c:pt>
                <c:pt idx="10806">
                  <c:v>10</c:v>
                </c:pt>
                <c:pt idx="10807">
                  <c:v>5</c:v>
                </c:pt>
                <c:pt idx="10808">
                  <c:v>7.5</c:v>
                </c:pt>
                <c:pt idx="10809">
                  <c:v>6.75</c:v>
                </c:pt>
                <c:pt idx="10810">
                  <c:v>5</c:v>
                </c:pt>
                <c:pt idx="10811">
                  <c:v>6.5</c:v>
                </c:pt>
                <c:pt idx="10812">
                  <c:v>5</c:v>
                </c:pt>
                <c:pt idx="10813">
                  <c:v>5</c:v>
                </c:pt>
                <c:pt idx="10814">
                  <c:v>7.5</c:v>
                </c:pt>
                <c:pt idx="10815">
                  <c:v>5</c:v>
                </c:pt>
                <c:pt idx="10816">
                  <c:v>5</c:v>
                </c:pt>
                <c:pt idx="10817">
                  <c:v>12.5</c:v>
                </c:pt>
                <c:pt idx="10818">
                  <c:v>10</c:v>
                </c:pt>
                <c:pt idx="10819">
                  <c:v>5</c:v>
                </c:pt>
                <c:pt idx="10820">
                  <c:v>10</c:v>
                </c:pt>
                <c:pt idx="10821">
                  <c:v>10</c:v>
                </c:pt>
                <c:pt idx="10822">
                  <c:v>9.5</c:v>
                </c:pt>
                <c:pt idx="10823">
                  <c:v>9.5</c:v>
                </c:pt>
                <c:pt idx="10824">
                  <c:v>10</c:v>
                </c:pt>
                <c:pt idx="10825">
                  <c:v>9.5</c:v>
                </c:pt>
                <c:pt idx="10826">
                  <c:v>7.5</c:v>
                </c:pt>
                <c:pt idx="10827">
                  <c:v>5</c:v>
                </c:pt>
                <c:pt idx="10828">
                  <c:v>7.5</c:v>
                </c:pt>
                <c:pt idx="10829">
                  <c:v>16.25</c:v>
                </c:pt>
                <c:pt idx="10830">
                  <c:v>9.5</c:v>
                </c:pt>
                <c:pt idx="10831">
                  <c:v>17</c:v>
                </c:pt>
                <c:pt idx="10832">
                  <c:v>22</c:v>
                </c:pt>
                <c:pt idx="10833">
                  <c:v>14.5</c:v>
                </c:pt>
                <c:pt idx="10834">
                  <c:v>6.5</c:v>
                </c:pt>
                <c:pt idx="10835">
                  <c:v>12.5</c:v>
                </c:pt>
                <c:pt idx="10836">
                  <c:v>10</c:v>
                </c:pt>
                <c:pt idx="10837">
                  <c:v>6.5</c:v>
                </c:pt>
                <c:pt idx="10838">
                  <c:v>5</c:v>
                </c:pt>
                <c:pt idx="10839">
                  <c:v>5</c:v>
                </c:pt>
                <c:pt idx="10840">
                  <c:v>5</c:v>
                </c:pt>
                <c:pt idx="10841">
                  <c:v>5</c:v>
                </c:pt>
                <c:pt idx="10842">
                  <c:v>7.5</c:v>
                </c:pt>
                <c:pt idx="10843">
                  <c:v>7.5</c:v>
                </c:pt>
                <c:pt idx="10844">
                  <c:v>9.5</c:v>
                </c:pt>
                <c:pt idx="10845">
                  <c:v>9.5</c:v>
                </c:pt>
                <c:pt idx="10846">
                  <c:v>9.5</c:v>
                </c:pt>
                <c:pt idx="10847">
                  <c:v>7.5</c:v>
                </c:pt>
                <c:pt idx="10848">
                  <c:v>5</c:v>
                </c:pt>
                <c:pt idx="10849">
                  <c:v>7.5</c:v>
                </c:pt>
                <c:pt idx="10850">
                  <c:v>6.5</c:v>
                </c:pt>
                <c:pt idx="10851">
                  <c:v>5</c:v>
                </c:pt>
                <c:pt idx="10852">
                  <c:v>10</c:v>
                </c:pt>
                <c:pt idx="10853">
                  <c:v>9.5</c:v>
                </c:pt>
                <c:pt idx="10854">
                  <c:v>15</c:v>
                </c:pt>
                <c:pt idx="10855">
                  <c:v>10</c:v>
                </c:pt>
                <c:pt idx="10856">
                  <c:v>10</c:v>
                </c:pt>
                <c:pt idx="10857">
                  <c:v>10</c:v>
                </c:pt>
                <c:pt idx="10858">
                  <c:v>7.5</c:v>
                </c:pt>
                <c:pt idx="10859">
                  <c:v>10</c:v>
                </c:pt>
                <c:pt idx="10860">
                  <c:v>11.5</c:v>
                </c:pt>
                <c:pt idx="10861">
                  <c:v>5</c:v>
                </c:pt>
                <c:pt idx="10862">
                  <c:v>5</c:v>
                </c:pt>
                <c:pt idx="10863">
                  <c:v>5</c:v>
                </c:pt>
                <c:pt idx="10864">
                  <c:v>5</c:v>
                </c:pt>
                <c:pt idx="10865">
                  <c:v>7.5</c:v>
                </c:pt>
                <c:pt idx="10866">
                  <c:v>7.5</c:v>
                </c:pt>
                <c:pt idx="10867">
                  <c:v>7.5</c:v>
                </c:pt>
                <c:pt idx="10868">
                  <c:v>5</c:v>
                </c:pt>
                <c:pt idx="10869">
                  <c:v>5</c:v>
                </c:pt>
                <c:pt idx="10870">
                  <c:v>19.25</c:v>
                </c:pt>
                <c:pt idx="10871">
                  <c:v>17.5</c:v>
                </c:pt>
                <c:pt idx="10872">
                  <c:v>10</c:v>
                </c:pt>
                <c:pt idx="10873">
                  <c:v>7.5</c:v>
                </c:pt>
                <c:pt idx="10874">
                  <c:v>16.25</c:v>
                </c:pt>
                <c:pt idx="10875">
                  <c:v>14.5</c:v>
                </c:pt>
                <c:pt idx="10876">
                  <c:v>10</c:v>
                </c:pt>
                <c:pt idx="10877">
                  <c:v>7.5</c:v>
                </c:pt>
                <c:pt idx="10878">
                  <c:v>10</c:v>
                </c:pt>
                <c:pt idx="10879">
                  <c:v>15</c:v>
                </c:pt>
                <c:pt idx="10880">
                  <c:v>5</c:v>
                </c:pt>
                <c:pt idx="10881">
                  <c:v>7.5</c:v>
                </c:pt>
                <c:pt idx="10882">
                  <c:v>163.5</c:v>
                </c:pt>
                <c:pt idx="10883">
                  <c:v>78.75</c:v>
                </c:pt>
                <c:pt idx="10884">
                  <c:v>10</c:v>
                </c:pt>
                <c:pt idx="10885">
                  <c:v>142.5</c:v>
                </c:pt>
                <c:pt idx="10886">
                  <c:v>46.5</c:v>
                </c:pt>
                <c:pt idx="10887">
                  <c:v>144.5</c:v>
                </c:pt>
                <c:pt idx="10888">
                  <c:v>320.5</c:v>
                </c:pt>
                <c:pt idx="10889">
                  <c:v>168.25</c:v>
                </c:pt>
                <c:pt idx="10890">
                  <c:v>98.5</c:v>
                </c:pt>
                <c:pt idx="10891">
                  <c:v>140</c:v>
                </c:pt>
                <c:pt idx="10892">
                  <c:v>218.75</c:v>
                </c:pt>
                <c:pt idx="10893">
                  <c:v>19</c:v>
                </c:pt>
                <c:pt idx="10894">
                  <c:v>180</c:v>
                </c:pt>
                <c:pt idx="10895">
                  <c:v>289.75</c:v>
                </c:pt>
                <c:pt idx="10896">
                  <c:v>206</c:v>
                </c:pt>
                <c:pt idx="10897">
                  <c:v>82</c:v>
                </c:pt>
                <c:pt idx="10898">
                  <c:v>348</c:v>
                </c:pt>
                <c:pt idx="10899">
                  <c:v>9.5</c:v>
                </c:pt>
                <c:pt idx="10900">
                  <c:v>28.5</c:v>
                </c:pt>
                <c:pt idx="10901">
                  <c:v>227</c:v>
                </c:pt>
                <c:pt idx="10902">
                  <c:v>23</c:v>
                </c:pt>
                <c:pt idx="10903">
                  <c:v>159.5</c:v>
                </c:pt>
                <c:pt idx="10904">
                  <c:v>203</c:v>
                </c:pt>
                <c:pt idx="10905">
                  <c:v>95</c:v>
                </c:pt>
                <c:pt idx="10906">
                  <c:v>20</c:v>
                </c:pt>
                <c:pt idx="10907">
                  <c:v>180</c:v>
                </c:pt>
                <c:pt idx="10908">
                  <c:v>95</c:v>
                </c:pt>
                <c:pt idx="10909">
                  <c:v>443.5</c:v>
                </c:pt>
                <c:pt idx="10910">
                  <c:v>76</c:v>
                </c:pt>
                <c:pt idx="10911">
                  <c:v>9.5</c:v>
                </c:pt>
                <c:pt idx="10912">
                  <c:v>132</c:v>
                </c:pt>
                <c:pt idx="10913">
                  <c:v>99.75</c:v>
                </c:pt>
                <c:pt idx="10914">
                  <c:v>221.25</c:v>
                </c:pt>
                <c:pt idx="10915">
                  <c:v>206</c:v>
                </c:pt>
                <c:pt idx="10916">
                  <c:v>374.75</c:v>
                </c:pt>
                <c:pt idx="10917">
                  <c:v>229.75</c:v>
                </c:pt>
                <c:pt idx="10918">
                  <c:v>15</c:v>
                </c:pt>
                <c:pt idx="10919">
                  <c:v>20</c:v>
                </c:pt>
                <c:pt idx="10920">
                  <c:v>205.75</c:v>
                </c:pt>
                <c:pt idx="10921">
                  <c:v>307.25</c:v>
                </c:pt>
                <c:pt idx="10922">
                  <c:v>224</c:v>
                </c:pt>
                <c:pt idx="10923">
                  <c:v>219.5</c:v>
                </c:pt>
                <c:pt idx="10924">
                  <c:v>15</c:v>
                </c:pt>
                <c:pt idx="10925">
                  <c:v>453</c:v>
                </c:pt>
                <c:pt idx="10926">
                  <c:v>90.25</c:v>
                </c:pt>
                <c:pt idx="10927">
                  <c:v>19</c:v>
                </c:pt>
                <c:pt idx="10928">
                  <c:v>10</c:v>
                </c:pt>
                <c:pt idx="10929">
                  <c:v>194</c:v>
                </c:pt>
                <c:pt idx="10930">
                  <c:v>4</c:v>
                </c:pt>
                <c:pt idx="10931">
                  <c:v>225.5</c:v>
                </c:pt>
                <c:pt idx="10932">
                  <c:v>47</c:v>
                </c:pt>
                <c:pt idx="10933">
                  <c:v>3.75</c:v>
                </c:pt>
                <c:pt idx="10934">
                  <c:v>12.5</c:v>
                </c:pt>
                <c:pt idx="10935">
                  <c:v>7.5</c:v>
                </c:pt>
                <c:pt idx="10936">
                  <c:v>5</c:v>
                </c:pt>
                <c:pt idx="10937">
                  <c:v>7.5</c:v>
                </c:pt>
                <c:pt idx="10938">
                  <c:v>7.5</c:v>
                </c:pt>
                <c:pt idx="10939">
                  <c:v>9.5</c:v>
                </c:pt>
                <c:pt idx="10940">
                  <c:v>5</c:v>
                </c:pt>
                <c:pt idx="10941">
                  <c:v>5</c:v>
                </c:pt>
                <c:pt idx="10942">
                  <c:v>5</c:v>
                </c:pt>
                <c:pt idx="10943">
                  <c:v>11.75</c:v>
                </c:pt>
                <c:pt idx="10944">
                  <c:v>7.5</c:v>
                </c:pt>
                <c:pt idx="10945">
                  <c:v>10</c:v>
                </c:pt>
                <c:pt idx="10946">
                  <c:v>9.5</c:v>
                </c:pt>
                <c:pt idx="10947">
                  <c:v>5</c:v>
                </c:pt>
                <c:pt idx="10948">
                  <c:v>5</c:v>
                </c:pt>
                <c:pt idx="10949">
                  <c:v>10</c:v>
                </c:pt>
                <c:pt idx="10950">
                  <c:v>9.5</c:v>
                </c:pt>
                <c:pt idx="10951">
                  <c:v>12.5</c:v>
                </c:pt>
                <c:pt idx="10952">
                  <c:v>12.5</c:v>
                </c:pt>
                <c:pt idx="10953">
                  <c:v>5</c:v>
                </c:pt>
                <c:pt idx="10954">
                  <c:v>6.5</c:v>
                </c:pt>
                <c:pt idx="10955">
                  <c:v>5</c:v>
                </c:pt>
                <c:pt idx="10956">
                  <c:v>5</c:v>
                </c:pt>
                <c:pt idx="10957">
                  <c:v>10</c:v>
                </c:pt>
                <c:pt idx="10958">
                  <c:v>17</c:v>
                </c:pt>
                <c:pt idx="10959">
                  <c:v>7.5</c:v>
                </c:pt>
                <c:pt idx="10960">
                  <c:v>5</c:v>
                </c:pt>
                <c:pt idx="10961">
                  <c:v>7.5</c:v>
                </c:pt>
                <c:pt idx="10962">
                  <c:v>7.5</c:v>
                </c:pt>
                <c:pt idx="10963">
                  <c:v>5</c:v>
                </c:pt>
                <c:pt idx="10964">
                  <c:v>9.5</c:v>
                </c:pt>
                <c:pt idx="10965">
                  <c:v>9.5</c:v>
                </c:pt>
                <c:pt idx="10966">
                  <c:v>21</c:v>
                </c:pt>
                <c:pt idx="10967">
                  <c:v>9.5</c:v>
                </c:pt>
                <c:pt idx="10968">
                  <c:v>7.5</c:v>
                </c:pt>
                <c:pt idx="10969">
                  <c:v>5</c:v>
                </c:pt>
                <c:pt idx="10970">
                  <c:v>5</c:v>
                </c:pt>
                <c:pt idx="10971">
                  <c:v>5</c:v>
                </c:pt>
                <c:pt idx="10972">
                  <c:v>7.5</c:v>
                </c:pt>
                <c:pt idx="10973">
                  <c:v>7.5</c:v>
                </c:pt>
                <c:pt idx="10974">
                  <c:v>15</c:v>
                </c:pt>
                <c:pt idx="10975">
                  <c:v>9.5</c:v>
                </c:pt>
                <c:pt idx="10976">
                  <c:v>9.5</c:v>
                </c:pt>
                <c:pt idx="10977">
                  <c:v>9.5</c:v>
                </c:pt>
                <c:pt idx="10978">
                  <c:v>6.75</c:v>
                </c:pt>
                <c:pt idx="10979">
                  <c:v>7.5</c:v>
                </c:pt>
                <c:pt idx="10980">
                  <c:v>5</c:v>
                </c:pt>
                <c:pt idx="10981">
                  <c:v>12.5</c:v>
                </c:pt>
                <c:pt idx="10982">
                  <c:v>11.5</c:v>
                </c:pt>
                <c:pt idx="10983">
                  <c:v>5</c:v>
                </c:pt>
                <c:pt idx="10984">
                  <c:v>5</c:v>
                </c:pt>
                <c:pt idx="10985">
                  <c:v>15</c:v>
                </c:pt>
                <c:pt idx="10986">
                  <c:v>5</c:v>
                </c:pt>
                <c:pt idx="10987">
                  <c:v>6.75</c:v>
                </c:pt>
                <c:pt idx="10988">
                  <c:v>10</c:v>
                </c:pt>
                <c:pt idx="10989">
                  <c:v>9.5</c:v>
                </c:pt>
                <c:pt idx="10990">
                  <c:v>14.5</c:v>
                </c:pt>
                <c:pt idx="10991">
                  <c:v>17</c:v>
                </c:pt>
                <c:pt idx="10992">
                  <c:v>9.5</c:v>
                </c:pt>
                <c:pt idx="10993">
                  <c:v>14.5</c:v>
                </c:pt>
                <c:pt idx="10994">
                  <c:v>23.75</c:v>
                </c:pt>
                <c:pt idx="10995">
                  <c:v>5</c:v>
                </c:pt>
                <c:pt idx="10996">
                  <c:v>17</c:v>
                </c:pt>
                <c:pt idx="10997">
                  <c:v>7.5</c:v>
                </c:pt>
                <c:pt idx="10998">
                  <c:v>5</c:v>
                </c:pt>
                <c:pt idx="10999">
                  <c:v>5</c:v>
                </c:pt>
                <c:pt idx="11000">
                  <c:v>5</c:v>
                </c:pt>
                <c:pt idx="11001">
                  <c:v>10</c:v>
                </c:pt>
                <c:pt idx="11002">
                  <c:v>5</c:v>
                </c:pt>
                <c:pt idx="11003">
                  <c:v>7.5</c:v>
                </c:pt>
                <c:pt idx="11004">
                  <c:v>7.5</c:v>
                </c:pt>
                <c:pt idx="11005">
                  <c:v>7.5</c:v>
                </c:pt>
                <c:pt idx="11006">
                  <c:v>9.5</c:v>
                </c:pt>
                <c:pt idx="11007">
                  <c:v>9.5</c:v>
                </c:pt>
                <c:pt idx="11008">
                  <c:v>5</c:v>
                </c:pt>
                <c:pt idx="11009">
                  <c:v>6.5</c:v>
                </c:pt>
                <c:pt idx="11010">
                  <c:v>12.5</c:v>
                </c:pt>
                <c:pt idx="11011">
                  <c:v>9.5</c:v>
                </c:pt>
                <c:pt idx="11012">
                  <c:v>5</c:v>
                </c:pt>
                <c:pt idx="11013">
                  <c:v>7.5</c:v>
                </c:pt>
                <c:pt idx="11014">
                  <c:v>9.5</c:v>
                </c:pt>
                <c:pt idx="11015">
                  <c:v>9.5</c:v>
                </c:pt>
                <c:pt idx="11016">
                  <c:v>5</c:v>
                </c:pt>
                <c:pt idx="11017">
                  <c:v>7.5</c:v>
                </c:pt>
                <c:pt idx="11018">
                  <c:v>6.75</c:v>
                </c:pt>
                <c:pt idx="11019">
                  <c:v>7.5</c:v>
                </c:pt>
                <c:pt idx="11020">
                  <c:v>9.5</c:v>
                </c:pt>
                <c:pt idx="11021">
                  <c:v>24.5</c:v>
                </c:pt>
                <c:pt idx="11022">
                  <c:v>14.5</c:v>
                </c:pt>
                <c:pt idx="11023">
                  <c:v>9.5</c:v>
                </c:pt>
                <c:pt idx="11024">
                  <c:v>6.75</c:v>
                </c:pt>
                <c:pt idx="11025">
                  <c:v>5</c:v>
                </c:pt>
                <c:pt idx="11026">
                  <c:v>5</c:v>
                </c:pt>
                <c:pt idx="11027">
                  <c:v>5</c:v>
                </c:pt>
                <c:pt idx="11028">
                  <c:v>5</c:v>
                </c:pt>
                <c:pt idx="11029">
                  <c:v>5</c:v>
                </c:pt>
                <c:pt idx="11030">
                  <c:v>5</c:v>
                </c:pt>
                <c:pt idx="11031">
                  <c:v>5</c:v>
                </c:pt>
                <c:pt idx="11032">
                  <c:v>14.5</c:v>
                </c:pt>
                <c:pt idx="11033">
                  <c:v>9.5</c:v>
                </c:pt>
                <c:pt idx="11034">
                  <c:v>10</c:v>
                </c:pt>
                <c:pt idx="11035">
                  <c:v>5</c:v>
                </c:pt>
                <c:pt idx="11036">
                  <c:v>9.5</c:v>
                </c:pt>
                <c:pt idx="11037">
                  <c:v>5</c:v>
                </c:pt>
                <c:pt idx="11038">
                  <c:v>7.5</c:v>
                </c:pt>
                <c:pt idx="11039">
                  <c:v>5</c:v>
                </c:pt>
                <c:pt idx="11040">
                  <c:v>14</c:v>
                </c:pt>
                <c:pt idx="11041">
                  <c:v>7.5</c:v>
                </c:pt>
                <c:pt idx="11042">
                  <c:v>24.25</c:v>
                </c:pt>
                <c:pt idx="11043">
                  <c:v>9.5</c:v>
                </c:pt>
                <c:pt idx="11044">
                  <c:v>11.5</c:v>
                </c:pt>
                <c:pt idx="11045">
                  <c:v>15</c:v>
                </c:pt>
                <c:pt idx="11046">
                  <c:v>5</c:v>
                </c:pt>
                <c:pt idx="11047">
                  <c:v>5</c:v>
                </c:pt>
                <c:pt idx="11048">
                  <c:v>5</c:v>
                </c:pt>
                <c:pt idx="11049">
                  <c:v>5</c:v>
                </c:pt>
                <c:pt idx="11050">
                  <c:v>5</c:v>
                </c:pt>
                <c:pt idx="11051">
                  <c:v>5</c:v>
                </c:pt>
                <c:pt idx="11052">
                  <c:v>7.5</c:v>
                </c:pt>
                <c:pt idx="11053">
                  <c:v>6.75</c:v>
                </c:pt>
                <c:pt idx="11054">
                  <c:v>5</c:v>
                </c:pt>
                <c:pt idx="11055">
                  <c:v>6.75</c:v>
                </c:pt>
                <c:pt idx="11056">
                  <c:v>9.5</c:v>
                </c:pt>
                <c:pt idx="11057">
                  <c:v>9.5</c:v>
                </c:pt>
                <c:pt idx="11058">
                  <c:v>5</c:v>
                </c:pt>
                <c:pt idx="11059">
                  <c:v>5</c:v>
                </c:pt>
                <c:pt idx="11060">
                  <c:v>9.5</c:v>
                </c:pt>
                <c:pt idx="11061">
                  <c:v>9.5</c:v>
                </c:pt>
                <c:pt idx="11062">
                  <c:v>5</c:v>
                </c:pt>
                <c:pt idx="11063">
                  <c:v>7.5</c:v>
                </c:pt>
                <c:pt idx="11064">
                  <c:v>7.5</c:v>
                </c:pt>
                <c:pt idx="11065">
                  <c:v>7.5</c:v>
                </c:pt>
                <c:pt idx="11066">
                  <c:v>12.5</c:v>
                </c:pt>
                <c:pt idx="11067">
                  <c:v>10</c:v>
                </c:pt>
                <c:pt idx="11068">
                  <c:v>9.5</c:v>
                </c:pt>
                <c:pt idx="11069">
                  <c:v>7.5</c:v>
                </c:pt>
                <c:pt idx="11070">
                  <c:v>5</c:v>
                </c:pt>
                <c:pt idx="11071">
                  <c:v>5</c:v>
                </c:pt>
                <c:pt idx="11072">
                  <c:v>7.5</c:v>
                </c:pt>
                <c:pt idx="11073">
                  <c:v>5</c:v>
                </c:pt>
                <c:pt idx="11074">
                  <c:v>7.5</c:v>
                </c:pt>
                <c:pt idx="11075">
                  <c:v>12.5</c:v>
                </c:pt>
                <c:pt idx="11076">
                  <c:v>7.5</c:v>
                </c:pt>
                <c:pt idx="11077">
                  <c:v>7.5</c:v>
                </c:pt>
                <c:pt idx="11078">
                  <c:v>10</c:v>
                </c:pt>
                <c:pt idx="11079">
                  <c:v>10</c:v>
                </c:pt>
                <c:pt idx="11080">
                  <c:v>22</c:v>
                </c:pt>
                <c:pt idx="11081">
                  <c:v>9.5</c:v>
                </c:pt>
                <c:pt idx="11082">
                  <c:v>9.5</c:v>
                </c:pt>
                <c:pt idx="11083">
                  <c:v>10</c:v>
                </c:pt>
                <c:pt idx="11084">
                  <c:v>11.75</c:v>
                </c:pt>
                <c:pt idx="11085">
                  <c:v>5</c:v>
                </c:pt>
                <c:pt idx="11086">
                  <c:v>6.5</c:v>
                </c:pt>
                <c:pt idx="11087">
                  <c:v>6.75</c:v>
                </c:pt>
                <c:pt idx="11088">
                  <c:v>7.5</c:v>
                </c:pt>
                <c:pt idx="11089">
                  <c:v>5</c:v>
                </c:pt>
                <c:pt idx="11090">
                  <c:v>7.5</c:v>
                </c:pt>
                <c:pt idx="11091">
                  <c:v>7.5</c:v>
                </c:pt>
                <c:pt idx="11092">
                  <c:v>5</c:v>
                </c:pt>
                <c:pt idx="11093">
                  <c:v>7.5</c:v>
                </c:pt>
                <c:pt idx="11094">
                  <c:v>7.5</c:v>
                </c:pt>
                <c:pt idx="11095">
                  <c:v>16</c:v>
                </c:pt>
                <c:pt idx="11096">
                  <c:v>9.5</c:v>
                </c:pt>
                <c:pt idx="11097">
                  <c:v>9.5</c:v>
                </c:pt>
                <c:pt idx="11098">
                  <c:v>9.5</c:v>
                </c:pt>
                <c:pt idx="11099">
                  <c:v>10</c:v>
                </c:pt>
                <c:pt idx="11100">
                  <c:v>5</c:v>
                </c:pt>
                <c:pt idx="11101">
                  <c:v>5</c:v>
                </c:pt>
                <c:pt idx="11102">
                  <c:v>6.5</c:v>
                </c:pt>
                <c:pt idx="11103">
                  <c:v>12.5</c:v>
                </c:pt>
                <c:pt idx="11104">
                  <c:v>7.5</c:v>
                </c:pt>
                <c:pt idx="11105">
                  <c:v>9.5</c:v>
                </c:pt>
                <c:pt idx="11106">
                  <c:v>9.5</c:v>
                </c:pt>
                <c:pt idx="11107">
                  <c:v>7.5</c:v>
                </c:pt>
                <c:pt idx="11108">
                  <c:v>7.5</c:v>
                </c:pt>
                <c:pt idx="11109">
                  <c:v>17</c:v>
                </c:pt>
                <c:pt idx="11110">
                  <c:v>5</c:v>
                </c:pt>
                <c:pt idx="11111">
                  <c:v>10</c:v>
                </c:pt>
                <c:pt idx="11112">
                  <c:v>7.5</c:v>
                </c:pt>
                <c:pt idx="11113">
                  <c:v>7.5</c:v>
                </c:pt>
                <c:pt idx="11114">
                  <c:v>5</c:v>
                </c:pt>
                <c:pt idx="11115">
                  <c:v>5</c:v>
                </c:pt>
                <c:pt idx="11116">
                  <c:v>12.5</c:v>
                </c:pt>
                <c:pt idx="11117">
                  <c:v>14</c:v>
                </c:pt>
                <c:pt idx="11118">
                  <c:v>15</c:v>
                </c:pt>
                <c:pt idx="11119">
                  <c:v>7.5</c:v>
                </c:pt>
                <c:pt idx="11120">
                  <c:v>7.5</c:v>
                </c:pt>
                <c:pt idx="11121">
                  <c:v>9.5</c:v>
                </c:pt>
                <c:pt idx="11122">
                  <c:v>9.5</c:v>
                </c:pt>
                <c:pt idx="11123">
                  <c:v>14.5</c:v>
                </c:pt>
                <c:pt idx="11124">
                  <c:v>9.5</c:v>
                </c:pt>
                <c:pt idx="11125">
                  <c:v>9.5</c:v>
                </c:pt>
                <c:pt idx="11126">
                  <c:v>14.5</c:v>
                </c:pt>
                <c:pt idx="11127">
                  <c:v>7.5</c:v>
                </c:pt>
                <c:pt idx="11128">
                  <c:v>9.5</c:v>
                </c:pt>
                <c:pt idx="11129">
                  <c:v>5</c:v>
                </c:pt>
                <c:pt idx="11130">
                  <c:v>7.5</c:v>
                </c:pt>
                <c:pt idx="11131">
                  <c:v>5</c:v>
                </c:pt>
                <c:pt idx="11132">
                  <c:v>7.5</c:v>
                </c:pt>
                <c:pt idx="11133">
                  <c:v>7.5</c:v>
                </c:pt>
                <c:pt idx="11134">
                  <c:v>9.5</c:v>
                </c:pt>
                <c:pt idx="11135">
                  <c:v>9.5</c:v>
                </c:pt>
                <c:pt idx="11136">
                  <c:v>9.5</c:v>
                </c:pt>
                <c:pt idx="11137">
                  <c:v>6.5</c:v>
                </c:pt>
                <c:pt idx="11138">
                  <c:v>7.5</c:v>
                </c:pt>
                <c:pt idx="11139">
                  <c:v>6.5</c:v>
                </c:pt>
                <c:pt idx="11140">
                  <c:v>5</c:v>
                </c:pt>
                <c:pt idx="11141">
                  <c:v>6.75</c:v>
                </c:pt>
                <c:pt idx="11142">
                  <c:v>15</c:v>
                </c:pt>
                <c:pt idx="11143">
                  <c:v>5</c:v>
                </c:pt>
                <c:pt idx="11144">
                  <c:v>6.5</c:v>
                </c:pt>
                <c:pt idx="11145">
                  <c:v>6.5</c:v>
                </c:pt>
                <c:pt idx="11146">
                  <c:v>5</c:v>
                </c:pt>
                <c:pt idx="11147">
                  <c:v>5</c:v>
                </c:pt>
                <c:pt idx="11148">
                  <c:v>7.5</c:v>
                </c:pt>
                <c:pt idx="11149">
                  <c:v>7.5</c:v>
                </c:pt>
                <c:pt idx="11150">
                  <c:v>7.5</c:v>
                </c:pt>
                <c:pt idx="11151">
                  <c:v>7.5</c:v>
                </c:pt>
                <c:pt idx="11152">
                  <c:v>10</c:v>
                </c:pt>
                <c:pt idx="11153">
                  <c:v>10</c:v>
                </c:pt>
                <c:pt idx="11154">
                  <c:v>7.5</c:v>
                </c:pt>
                <c:pt idx="11155">
                  <c:v>5</c:v>
                </c:pt>
                <c:pt idx="11156">
                  <c:v>5</c:v>
                </c:pt>
                <c:pt idx="11157">
                  <c:v>5</c:v>
                </c:pt>
                <c:pt idx="11158">
                  <c:v>20</c:v>
                </c:pt>
                <c:pt idx="11159">
                  <c:v>5</c:v>
                </c:pt>
                <c:pt idx="11160">
                  <c:v>5</c:v>
                </c:pt>
                <c:pt idx="11161">
                  <c:v>7.5</c:v>
                </c:pt>
                <c:pt idx="11162">
                  <c:v>10</c:v>
                </c:pt>
                <c:pt idx="11163">
                  <c:v>9.5</c:v>
                </c:pt>
                <c:pt idx="11164">
                  <c:v>6.75</c:v>
                </c:pt>
                <c:pt idx="11165">
                  <c:v>5</c:v>
                </c:pt>
                <c:pt idx="11166">
                  <c:v>5</c:v>
                </c:pt>
                <c:pt idx="11167">
                  <c:v>11.75</c:v>
                </c:pt>
                <c:pt idx="11168">
                  <c:v>5</c:v>
                </c:pt>
                <c:pt idx="11169">
                  <c:v>5</c:v>
                </c:pt>
                <c:pt idx="11170">
                  <c:v>6.5</c:v>
                </c:pt>
                <c:pt idx="11171">
                  <c:v>15</c:v>
                </c:pt>
                <c:pt idx="11172">
                  <c:v>7.5</c:v>
                </c:pt>
                <c:pt idx="11173">
                  <c:v>7.5</c:v>
                </c:pt>
                <c:pt idx="11174">
                  <c:v>5</c:v>
                </c:pt>
                <c:pt idx="11175">
                  <c:v>6.5</c:v>
                </c:pt>
                <c:pt idx="11176">
                  <c:v>5</c:v>
                </c:pt>
                <c:pt idx="11177">
                  <c:v>9.5</c:v>
                </c:pt>
                <c:pt idx="11178">
                  <c:v>9.5</c:v>
                </c:pt>
                <c:pt idx="11179">
                  <c:v>16.25</c:v>
                </c:pt>
                <c:pt idx="11180">
                  <c:v>7.5</c:v>
                </c:pt>
                <c:pt idx="11181">
                  <c:v>10</c:v>
                </c:pt>
                <c:pt idx="11182">
                  <c:v>10</c:v>
                </c:pt>
                <c:pt idx="11183">
                  <c:v>17</c:v>
                </c:pt>
                <c:pt idx="11184">
                  <c:v>9.5</c:v>
                </c:pt>
                <c:pt idx="11185">
                  <c:v>7.5</c:v>
                </c:pt>
                <c:pt idx="11186">
                  <c:v>7.5</c:v>
                </c:pt>
                <c:pt idx="11187">
                  <c:v>7.5</c:v>
                </c:pt>
                <c:pt idx="11188">
                  <c:v>12.5</c:v>
                </c:pt>
                <c:pt idx="11189">
                  <c:v>7.5</c:v>
                </c:pt>
                <c:pt idx="11190">
                  <c:v>5</c:v>
                </c:pt>
                <c:pt idx="11191">
                  <c:v>6.5</c:v>
                </c:pt>
                <c:pt idx="11192">
                  <c:v>7.5</c:v>
                </c:pt>
                <c:pt idx="11193">
                  <c:v>6.75</c:v>
                </c:pt>
                <c:pt idx="11194">
                  <c:v>9.5</c:v>
                </c:pt>
                <c:pt idx="11195">
                  <c:v>9.5</c:v>
                </c:pt>
                <c:pt idx="11196">
                  <c:v>9.5</c:v>
                </c:pt>
                <c:pt idx="11197">
                  <c:v>9.5</c:v>
                </c:pt>
                <c:pt idx="11198">
                  <c:v>9.5</c:v>
                </c:pt>
                <c:pt idx="11199">
                  <c:v>5</c:v>
                </c:pt>
                <c:pt idx="11200">
                  <c:v>7.5</c:v>
                </c:pt>
                <c:pt idx="11201">
                  <c:v>5</c:v>
                </c:pt>
                <c:pt idx="11202">
                  <c:v>10</c:v>
                </c:pt>
                <c:pt idx="11203">
                  <c:v>5</c:v>
                </c:pt>
                <c:pt idx="11204">
                  <c:v>7.5</c:v>
                </c:pt>
                <c:pt idx="11205">
                  <c:v>7.5</c:v>
                </c:pt>
                <c:pt idx="11206">
                  <c:v>5</c:v>
                </c:pt>
                <c:pt idx="11207">
                  <c:v>7.5</c:v>
                </c:pt>
                <c:pt idx="11208">
                  <c:v>7.5</c:v>
                </c:pt>
                <c:pt idx="11209">
                  <c:v>12.5</c:v>
                </c:pt>
                <c:pt idx="11210">
                  <c:v>5</c:v>
                </c:pt>
                <c:pt idx="11211">
                  <c:v>5</c:v>
                </c:pt>
                <c:pt idx="11212">
                  <c:v>10</c:v>
                </c:pt>
                <c:pt idx="11213">
                  <c:v>5</c:v>
                </c:pt>
                <c:pt idx="11214">
                  <c:v>5</c:v>
                </c:pt>
                <c:pt idx="11215">
                  <c:v>11.5</c:v>
                </c:pt>
                <c:pt idx="11216">
                  <c:v>5</c:v>
                </c:pt>
                <c:pt idx="11217">
                  <c:v>5</c:v>
                </c:pt>
                <c:pt idx="11218">
                  <c:v>5</c:v>
                </c:pt>
                <c:pt idx="11219">
                  <c:v>5</c:v>
                </c:pt>
                <c:pt idx="11220">
                  <c:v>9.5</c:v>
                </c:pt>
                <c:pt idx="11221">
                  <c:v>9.5</c:v>
                </c:pt>
                <c:pt idx="11222">
                  <c:v>9.5</c:v>
                </c:pt>
                <c:pt idx="11223">
                  <c:v>12.5</c:v>
                </c:pt>
                <c:pt idx="11224">
                  <c:v>9.5</c:v>
                </c:pt>
                <c:pt idx="11225">
                  <c:v>9.5</c:v>
                </c:pt>
                <c:pt idx="11226">
                  <c:v>5</c:v>
                </c:pt>
                <c:pt idx="11227">
                  <c:v>5</c:v>
                </c:pt>
                <c:pt idx="11228">
                  <c:v>5</c:v>
                </c:pt>
                <c:pt idx="11229">
                  <c:v>7.5</c:v>
                </c:pt>
                <c:pt idx="11230">
                  <c:v>7.5</c:v>
                </c:pt>
                <c:pt idx="11231">
                  <c:v>9.5</c:v>
                </c:pt>
                <c:pt idx="11232">
                  <c:v>10</c:v>
                </c:pt>
                <c:pt idx="11233">
                  <c:v>5</c:v>
                </c:pt>
                <c:pt idx="11234">
                  <c:v>5</c:v>
                </c:pt>
                <c:pt idx="11235">
                  <c:v>11.5</c:v>
                </c:pt>
                <c:pt idx="11236">
                  <c:v>6.75</c:v>
                </c:pt>
                <c:pt idx="11237">
                  <c:v>7.5</c:v>
                </c:pt>
                <c:pt idx="11238">
                  <c:v>11.75</c:v>
                </c:pt>
                <c:pt idx="11239">
                  <c:v>7.5</c:v>
                </c:pt>
                <c:pt idx="11240">
                  <c:v>7.5</c:v>
                </c:pt>
                <c:pt idx="11241">
                  <c:v>12.5</c:v>
                </c:pt>
                <c:pt idx="11242">
                  <c:v>5</c:v>
                </c:pt>
                <c:pt idx="11243">
                  <c:v>5</c:v>
                </c:pt>
                <c:pt idx="11244">
                  <c:v>17</c:v>
                </c:pt>
                <c:pt idx="11245">
                  <c:v>9.5</c:v>
                </c:pt>
                <c:pt idx="11246">
                  <c:v>9.5</c:v>
                </c:pt>
                <c:pt idx="11247">
                  <c:v>10</c:v>
                </c:pt>
                <c:pt idx="11248">
                  <c:v>5</c:v>
                </c:pt>
                <c:pt idx="11249">
                  <c:v>7.5</c:v>
                </c:pt>
                <c:pt idx="11250">
                  <c:v>10</c:v>
                </c:pt>
                <c:pt idx="11251">
                  <c:v>9.5</c:v>
                </c:pt>
                <c:pt idx="11252">
                  <c:v>9.5</c:v>
                </c:pt>
                <c:pt idx="11253">
                  <c:v>14.5</c:v>
                </c:pt>
                <c:pt idx="11254">
                  <c:v>7.5</c:v>
                </c:pt>
                <c:pt idx="11255">
                  <c:v>6.75</c:v>
                </c:pt>
                <c:pt idx="11256">
                  <c:v>6.5</c:v>
                </c:pt>
                <c:pt idx="11257">
                  <c:v>7.5</c:v>
                </c:pt>
                <c:pt idx="11258">
                  <c:v>5</c:v>
                </c:pt>
                <c:pt idx="11259">
                  <c:v>5</c:v>
                </c:pt>
                <c:pt idx="11260">
                  <c:v>14.5</c:v>
                </c:pt>
                <c:pt idx="11261">
                  <c:v>5</c:v>
                </c:pt>
                <c:pt idx="11262">
                  <c:v>5</c:v>
                </c:pt>
                <c:pt idx="11263">
                  <c:v>12.5</c:v>
                </c:pt>
                <c:pt idx="11264">
                  <c:v>5</c:v>
                </c:pt>
                <c:pt idx="11265">
                  <c:v>7.5</c:v>
                </c:pt>
                <c:pt idx="11266">
                  <c:v>15</c:v>
                </c:pt>
                <c:pt idx="11267">
                  <c:v>11.75</c:v>
                </c:pt>
                <c:pt idx="11268">
                  <c:v>7.5</c:v>
                </c:pt>
                <c:pt idx="11269">
                  <c:v>10</c:v>
                </c:pt>
                <c:pt idx="11270">
                  <c:v>5</c:v>
                </c:pt>
                <c:pt idx="11271">
                  <c:v>5</c:v>
                </c:pt>
                <c:pt idx="11272">
                  <c:v>5</c:v>
                </c:pt>
                <c:pt idx="11273">
                  <c:v>5</c:v>
                </c:pt>
                <c:pt idx="11274">
                  <c:v>10</c:v>
                </c:pt>
                <c:pt idx="11275">
                  <c:v>10</c:v>
                </c:pt>
                <c:pt idx="11276">
                  <c:v>10</c:v>
                </c:pt>
                <c:pt idx="11277">
                  <c:v>9.5</c:v>
                </c:pt>
                <c:pt idx="11278">
                  <c:v>9.5</c:v>
                </c:pt>
                <c:pt idx="11279">
                  <c:v>9.5</c:v>
                </c:pt>
                <c:pt idx="11280">
                  <c:v>10</c:v>
                </c:pt>
                <c:pt idx="11281">
                  <c:v>7.5</c:v>
                </c:pt>
                <c:pt idx="11282">
                  <c:v>11.75</c:v>
                </c:pt>
                <c:pt idx="11283">
                  <c:v>5</c:v>
                </c:pt>
                <c:pt idx="11284">
                  <c:v>6.5</c:v>
                </c:pt>
                <c:pt idx="11285">
                  <c:v>15</c:v>
                </c:pt>
                <c:pt idx="11286">
                  <c:v>7.5</c:v>
                </c:pt>
                <c:pt idx="11287">
                  <c:v>7.5</c:v>
                </c:pt>
                <c:pt idx="11288">
                  <c:v>15</c:v>
                </c:pt>
                <c:pt idx="11289">
                  <c:v>14.5</c:v>
                </c:pt>
                <c:pt idx="11290">
                  <c:v>9.5</c:v>
                </c:pt>
                <c:pt idx="11291">
                  <c:v>6.75</c:v>
                </c:pt>
                <c:pt idx="11292">
                  <c:v>5</c:v>
                </c:pt>
                <c:pt idx="11293">
                  <c:v>5</c:v>
                </c:pt>
                <c:pt idx="11294">
                  <c:v>7.5</c:v>
                </c:pt>
                <c:pt idx="11295">
                  <c:v>5</c:v>
                </c:pt>
                <c:pt idx="11296">
                  <c:v>6.5</c:v>
                </c:pt>
                <c:pt idx="11297">
                  <c:v>5</c:v>
                </c:pt>
                <c:pt idx="11298">
                  <c:v>7.5</c:v>
                </c:pt>
                <c:pt idx="11299">
                  <c:v>7.5</c:v>
                </c:pt>
                <c:pt idx="11300">
                  <c:v>7.5</c:v>
                </c:pt>
                <c:pt idx="11301">
                  <c:v>10</c:v>
                </c:pt>
                <c:pt idx="11302">
                  <c:v>9.5</c:v>
                </c:pt>
                <c:pt idx="11303">
                  <c:v>9.5</c:v>
                </c:pt>
                <c:pt idx="11304">
                  <c:v>9.5</c:v>
                </c:pt>
                <c:pt idx="11305">
                  <c:v>5</c:v>
                </c:pt>
                <c:pt idx="11306">
                  <c:v>7.5</c:v>
                </c:pt>
                <c:pt idx="11307">
                  <c:v>6.5</c:v>
                </c:pt>
                <c:pt idx="11308">
                  <c:v>7.5</c:v>
                </c:pt>
                <c:pt idx="11309">
                  <c:v>5</c:v>
                </c:pt>
                <c:pt idx="11310">
                  <c:v>5</c:v>
                </c:pt>
                <c:pt idx="11311">
                  <c:v>5</c:v>
                </c:pt>
                <c:pt idx="11312">
                  <c:v>14.5</c:v>
                </c:pt>
                <c:pt idx="11313">
                  <c:v>9.5</c:v>
                </c:pt>
                <c:pt idx="11314">
                  <c:v>11.5</c:v>
                </c:pt>
                <c:pt idx="11315">
                  <c:v>5</c:v>
                </c:pt>
                <c:pt idx="11316">
                  <c:v>5</c:v>
                </c:pt>
                <c:pt idx="11317">
                  <c:v>7.5</c:v>
                </c:pt>
                <c:pt idx="11318">
                  <c:v>9.5</c:v>
                </c:pt>
                <c:pt idx="11319">
                  <c:v>10</c:v>
                </c:pt>
                <c:pt idx="11320">
                  <c:v>6.5</c:v>
                </c:pt>
                <c:pt idx="11321">
                  <c:v>9.5</c:v>
                </c:pt>
                <c:pt idx="11322">
                  <c:v>5</c:v>
                </c:pt>
                <c:pt idx="11323">
                  <c:v>7.5</c:v>
                </c:pt>
                <c:pt idx="11324">
                  <c:v>5</c:v>
                </c:pt>
                <c:pt idx="11325">
                  <c:v>5</c:v>
                </c:pt>
                <c:pt idx="11326">
                  <c:v>5</c:v>
                </c:pt>
                <c:pt idx="11327">
                  <c:v>11.5</c:v>
                </c:pt>
                <c:pt idx="11328">
                  <c:v>7.5</c:v>
                </c:pt>
                <c:pt idx="11329">
                  <c:v>9.5</c:v>
                </c:pt>
                <c:pt idx="11330">
                  <c:v>15</c:v>
                </c:pt>
                <c:pt idx="11331">
                  <c:v>15</c:v>
                </c:pt>
                <c:pt idx="11332">
                  <c:v>5</c:v>
                </c:pt>
                <c:pt idx="11333">
                  <c:v>6.75</c:v>
                </c:pt>
                <c:pt idx="11334">
                  <c:v>6.75</c:v>
                </c:pt>
                <c:pt idx="11335">
                  <c:v>7.5</c:v>
                </c:pt>
                <c:pt idx="11336">
                  <c:v>5</c:v>
                </c:pt>
                <c:pt idx="11337">
                  <c:v>11.75</c:v>
                </c:pt>
                <c:pt idx="11338">
                  <c:v>5</c:v>
                </c:pt>
                <c:pt idx="11339">
                  <c:v>12.5</c:v>
                </c:pt>
                <c:pt idx="11340">
                  <c:v>7.5</c:v>
                </c:pt>
                <c:pt idx="11341">
                  <c:v>5</c:v>
                </c:pt>
                <c:pt idx="11342">
                  <c:v>10</c:v>
                </c:pt>
                <c:pt idx="11343">
                  <c:v>10</c:v>
                </c:pt>
                <c:pt idx="11344">
                  <c:v>5</c:v>
                </c:pt>
                <c:pt idx="11345">
                  <c:v>5</c:v>
                </c:pt>
                <c:pt idx="11346">
                  <c:v>12.5</c:v>
                </c:pt>
                <c:pt idx="11347">
                  <c:v>5</c:v>
                </c:pt>
                <c:pt idx="11348">
                  <c:v>7.5</c:v>
                </c:pt>
                <c:pt idx="11349">
                  <c:v>9.5</c:v>
                </c:pt>
                <c:pt idx="11350">
                  <c:v>5</c:v>
                </c:pt>
                <c:pt idx="11351">
                  <c:v>5</c:v>
                </c:pt>
                <c:pt idx="11352">
                  <c:v>7.5</c:v>
                </c:pt>
                <c:pt idx="11353">
                  <c:v>5</c:v>
                </c:pt>
                <c:pt idx="11354">
                  <c:v>12.5</c:v>
                </c:pt>
                <c:pt idx="11355">
                  <c:v>7.5</c:v>
                </c:pt>
                <c:pt idx="11356">
                  <c:v>9.5</c:v>
                </c:pt>
                <c:pt idx="11357">
                  <c:v>17</c:v>
                </c:pt>
                <c:pt idx="11358">
                  <c:v>17</c:v>
                </c:pt>
                <c:pt idx="11359">
                  <c:v>10</c:v>
                </c:pt>
                <c:pt idx="11360">
                  <c:v>15</c:v>
                </c:pt>
                <c:pt idx="11361">
                  <c:v>9.5</c:v>
                </c:pt>
                <c:pt idx="11362">
                  <c:v>14</c:v>
                </c:pt>
                <c:pt idx="11363">
                  <c:v>7.5</c:v>
                </c:pt>
                <c:pt idx="11364">
                  <c:v>12.5</c:v>
                </c:pt>
                <c:pt idx="11365">
                  <c:v>5</c:v>
                </c:pt>
                <c:pt idx="11366">
                  <c:v>5</c:v>
                </c:pt>
                <c:pt idx="11367">
                  <c:v>7.5</c:v>
                </c:pt>
                <c:pt idx="11368">
                  <c:v>5</c:v>
                </c:pt>
                <c:pt idx="11369">
                  <c:v>5</c:v>
                </c:pt>
                <c:pt idx="11370">
                  <c:v>14.5</c:v>
                </c:pt>
                <c:pt idx="11371">
                  <c:v>9.5</c:v>
                </c:pt>
                <c:pt idx="11372">
                  <c:v>5</c:v>
                </c:pt>
                <c:pt idx="11373">
                  <c:v>7.5</c:v>
                </c:pt>
                <c:pt idx="11374">
                  <c:v>5</c:v>
                </c:pt>
                <c:pt idx="11375">
                  <c:v>12.5</c:v>
                </c:pt>
                <c:pt idx="11376">
                  <c:v>7.5</c:v>
                </c:pt>
                <c:pt idx="11377">
                  <c:v>5</c:v>
                </c:pt>
                <c:pt idx="11378">
                  <c:v>11.5</c:v>
                </c:pt>
                <c:pt idx="11379">
                  <c:v>5</c:v>
                </c:pt>
                <c:pt idx="11380">
                  <c:v>5</c:v>
                </c:pt>
                <c:pt idx="11381">
                  <c:v>10</c:v>
                </c:pt>
                <c:pt idx="11382">
                  <c:v>9.5</c:v>
                </c:pt>
                <c:pt idx="11383">
                  <c:v>10</c:v>
                </c:pt>
                <c:pt idx="11384">
                  <c:v>16.25</c:v>
                </c:pt>
                <c:pt idx="11385">
                  <c:v>10</c:v>
                </c:pt>
                <c:pt idx="11386">
                  <c:v>14.5</c:v>
                </c:pt>
                <c:pt idx="11387">
                  <c:v>7.5</c:v>
                </c:pt>
                <c:pt idx="11388">
                  <c:v>5</c:v>
                </c:pt>
                <c:pt idx="11389">
                  <c:v>14.25</c:v>
                </c:pt>
                <c:pt idx="11390">
                  <c:v>7.5</c:v>
                </c:pt>
                <c:pt idx="11391">
                  <c:v>10</c:v>
                </c:pt>
                <c:pt idx="11392">
                  <c:v>10</c:v>
                </c:pt>
                <c:pt idx="11393">
                  <c:v>9.5</c:v>
                </c:pt>
                <c:pt idx="11394">
                  <c:v>5</c:v>
                </c:pt>
                <c:pt idx="11395">
                  <c:v>7.5</c:v>
                </c:pt>
                <c:pt idx="11396">
                  <c:v>7.5</c:v>
                </c:pt>
                <c:pt idx="11397">
                  <c:v>7.5</c:v>
                </c:pt>
                <c:pt idx="11398">
                  <c:v>5</c:v>
                </c:pt>
                <c:pt idx="11399">
                  <c:v>10</c:v>
                </c:pt>
                <c:pt idx="11400">
                  <c:v>9.5</c:v>
                </c:pt>
                <c:pt idx="11401">
                  <c:v>14.5</c:v>
                </c:pt>
                <c:pt idx="11402">
                  <c:v>5</c:v>
                </c:pt>
                <c:pt idx="11403">
                  <c:v>5</c:v>
                </c:pt>
                <c:pt idx="11404">
                  <c:v>6.5</c:v>
                </c:pt>
                <c:pt idx="11405">
                  <c:v>7.5</c:v>
                </c:pt>
                <c:pt idx="11406">
                  <c:v>6.5</c:v>
                </c:pt>
                <c:pt idx="11407">
                  <c:v>7.5</c:v>
                </c:pt>
                <c:pt idx="11408">
                  <c:v>5</c:v>
                </c:pt>
                <c:pt idx="11409">
                  <c:v>7.5</c:v>
                </c:pt>
                <c:pt idx="11410">
                  <c:v>10</c:v>
                </c:pt>
                <c:pt idx="11411">
                  <c:v>9.5</c:v>
                </c:pt>
                <c:pt idx="11412">
                  <c:v>5</c:v>
                </c:pt>
                <c:pt idx="11413">
                  <c:v>5</c:v>
                </c:pt>
                <c:pt idx="11414">
                  <c:v>9.5</c:v>
                </c:pt>
                <c:pt idx="11415">
                  <c:v>5</c:v>
                </c:pt>
                <c:pt idx="11416">
                  <c:v>7.5</c:v>
                </c:pt>
                <c:pt idx="11417">
                  <c:v>6.5</c:v>
                </c:pt>
                <c:pt idx="11418">
                  <c:v>5</c:v>
                </c:pt>
                <c:pt idx="11419">
                  <c:v>10</c:v>
                </c:pt>
                <c:pt idx="11420">
                  <c:v>5</c:v>
                </c:pt>
                <c:pt idx="11421">
                  <c:v>5</c:v>
                </c:pt>
                <c:pt idx="11422">
                  <c:v>5</c:v>
                </c:pt>
                <c:pt idx="11423">
                  <c:v>5</c:v>
                </c:pt>
                <c:pt idx="11424">
                  <c:v>11.5</c:v>
                </c:pt>
                <c:pt idx="11425">
                  <c:v>7.5</c:v>
                </c:pt>
                <c:pt idx="11426">
                  <c:v>17.5</c:v>
                </c:pt>
                <c:pt idx="11427">
                  <c:v>17</c:v>
                </c:pt>
                <c:pt idx="11428">
                  <c:v>5</c:v>
                </c:pt>
                <c:pt idx="11429">
                  <c:v>7.5</c:v>
                </c:pt>
                <c:pt idx="11430">
                  <c:v>12.5</c:v>
                </c:pt>
                <c:pt idx="11431">
                  <c:v>5</c:v>
                </c:pt>
                <c:pt idx="11432">
                  <c:v>7.5</c:v>
                </c:pt>
                <c:pt idx="11433">
                  <c:v>12.5</c:v>
                </c:pt>
                <c:pt idx="11434">
                  <c:v>9.5</c:v>
                </c:pt>
                <c:pt idx="11435">
                  <c:v>10</c:v>
                </c:pt>
                <c:pt idx="11436">
                  <c:v>7.5</c:v>
                </c:pt>
                <c:pt idx="11437">
                  <c:v>7.5</c:v>
                </c:pt>
                <c:pt idx="11438">
                  <c:v>12.5</c:v>
                </c:pt>
                <c:pt idx="11439">
                  <c:v>19.25</c:v>
                </c:pt>
                <c:pt idx="11440">
                  <c:v>7.5</c:v>
                </c:pt>
                <c:pt idx="11441">
                  <c:v>15</c:v>
                </c:pt>
                <c:pt idx="11442">
                  <c:v>5</c:v>
                </c:pt>
                <c:pt idx="11443">
                  <c:v>5</c:v>
                </c:pt>
                <c:pt idx="11444">
                  <c:v>9.5</c:v>
                </c:pt>
                <c:pt idx="11445">
                  <c:v>9.5</c:v>
                </c:pt>
                <c:pt idx="11446">
                  <c:v>10</c:v>
                </c:pt>
                <c:pt idx="11447">
                  <c:v>9.5</c:v>
                </c:pt>
                <c:pt idx="11448">
                  <c:v>9.5</c:v>
                </c:pt>
                <c:pt idx="11449">
                  <c:v>9.5</c:v>
                </c:pt>
                <c:pt idx="11450">
                  <c:v>9.5</c:v>
                </c:pt>
                <c:pt idx="11451">
                  <c:v>7.5</c:v>
                </c:pt>
                <c:pt idx="11452">
                  <c:v>5</c:v>
                </c:pt>
                <c:pt idx="11453">
                  <c:v>6.75</c:v>
                </c:pt>
                <c:pt idx="11454">
                  <c:v>6.75</c:v>
                </c:pt>
                <c:pt idx="11455">
                  <c:v>7.5</c:v>
                </c:pt>
                <c:pt idx="11456">
                  <c:v>5</c:v>
                </c:pt>
                <c:pt idx="11457">
                  <c:v>9.5</c:v>
                </c:pt>
                <c:pt idx="11458">
                  <c:v>17</c:v>
                </c:pt>
                <c:pt idx="11459">
                  <c:v>7.5</c:v>
                </c:pt>
                <c:pt idx="11460">
                  <c:v>6.75</c:v>
                </c:pt>
                <c:pt idx="11461">
                  <c:v>5</c:v>
                </c:pt>
                <c:pt idx="11462">
                  <c:v>5</c:v>
                </c:pt>
                <c:pt idx="11463">
                  <c:v>12.5</c:v>
                </c:pt>
                <c:pt idx="11464">
                  <c:v>6.75</c:v>
                </c:pt>
                <c:pt idx="11465">
                  <c:v>10</c:v>
                </c:pt>
                <c:pt idx="11466">
                  <c:v>9.5</c:v>
                </c:pt>
                <c:pt idx="11467">
                  <c:v>14.5</c:v>
                </c:pt>
                <c:pt idx="11468">
                  <c:v>9.5</c:v>
                </c:pt>
                <c:pt idx="11469">
                  <c:v>7.5</c:v>
                </c:pt>
                <c:pt idx="11470">
                  <c:v>10</c:v>
                </c:pt>
                <c:pt idx="11471">
                  <c:v>10</c:v>
                </c:pt>
                <c:pt idx="11472">
                  <c:v>9.5</c:v>
                </c:pt>
                <c:pt idx="11473">
                  <c:v>14.5</c:v>
                </c:pt>
                <c:pt idx="11474">
                  <c:v>10</c:v>
                </c:pt>
                <c:pt idx="11475">
                  <c:v>7.5</c:v>
                </c:pt>
                <c:pt idx="11476">
                  <c:v>7.5</c:v>
                </c:pt>
                <c:pt idx="11477">
                  <c:v>6.75</c:v>
                </c:pt>
                <c:pt idx="11478">
                  <c:v>5</c:v>
                </c:pt>
                <c:pt idx="11479">
                  <c:v>5</c:v>
                </c:pt>
                <c:pt idx="11480">
                  <c:v>7.5</c:v>
                </c:pt>
                <c:pt idx="11481">
                  <c:v>5</c:v>
                </c:pt>
                <c:pt idx="11482">
                  <c:v>5</c:v>
                </c:pt>
                <c:pt idx="11483">
                  <c:v>5</c:v>
                </c:pt>
                <c:pt idx="11484">
                  <c:v>9.5</c:v>
                </c:pt>
                <c:pt idx="11485">
                  <c:v>7.5</c:v>
                </c:pt>
                <c:pt idx="11486">
                  <c:v>7.5</c:v>
                </c:pt>
                <c:pt idx="11487">
                  <c:v>5</c:v>
                </c:pt>
                <c:pt idx="11488">
                  <c:v>6.75</c:v>
                </c:pt>
                <c:pt idx="11489">
                  <c:v>12.5</c:v>
                </c:pt>
                <c:pt idx="11490">
                  <c:v>6.5</c:v>
                </c:pt>
                <c:pt idx="11491">
                  <c:v>5</c:v>
                </c:pt>
                <c:pt idx="11492">
                  <c:v>7.5</c:v>
                </c:pt>
                <c:pt idx="11493">
                  <c:v>16.25</c:v>
                </c:pt>
                <c:pt idx="11494">
                  <c:v>9.5</c:v>
                </c:pt>
                <c:pt idx="11495">
                  <c:v>12.5</c:v>
                </c:pt>
                <c:pt idx="11496">
                  <c:v>9.5</c:v>
                </c:pt>
                <c:pt idx="11497">
                  <c:v>5</c:v>
                </c:pt>
                <c:pt idx="11498">
                  <c:v>7.5</c:v>
                </c:pt>
                <c:pt idx="11499">
                  <c:v>14.25</c:v>
                </c:pt>
                <c:pt idx="11500">
                  <c:v>5</c:v>
                </c:pt>
                <c:pt idx="11501">
                  <c:v>15</c:v>
                </c:pt>
                <c:pt idx="11502">
                  <c:v>7.5</c:v>
                </c:pt>
                <c:pt idx="11503">
                  <c:v>5</c:v>
                </c:pt>
                <c:pt idx="11504">
                  <c:v>10</c:v>
                </c:pt>
                <c:pt idx="11505">
                  <c:v>5</c:v>
                </c:pt>
                <c:pt idx="11506">
                  <c:v>14.5</c:v>
                </c:pt>
                <c:pt idx="11507">
                  <c:v>9.5</c:v>
                </c:pt>
                <c:pt idx="11508">
                  <c:v>10</c:v>
                </c:pt>
                <c:pt idx="11509">
                  <c:v>5</c:v>
                </c:pt>
                <c:pt idx="11510">
                  <c:v>5</c:v>
                </c:pt>
                <c:pt idx="11511">
                  <c:v>5</c:v>
                </c:pt>
                <c:pt idx="11512">
                  <c:v>20</c:v>
                </c:pt>
                <c:pt idx="11513">
                  <c:v>7.5</c:v>
                </c:pt>
                <c:pt idx="11514">
                  <c:v>5</c:v>
                </c:pt>
                <c:pt idx="11515">
                  <c:v>7.5</c:v>
                </c:pt>
                <c:pt idx="11516">
                  <c:v>5</c:v>
                </c:pt>
                <c:pt idx="11517">
                  <c:v>7.5</c:v>
                </c:pt>
                <c:pt idx="11518">
                  <c:v>7.5</c:v>
                </c:pt>
                <c:pt idx="11519">
                  <c:v>9.5</c:v>
                </c:pt>
                <c:pt idx="11520">
                  <c:v>9.5</c:v>
                </c:pt>
                <c:pt idx="11521">
                  <c:v>5</c:v>
                </c:pt>
                <c:pt idx="11522">
                  <c:v>7.5</c:v>
                </c:pt>
                <c:pt idx="11523">
                  <c:v>9.5</c:v>
                </c:pt>
                <c:pt idx="11524">
                  <c:v>5</c:v>
                </c:pt>
                <c:pt idx="11525">
                  <c:v>5</c:v>
                </c:pt>
                <c:pt idx="11526">
                  <c:v>5</c:v>
                </c:pt>
                <c:pt idx="11527">
                  <c:v>5</c:v>
                </c:pt>
                <c:pt idx="11528">
                  <c:v>5</c:v>
                </c:pt>
                <c:pt idx="11529">
                  <c:v>5</c:v>
                </c:pt>
                <c:pt idx="11530">
                  <c:v>6.5</c:v>
                </c:pt>
                <c:pt idx="11531">
                  <c:v>10</c:v>
                </c:pt>
                <c:pt idx="11532">
                  <c:v>9.5</c:v>
                </c:pt>
                <c:pt idx="11533">
                  <c:v>9.5</c:v>
                </c:pt>
                <c:pt idx="11534">
                  <c:v>9.5</c:v>
                </c:pt>
                <c:pt idx="11535">
                  <c:v>7.5</c:v>
                </c:pt>
                <c:pt idx="11536">
                  <c:v>5</c:v>
                </c:pt>
                <c:pt idx="11537">
                  <c:v>7.5</c:v>
                </c:pt>
                <c:pt idx="11538">
                  <c:v>5</c:v>
                </c:pt>
                <c:pt idx="11539">
                  <c:v>5</c:v>
                </c:pt>
                <c:pt idx="11540">
                  <c:v>7.5</c:v>
                </c:pt>
                <c:pt idx="11541">
                  <c:v>5</c:v>
                </c:pt>
                <c:pt idx="11542">
                  <c:v>5</c:v>
                </c:pt>
                <c:pt idx="11543">
                  <c:v>9.5</c:v>
                </c:pt>
                <c:pt idx="11544">
                  <c:v>9.5</c:v>
                </c:pt>
                <c:pt idx="11545">
                  <c:v>9.5</c:v>
                </c:pt>
                <c:pt idx="11546">
                  <c:v>9.5</c:v>
                </c:pt>
                <c:pt idx="11547">
                  <c:v>17</c:v>
                </c:pt>
                <c:pt idx="11548">
                  <c:v>15</c:v>
                </c:pt>
                <c:pt idx="11549">
                  <c:v>10</c:v>
                </c:pt>
                <c:pt idx="11550">
                  <c:v>5</c:v>
                </c:pt>
                <c:pt idx="11551">
                  <c:v>5</c:v>
                </c:pt>
                <c:pt idx="11552">
                  <c:v>9.5</c:v>
                </c:pt>
                <c:pt idx="11553">
                  <c:v>9.5</c:v>
                </c:pt>
                <c:pt idx="11554">
                  <c:v>5</c:v>
                </c:pt>
                <c:pt idx="11555">
                  <c:v>5</c:v>
                </c:pt>
                <c:pt idx="11556">
                  <c:v>5</c:v>
                </c:pt>
                <c:pt idx="11557">
                  <c:v>7.5</c:v>
                </c:pt>
                <c:pt idx="11558">
                  <c:v>5</c:v>
                </c:pt>
                <c:pt idx="11559">
                  <c:v>10</c:v>
                </c:pt>
                <c:pt idx="11560">
                  <c:v>9.5</c:v>
                </c:pt>
                <c:pt idx="11561">
                  <c:v>9.5</c:v>
                </c:pt>
                <c:pt idx="11562">
                  <c:v>6.5</c:v>
                </c:pt>
                <c:pt idx="11563">
                  <c:v>6.5</c:v>
                </c:pt>
                <c:pt idx="11564">
                  <c:v>7.5</c:v>
                </c:pt>
                <c:pt idx="11565">
                  <c:v>5</c:v>
                </c:pt>
                <c:pt idx="11566">
                  <c:v>7.5</c:v>
                </c:pt>
                <c:pt idx="11567">
                  <c:v>12.5</c:v>
                </c:pt>
                <c:pt idx="11568">
                  <c:v>11.75</c:v>
                </c:pt>
                <c:pt idx="11569">
                  <c:v>7.5</c:v>
                </c:pt>
                <c:pt idx="11570">
                  <c:v>9.5</c:v>
                </c:pt>
                <c:pt idx="11571">
                  <c:v>9.5</c:v>
                </c:pt>
                <c:pt idx="11572">
                  <c:v>9.5</c:v>
                </c:pt>
                <c:pt idx="11573">
                  <c:v>5</c:v>
                </c:pt>
                <c:pt idx="11574">
                  <c:v>5</c:v>
                </c:pt>
                <c:pt idx="11575">
                  <c:v>10</c:v>
                </c:pt>
                <c:pt idx="11576">
                  <c:v>10</c:v>
                </c:pt>
                <c:pt idx="11577">
                  <c:v>14.5</c:v>
                </c:pt>
                <c:pt idx="11578">
                  <c:v>9.5</c:v>
                </c:pt>
                <c:pt idx="11579">
                  <c:v>9.5</c:v>
                </c:pt>
                <c:pt idx="11580">
                  <c:v>9.5</c:v>
                </c:pt>
                <c:pt idx="11581">
                  <c:v>7.5</c:v>
                </c:pt>
                <c:pt idx="11582">
                  <c:v>7.5</c:v>
                </c:pt>
                <c:pt idx="11583">
                  <c:v>6.75</c:v>
                </c:pt>
                <c:pt idx="11584">
                  <c:v>7.5</c:v>
                </c:pt>
                <c:pt idx="11585">
                  <c:v>5</c:v>
                </c:pt>
                <c:pt idx="11586">
                  <c:v>6.5</c:v>
                </c:pt>
                <c:pt idx="11587">
                  <c:v>12.5</c:v>
                </c:pt>
                <c:pt idx="11588">
                  <c:v>10</c:v>
                </c:pt>
                <c:pt idx="11589">
                  <c:v>16.75</c:v>
                </c:pt>
                <c:pt idx="11590">
                  <c:v>6.75</c:v>
                </c:pt>
                <c:pt idx="11591">
                  <c:v>5</c:v>
                </c:pt>
                <c:pt idx="11592">
                  <c:v>6.75</c:v>
                </c:pt>
                <c:pt idx="11593">
                  <c:v>5</c:v>
                </c:pt>
                <c:pt idx="11594">
                  <c:v>5</c:v>
                </c:pt>
                <c:pt idx="11595">
                  <c:v>7.5</c:v>
                </c:pt>
                <c:pt idx="11596">
                  <c:v>5</c:v>
                </c:pt>
                <c:pt idx="11597">
                  <c:v>5</c:v>
                </c:pt>
                <c:pt idx="11598">
                  <c:v>7.5</c:v>
                </c:pt>
                <c:pt idx="11599">
                  <c:v>9.5</c:v>
                </c:pt>
                <c:pt idx="11600">
                  <c:v>9.5</c:v>
                </c:pt>
                <c:pt idx="11601">
                  <c:v>17</c:v>
                </c:pt>
                <c:pt idx="11602">
                  <c:v>9.5</c:v>
                </c:pt>
                <c:pt idx="11603">
                  <c:v>9.5</c:v>
                </c:pt>
                <c:pt idx="11604">
                  <c:v>7.5</c:v>
                </c:pt>
                <c:pt idx="11605">
                  <c:v>5</c:v>
                </c:pt>
                <c:pt idx="11606">
                  <c:v>7.5</c:v>
                </c:pt>
                <c:pt idx="11607">
                  <c:v>5</c:v>
                </c:pt>
                <c:pt idx="11608">
                  <c:v>5</c:v>
                </c:pt>
                <c:pt idx="11609">
                  <c:v>7.5</c:v>
                </c:pt>
                <c:pt idx="11610">
                  <c:v>5</c:v>
                </c:pt>
                <c:pt idx="11611">
                  <c:v>7.5</c:v>
                </c:pt>
                <c:pt idx="11612">
                  <c:v>22</c:v>
                </c:pt>
                <c:pt idx="11613">
                  <c:v>9.5</c:v>
                </c:pt>
                <c:pt idx="11614">
                  <c:v>21.25</c:v>
                </c:pt>
                <c:pt idx="11615">
                  <c:v>6.75</c:v>
                </c:pt>
                <c:pt idx="11616">
                  <c:v>5</c:v>
                </c:pt>
                <c:pt idx="11617">
                  <c:v>7.5</c:v>
                </c:pt>
                <c:pt idx="11618">
                  <c:v>5</c:v>
                </c:pt>
                <c:pt idx="11619">
                  <c:v>7.5</c:v>
                </c:pt>
                <c:pt idx="11620">
                  <c:v>5</c:v>
                </c:pt>
                <c:pt idx="11621">
                  <c:v>12.5</c:v>
                </c:pt>
                <c:pt idx="11622">
                  <c:v>14.25</c:v>
                </c:pt>
                <c:pt idx="11623">
                  <c:v>10</c:v>
                </c:pt>
                <c:pt idx="11624">
                  <c:v>9.5</c:v>
                </c:pt>
                <c:pt idx="11625">
                  <c:v>9.5</c:v>
                </c:pt>
                <c:pt idx="11626">
                  <c:v>10</c:v>
                </c:pt>
                <c:pt idx="11627">
                  <c:v>9.5</c:v>
                </c:pt>
                <c:pt idx="11628">
                  <c:v>5</c:v>
                </c:pt>
                <c:pt idx="11629">
                  <c:v>5</c:v>
                </c:pt>
                <c:pt idx="11630">
                  <c:v>5</c:v>
                </c:pt>
                <c:pt idx="11631">
                  <c:v>7.5</c:v>
                </c:pt>
                <c:pt idx="11632">
                  <c:v>7.5</c:v>
                </c:pt>
                <c:pt idx="11633">
                  <c:v>7.5</c:v>
                </c:pt>
                <c:pt idx="11634">
                  <c:v>7.5</c:v>
                </c:pt>
                <c:pt idx="11635">
                  <c:v>7.5</c:v>
                </c:pt>
                <c:pt idx="11636">
                  <c:v>5</c:v>
                </c:pt>
                <c:pt idx="11637">
                  <c:v>10</c:v>
                </c:pt>
                <c:pt idx="11638">
                  <c:v>7.5</c:v>
                </c:pt>
                <c:pt idx="11639">
                  <c:v>7.5</c:v>
                </c:pt>
                <c:pt idx="11640">
                  <c:v>5</c:v>
                </c:pt>
                <c:pt idx="11641">
                  <c:v>7.5</c:v>
                </c:pt>
                <c:pt idx="11642">
                  <c:v>7.5</c:v>
                </c:pt>
                <c:pt idx="11643">
                  <c:v>6.5</c:v>
                </c:pt>
                <c:pt idx="11644">
                  <c:v>7.5</c:v>
                </c:pt>
                <c:pt idx="11645">
                  <c:v>15</c:v>
                </c:pt>
                <c:pt idx="11646">
                  <c:v>12.5</c:v>
                </c:pt>
                <c:pt idx="11647">
                  <c:v>5</c:v>
                </c:pt>
                <c:pt idx="11648">
                  <c:v>5</c:v>
                </c:pt>
                <c:pt idx="11649">
                  <c:v>5</c:v>
                </c:pt>
                <c:pt idx="11650">
                  <c:v>9.5</c:v>
                </c:pt>
                <c:pt idx="11651">
                  <c:v>9.5</c:v>
                </c:pt>
                <c:pt idx="11652">
                  <c:v>9.5</c:v>
                </c:pt>
                <c:pt idx="11653">
                  <c:v>7.5</c:v>
                </c:pt>
                <c:pt idx="11654">
                  <c:v>5</c:v>
                </c:pt>
                <c:pt idx="11655">
                  <c:v>40</c:v>
                </c:pt>
                <c:pt idx="11656">
                  <c:v>99.5</c:v>
                </c:pt>
                <c:pt idx="11657">
                  <c:v>120</c:v>
                </c:pt>
                <c:pt idx="11658">
                  <c:v>56.5</c:v>
                </c:pt>
                <c:pt idx="11659">
                  <c:v>9.5</c:v>
                </c:pt>
                <c:pt idx="11660">
                  <c:v>400</c:v>
                </c:pt>
                <c:pt idx="11661">
                  <c:v>223.75</c:v>
                </c:pt>
                <c:pt idx="11662">
                  <c:v>155.25</c:v>
                </c:pt>
                <c:pt idx="11663">
                  <c:v>25</c:v>
                </c:pt>
                <c:pt idx="11664">
                  <c:v>203</c:v>
                </c:pt>
                <c:pt idx="11665">
                  <c:v>53.5</c:v>
                </c:pt>
                <c:pt idx="11666">
                  <c:v>251.25</c:v>
                </c:pt>
                <c:pt idx="11667">
                  <c:v>63</c:v>
                </c:pt>
                <c:pt idx="11668">
                  <c:v>390.5</c:v>
                </c:pt>
                <c:pt idx="11669">
                  <c:v>28.5</c:v>
                </c:pt>
                <c:pt idx="11670">
                  <c:v>10</c:v>
                </c:pt>
                <c:pt idx="11671">
                  <c:v>70</c:v>
                </c:pt>
                <c:pt idx="11672">
                  <c:v>495</c:v>
                </c:pt>
                <c:pt idx="11673">
                  <c:v>19</c:v>
                </c:pt>
                <c:pt idx="11674">
                  <c:v>19</c:v>
                </c:pt>
                <c:pt idx="11675">
                  <c:v>10</c:v>
                </c:pt>
                <c:pt idx="11676">
                  <c:v>34</c:v>
                </c:pt>
                <c:pt idx="11677">
                  <c:v>41.5</c:v>
                </c:pt>
                <c:pt idx="11678">
                  <c:v>7.5</c:v>
                </c:pt>
                <c:pt idx="11679">
                  <c:v>28.5</c:v>
                </c:pt>
                <c:pt idx="11680">
                  <c:v>217.5</c:v>
                </c:pt>
                <c:pt idx="11681">
                  <c:v>129.5</c:v>
                </c:pt>
                <c:pt idx="11682">
                  <c:v>70</c:v>
                </c:pt>
                <c:pt idx="11683">
                  <c:v>128.5</c:v>
                </c:pt>
                <c:pt idx="11684">
                  <c:v>33</c:v>
                </c:pt>
                <c:pt idx="11685">
                  <c:v>129.5</c:v>
                </c:pt>
                <c:pt idx="11686">
                  <c:v>28.5</c:v>
                </c:pt>
                <c:pt idx="11687">
                  <c:v>498</c:v>
                </c:pt>
                <c:pt idx="11688">
                  <c:v>84.5</c:v>
                </c:pt>
                <c:pt idx="11689">
                  <c:v>163.5</c:v>
                </c:pt>
                <c:pt idx="11690">
                  <c:v>19</c:v>
                </c:pt>
                <c:pt idx="11691">
                  <c:v>26</c:v>
                </c:pt>
                <c:pt idx="11692">
                  <c:v>170.5</c:v>
                </c:pt>
                <c:pt idx="11693">
                  <c:v>19</c:v>
                </c:pt>
                <c:pt idx="11694">
                  <c:v>286.25</c:v>
                </c:pt>
                <c:pt idx="11695">
                  <c:v>223.75</c:v>
                </c:pt>
                <c:pt idx="11696">
                  <c:v>99.25</c:v>
                </c:pt>
                <c:pt idx="11697">
                  <c:v>9.5</c:v>
                </c:pt>
                <c:pt idx="11698">
                  <c:v>9.5</c:v>
                </c:pt>
                <c:pt idx="11699">
                  <c:v>175.5</c:v>
                </c:pt>
                <c:pt idx="11700">
                  <c:v>60</c:v>
                </c:pt>
                <c:pt idx="11701">
                  <c:v>156</c:v>
                </c:pt>
                <c:pt idx="11702">
                  <c:v>120</c:v>
                </c:pt>
                <c:pt idx="11703">
                  <c:v>376.25</c:v>
                </c:pt>
                <c:pt idx="11704">
                  <c:v>484.75</c:v>
                </c:pt>
                <c:pt idx="11705">
                  <c:v>247</c:v>
                </c:pt>
                <c:pt idx="11706">
                  <c:v>7.5</c:v>
                </c:pt>
                <c:pt idx="11707">
                  <c:v>348.5</c:v>
                </c:pt>
                <c:pt idx="11708">
                  <c:v>240</c:v>
                </c:pt>
                <c:pt idx="11709">
                  <c:v>6.5</c:v>
                </c:pt>
                <c:pt idx="11710">
                  <c:v>9.5</c:v>
                </c:pt>
                <c:pt idx="11711">
                  <c:v>10</c:v>
                </c:pt>
                <c:pt idx="11712">
                  <c:v>7.5</c:v>
                </c:pt>
                <c:pt idx="11713">
                  <c:v>207.5</c:v>
                </c:pt>
                <c:pt idx="11714">
                  <c:v>19</c:v>
                </c:pt>
                <c:pt idx="11715">
                  <c:v>19</c:v>
                </c:pt>
                <c:pt idx="11716">
                  <c:v>198.5</c:v>
                </c:pt>
                <c:pt idx="11717">
                  <c:v>9.5</c:v>
                </c:pt>
                <c:pt idx="11718">
                  <c:v>183</c:v>
                </c:pt>
                <c:pt idx="11719">
                  <c:v>36.5</c:v>
                </c:pt>
                <c:pt idx="11720">
                  <c:v>30</c:v>
                </c:pt>
                <c:pt idx="11721">
                  <c:v>170.5</c:v>
                </c:pt>
                <c:pt idx="11722">
                  <c:v>348.75</c:v>
                </c:pt>
                <c:pt idx="11723">
                  <c:v>30</c:v>
                </c:pt>
                <c:pt idx="11724">
                  <c:v>9.5</c:v>
                </c:pt>
                <c:pt idx="11725">
                  <c:v>233.5</c:v>
                </c:pt>
                <c:pt idx="11726">
                  <c:v>50</c:v>
                </c:pt>
                <c:pt idx="11727">
                  <c:v>58</c:v>
                </c:pt>
                <c:pt idx="11728">
                  <c:v>25.5</c:v>
                </c:pt>
                <c:pt idx="11729">
                  <c:v>180.5</c:v>
                </c:pt>
                <c:pt idx="11730">
                  <c:v>19</c:v>
                </c:pt>
                <c:pt idx="11731">
                  <c:v>28.5</c:v>
                </c:pt>
                <c:pt idx="11732">
                  <c:v>20</c:v>
                </c:pt>
                <c:pt idx="11733">
                  <c:v>152.5</c:v>
                </c:pt>
                <c:pt idx="11734">
                  <c:v>144</c:v>
                </c:pt>
                <c:pt idx="11735">
                  <c:v>172</c:v>
                </c:pt>
                <c:pt idx="11736">
                  <c:v>271.25</c:v>
                </c:pt>
                <c:pt idx="11737">
                  <c:v>168</c:v>
                </c:pt>
                <c:pt idx="11738">
                  <c:v>16.5</c:v>
                </c:pt>
                <c:pt idx="11739">
                  <c:v>48.5</c:v>
                </c:pt>
                <c:pt idx="11740">
                  <c:v>115</c:v>
                </c:pt>
                <c:pt idx="11741">
                  <c:v>659.25</c:v>
                </c:pt>
                <c:pt idx="11742">
                  <c:v>10</c:v>
                </c:pt>
                <c:pt idx="11743">
                  <c:v>12.5</c:v>
                </c:pt>
                <c:pt idx="11744">
                  <c:v>10</c:v>
                </c:pt>
                <c:pt idx="11745">
                  <c:v>5</c:v>
                </c:pt>
                <c:pt idx="11746">
                  <c:v>9.5</c:v>
                </c:pt>
                <c:pt idx="11747">
                  <c:v>17</c:v>
                </c:pt>
                <c:pt idx="11748">
                  <c:v>22</c:v>
                </c:pt>
                <c:pt idx="11749">
                  <c:v>15</c:v>
                </c:pt>
                <c:pt idx="11750">
                  <c:v>7.5</c:v>
                </c:pt>
                <c:pt idx="11751">
                  <c:v>5</c:v>
                </c:pt>
                <c:pt idx="11752">
                  <c:v>7.5</c:v>
                </c:pt>
                <c:pt idx="11753">
                  <c:v>7.5</c:v>
                </c:pt>
                <c:pt idx="11754">
                  <c:v>5</c:v>
                </c:pt>
                <c:pt idx="11755">
                  <c:v>5</c:v>
                </c:pt>
                <c:pt idx="11756">
                  <c:v>7.5</c:v>
                </c:pt>
                <c:pt idx="11757">
                  <c:v>5</c:v>
                </c:pt>
                <c:pt idx="11758">
                  <c:v>7.5</c:v>
                </c:pt>
                <c:pt idx="11759">
                  <c:v>5</c:v>
                </c:pt>
                <c:pt idx="11760">
                  <c:v>5</c:v>
                </c:pt>
                <c:pt idx="11761">
                  <c:v>9.5</c:v>
                </c:pt>
                <c:pt idx="11762">
                  <c:v>9.5</c:v>
                </c:pt>
                <c:pt idx="11763">
                  <c:v>9.5</c:v>
                </c:pt>
                <c:pt idx="11764">
                  <c:v>9.5</c:v>
                </c:pt>
                <c:pt idx="11765">
                  <c:v>14.5</c:v>
                </c:pt>
                <c:pt idx="11766">
                  <c:v>15</c:v>
                </c:pt>
                <c:pt idx="11767">
                  <c:v>5</c:v>
                </c:pt>
                <c:pt idx="11768">
                  <c:v>10</c:v>
                </c:pt>
                <c:pt idx="11769">
                  <c:v>10</c:v>
                </c:pt>
                <c:pt idx="11770">
                  <c:v>9.5</c:v>
                </c:pt>
                <c:pt idx="11771">
                  <c:v>10</c:v>
                </c:pt>
                <c:pt idx="11772">
                  <c:v>11.5</c:v>
                </c:pt>
                <c:pt idx="11773">
                  <c:v>5</c:v>
                </c:pt>
                <c:pt idx="11774">
                  <c:v>5</c:v>
                </c:pt>
                <c:pt idx="11775">
                  <c:v>5</c:v>
                </c:pt>
                <c:pt idx="11776">
                  <c:v>7.5</c:v>
                </c:pt>
                <c:pt idx="11777">
                  <c:v>9.5</c:v>
                </c:pt>
                <c:pt idx="11778">
                  <c:v>9.5</c:v>
                </c:pt>
                <c:pt idx="11779">
                  <c:v>9.5</c:v>
                </c:pt>
                <c:pt idx="11780">
                  <c:v>9.5</c:v>
                </c:pt>
                <c:pt idx="11781">
                  <c:v>7.5</c:v>
                </c:pt>
                <c:pt idx="11782">
                  <c:v>7.5</c:v>
                </c:pt>
                <c:pt idx="11783">
                  <c:v>7.5</c:v>
                </c:pt>
                <c:pt idx="11784">
                  <c:v>6.75</c:v>
                </c:pt>
                <c:pt idx="11785">
                  <c:v>7.5</c:v>
                </c:pt>
                <c:pt idx="11786">
                  <c:v>15</c:v>
                </c:pt>
                <c:pt idx="11787">
                  <c:v>6.5</c:v>
                </c:pt>
                <c:pt idx="11788">
                  <c:v>9.5</c:v>
                </c:pt>
                <c:pt idx="11789">
                  <c:v>9.5</c:v>
                </c:pt>
                <c:pt idx="11790">
                  <c:v>7.5</c:v>
                </c:pt>
                <c:pt idx="11791">
                  <c:v>17.5</c:v>
                </c:pt>
                <c:pt idx="11792">
                  <c:v>14.5</c:v>
                </c:pt>
                <c:pt idx="11793">
                  <c:v>14.5</c:v>
                </c:pt>
                <c:pt idx="11794">
                  <c:v>9.5</c:v>
                </c:pt>
                <c:pt idx="11795">
                  <c:v>12.5</c:v>
                </c:pt>
                <c:pt idx="11796">
                  <c:v>5</c:v>
                </c:pt>
                <c:pt idx="11797">
                  <c:v>5</c:v>
                </c:pt>
                <c:pt idx="11798">
                  <c:v>5</c:v>
                </c:pt>
                <c:pt idx="11799">
                  <c:v>7.5</c:v>
                </c:pt>
                <c:pt idx="11800">
                  <c:v>9.5</c:v>
                </c:pt>
                <c:pt idx="11801">
                  <c:v>9.5</c:v>
                </c:pt>
                <c:pt idx="11802">
                  <c:v>14.5</c:v>
                </c:pt>
                <c:pt idx="11803">
                  <c:v>5</c:v>
                </c:pt>
                <c:pt idx="11804">
                  <c:v>12.5</c:v>
                </c:pt>
                <c:pt idx="11805">
                  <c:v>12.5</c:v>
                </c:pt>
                <c:pt idx="11806">
                  <c:v>5</c:v>
                </c:pt>
                <c:pt idx="11807">
                  <c:v>12.5</c:v>
                </c:pt>
                <c:pt idx="11808">
                  <c:v>5</c:v>
                </c:pt>
                <c:pt idx="11809">
                  <c:v>6.75</c:v>
                </c:pt>
                <c:pt idx="11810">
                  <c:v>15</c:v>
                </c:pt>
                <c:pt idx="11811">
                  <c:v>5</c:v>
                </c:pt>
                <c:pt idx="11812">
                  <c:v>7.5</c:v>
                </c:pt>
                <c:pt idx="11813">
                  <c:v>15</c:v>
                </c:pt>
                <c:pt idx="11814">
                  <c:v>7.5</c:v>
                </c:pt>
                <c:pt idx="11815">
                  <c:v>6.75</c:v>
                </c:pt>
                <c:pt idx="11816">
                  <c:v>5</c:v>
                </c:pt>
                <c:pt idx="11817">
                  <c:v>12.5</c:v>
                </c:pt>
                <c:pt idx="11818">
                  <c:v>5</c:v>
                </c:pt>
                <c:pt idx="11819">
                  <c:v>5</c:v>
                </c:pt>
                <c:pt idx="11820">
                  <c:v>5</c:v>
                </c:pt>
                <c:pt idx="11821">
                  <c:v>7.5</c:v>
                </c:pt>
                <c:pt idx="11822">
                  <c:v>9.5</c:v>
                </c:pt>
                <c:pt idx="11823">
                  <c:v>17</c:v>
                </c:pt>
                <c:pt idx="11824">
                  <c:v>17.5</c:v>
                </c:pt>
                <c:pt idx="11825">
                  <c:v>9.5</c:v>
                </c:pt>
                <c:pt idx="11826">
                  <c:v>7.5</c:v>
                </c:pt>
                <c:pt idx="11827">
                  <c:v>11.75</c:v>
                </c:pt>
                <c:pt idx="11828">
                  <c:v>5</c:v>
                </c:pt>
                <c:pt idx="11829">
                  <c:v>5</c:v>
                </c:pt>
                <c:pt idx="11830">
                  <c:v>9.5</c:v>
                </c:pt>
                <c:pt idx="11831">
                  <c:v>9.5</c:v>
                </c:pt>
                <c:pt idx="11832">
                  <c:v>14.5</c:v>
                </c:pt>
                <c:pt idx="11833">
                  <c:v>9.5</c:v>
                </c:pt>
                <c:pt idx="11834">
                  <c:v>5</c:v>
                </c:pt>
                <c:pt idx="11835">
                  <c:v>7.5</c:v>
                </c:pt>
                <c:pt idx="11836">
                  <c:v>5</c:v>
                </c:pt>
                <c:pt idx="11837">
                  <c:v>5</c:v>
                </c:pt>
                <c:pt idx="11838">
                  <c:v>5</c:v>
                </c:pt>
                <c:pt idx="11839">
                  <c:v>7.5</c:v>
                </c:pt>
                <c:pt idx="11840">
                  <c:v>5</c:v>
                </c:pt>
                <c:pt idx="11841">
                  <c:v>5</c:v>
                </c:pt>
                <c:pt idx="11842">
                  <c:v>7.5</c:v>
                </c:pt>
                <c:pt idx="11843">
                  <c:v>5</c:v>
                </c:pt>
                <c:pt idx="11844">
                  <c:v>10</c:v>
                </c:pt>
                <c:pt idx="11845">
                  <c:v>15</c:v>
                </c:pt>
                <c:pt idx="11846">
                  <c:v>7.5</c:v>
                </c:pt>
                <c:pt idx="11847">
                  <c:v>5</c:v>
                </c:pt>
                <c:pt idx="11848">
                  <c:v>5</c:v>
                </c:pt>
                <c:pt idx="11849">
                  <c:v>5</c:v>
                </c:pt>
                <c:pt idx="11850">
                  <c:v>7.5</c:v>
                </c:pt>
                <c:pt idx="11851">
                  <c:v>12.5</c:v>
                </c:pt>
                <c:pt idx="11852">
                  <c:v>12.5</c:v>
                </c:pt>
                <c:pt idx="11853">
                  <c:v>5</c:v>
                </c:pt>
                <c:pt idx="11854">
                  <c:v>15</c:v>
                </c:pt>
                <c:pt idx="11855">
                  <c:v>9.5</c:v>
                </c:pt>
                <c:pt idx="11856">
                  <c:v>14.5</c:v>
                </c:pt>
                <c:pt idx="11857">
                  <c:v>9.5</c:v>
                </c:pt>
                <c:pt idx="11858">
                  <c:v>7.5</c:v>
                </c:pt>
                <c:pt idx="11859">
                  <c:v>5</c:v>
                </c:pt>
                <c:pt idx="11860">
                  <c:v>5</c:v>
                </c:pt>
                <c:pt idx="11861">
                  <c:v>5</c:v>
                </c:pt>
                <c:pt idx="11862">
                  <c:v>7.5</c:v>
                </c:pt>
                <c:pt idx="11863">
                  <c:v>10</c:v>
                </c:pt>
                <c:pt idx="11864">
                  <c:v>22</c:v>
                </c:pt>
                <c:pt idx="11865">
                  <c:v>9.5</c:v>
                </c:pt>
                <c:pt idx="11866">
                  <c:v>5</c:v>
                </c:pt>
                <c:pt idx="11867">
                  <c:v>5</c:v>
                </c:pt>
                <c:pt idx="11868">
                  <c:v>5</c:v>
                </c:pt>
                <c:pt idx="11869">
                  <c:v>7.5</c:v>
                </c:pt>
                <c:pt idx="11870">
                  <c:v>7.5</c:v>
                </c:pt>
                <c:pt idx="11871">
                  <c:v>5</c:v>
                </c:pt>
                <c:pt idx="11872">
                  <c:v>5</c:v>
                </c:pt>
                <c:pt idx="11873">
                  <c:v>5</c:v>
                </c:pt>
                <c:pt idx="11874">
                  <c:v>7.5</c:v>
                </c:pt>
                <c:pt idx="11875">
                  <c:v>7.5</c:v>
                </c:pt>
                <c:pt idx="11876">
                  <c:v>7.5</c:v>
                </c:pt>
                <c:pt idx="11877">
                  <c:v>9.5</c:v>
                </c:pt>
                <c:pt idx="11878">
                  <c:v>9.5</c:v>
                </c:pt>
                <c:pt idx="11879">
                  <c:v>9.5</c:v>
                </c:pt>
                <c:pt idx="11880">
                  <c:v>11.5</c:v>
                </c:pt>
                <c:pt idx="11881">
                  <c:v>10</c:v>
                </c:pt>
                <c:pt idx="11882">
                  <c:v>10</c:v>
                </c:pt>
                <c:pt idx="11883">
                  <c:v>25</c:v>
                </c:pt>
                <c:pt idx="11884">
                  <c:v>14.5</c:v>
                </c:pt>
                <c:pt idx="11885">
                  <c:v>5</c:v>
                </c:pt>
                <c:pt idx="11886">
                  <c:v>7.5</c:v>
                </c:pt>
                <c:pt idx="11887">
                  <c:v>19.25</c:v>
                </c:pt>
                <c:pt idx="11888">
                  <c:v>7.5</c:v>
                </c:pt>
                <c:pt idx="11889">
                  <c:v>5</c:v>
                </c:pt>
                <c:pt idx="11890">
                  <c:v>14</c:v>
                </c:pt>
                <c:pt idx="11891">
                  <c:v>5</c:v>
                </c:pt>
                <c:pt idx="11892">
                  <c:v>7.5</c:v>
                </c:pt>
                <c:pt idx="11893">
                  <c:v>6.75</c:v>
                </c:pt>
                <c:pt idx="11894">
                  <c:v>14.5</c:v>
                </c:pt>
                <c:pt idx="11895">
                  <c:v>5</c:v>
                </c:pt>
                <c:pt idx="11896">
                  <c:v>7.5</c:v>
                </c:pt>
                <c:pt idx="11897">
                  <c:v>7.5</c:v>
                </c:pt>
                <c:pt idx="11898">
                  <c:v>5</c:v>
                </c:pt>
                <c:pt idx="11899">
                  <c:v>7.5</c:v>
                </c:pt>
                <c:pt idx="11900">
                  <c:v>5</c:v>
                </c:pt>
                <c:pt idx="11901">
                  <c:v>7.5</c:v>
                </c:pt>
                <c:pt idx="11902">
                  <c:v>7.5</c:v>
                </c:pt>
                <c:pt idx="11903">
                  <c:v>5</c:v>
                </c:pt>
                <c:pt idx="11904">
                  <c:v>7.5</c:v>
                </c:pt>
                <c:pt idx="11905">
                  <c:v>9.5</c:v>
                </c:pt>
                <c:pt idx="11906">
                  <c:v>10</c:v>
                </c:pt>
                <c:pt idx="11907">
                  <c:v>15</c:v>
                </c:pt>
                <c:pt idx="11908">
                  <c:v>5</c:v>
                </c:pt>
                <c:pt idx="11909">
                  <c:v>5</c:v>
                </c:pt>
                <c:pt idx="11910">
                  <c:v>5</c:v>
                </c:pt>
                <c:pt idx="11911">
                  <c:v>10</c:v>
                </c:pt>
                <c:pt idx="11912">
                  <c:v>9.5</c:v>
                </c:pt>
                <c:pt idx="11913">
                  <c:v>7.5</c:v>
                </c:pt>
                <c:pt idx="11914">
                  <c:v>7.5</c:v>
                </c:pt>
                <c:pt idx="11915">
                  <c:v>6.75</c:v>
                </c:pt>
                <c:pt idx="11916">
                  <c:v>5</c:v>
                </c:pt>
                <c:pt idx="11917">
                  <c:v>17.5</c:v>
                </c:pt>
                <c:pt idx="11918">
                  <c:v>5</c:v>
                </c:pt>
                <c:pt idx="11919">
                  <c:v>14</c:v>
                </c:pt>
                <c:pt idx="11920">
                  <c:v>9.5</c:v>
                </c:pt>
                <c:pt idx="11921">
                  <c:v>14.5</c:v>
                </c:pt>
                <c:pt idx="11922">
                  <c:v>9.5</c:v>
                </c:pt>
                <c:pt idx="11923">
                  <c:v>22</c:v>
                </c:pt>
                <c:pt idx="11924">
                  <c:v>7.5</c:v>
                </c:pt>
                <c:pt idx="11925">
                  <c:v>7.5</c:v>
                </c:pt>
                <c:pt idx="11926">
                  <c:v>5</c:v>
                </c:pt>
                <c:pt idx="11927">
                  <c:v>20</c:v>
                </c:pt>
                <c:pt idx="11928">
                  <c:v>5</c:v>
                </c:pt>
                <c:pt idx="11929">
                  <c:v>6.5</c:v>
                </c:pt>
                <c:pt idx="11930">
                  <c:v>5</c:v>
                </c:pt>
                <c:pt idx="11931">
                  <c:v>5</c:v>
                </c:pt>
                <c:pt idx="11932">
                  <c:v>5</c:v>
                </c:pt>
                <c:pt idx="11933">
                  <c:v>24.5</c:v>
                </c:pt>
                <c:pt idx="11934">
                  <c:v>9.5</c:v>
                </c:pt>
                <c:pt idx="11935">
                  <c:v>9.5</c:v>
                </c:pt>
                <c:pt idx="11936">
                  <c:v>6.75</c:v>
                </c:pt>
                <c:pt idx="11937">
                  <c:v>7.5</c:v>
                </c:pt>
                <c:pt idx="11938">
                  <c:v>9.5</c:v>
                </c:pt>
                <c:pt idx="11939">
                  <c:v>10</c:v>
                </c:pt>
                <c:pt idx="11940">
                  <c:v>10</c:v>
                </c:pt>
                <c:pt idx="11941">
                  <c:v>7.5</c:v>
                </c:pt>
                <c:pt idx="11942">
                  <c:v>7.5</c:v>
                </c:pt>
                <c:pt idx="11943">
                  <c:v>5</c:v>
                </c:pt>
                <c:pt idx="11944">
                  <c:v>7.5</c:v>
                </c:pt>
                <c:pt idx="11945">
                  <c:v>5</c:v>
                </c:pt>
                <c:pt idx="11946">
                  <c:v>5</c:v>
                </c:pt>
                <c:pt idx="11947">
                  <c:v>5</c:v>
                </c:pt>
                <c:pt idx="11948">
                  <c:v>6.75</c:v>
                </c:pt>
                <c:pt idx="11949">
                  <c:v>15</c:v>
                </c:pt>
                <c:pt idx="11950">
                  <c:v>5</c:v>
                </c:pt>
                <c:pt idx="11951">
                  <c:v>10</c:v>
                </c:pt>
                <c:pt idx="11952">
                  <c:v>15</c:v>
                </c:pt>
                <c:pt idx="11953">
                  <c:v>17</c:v>
                </c:pt>
                <c:pt idx="11954">
                  <c:v>7.5</c:v>
                </c:pt>
                <c:pt idx="11955">
                  <c:v>7.5</c:v>
                </c:pt>
                <c:pt idx="11956">
                  <c:v>7.5</c:v>
                </c:pt>
                <c:pt idx="11957">
                  <c:v>7.5</c:v>
                </c:pt>
                <c:pt idx="11958">
                  <c:v>5</c:v>
                </c:pt>
                <c:pt idx="11959">
                  <c:v>19</c:v>
                </c:pt>
                <c:pt idx="11960">
                  <c:v>7.5</c:v>
                </c:pt>
                <c:pt idx="11961">
                  <c:v>10</c:v>
                </c:pt>
                <c:pt idx="11962">
                  <c:v>9.5</c:v>
                </c:pt>
                <c:pt idx="11963">
                  <c:v>10</c:v>
                </c:pt>
                <c:pt idx="11964">
                  <c:v>7.5</c:v>
                </c:pt>
                <c:pt idx="11965">
                  <c:v>7.5</c:v>
                </c:pt>
                <c:pt idx="11966">
                  <c:v>5</c:v>
                </c:pt>
                <c:pt idx="11967">
                  <c:v>9.5</c:v>
                </c:pt>
                <c:pt idx="11968">
                  <c:v>9.5</c:v>
                </c:pt>
                <c:pt idx="11969">
                  <c:v>7.5</c:v>
                </c:pt>
                <c:pt idx="11970">
                  <c:v>5</c:v>
                </c:pt>
                <c:pt idx="11971">
                  <c:v>7.5</c:v>
                </c:pt>
                <c:pt idx="11972">
                  <c:v>5</c:v>
                </c:pt>
                <c:pt idx="11973">
                  <c:v>5</c:v>
                </c:pt>
                <c:pt idx="11974">
                  <c:v>5</c:v>
                </c:pt>
                <c:pt idx="11975">
                  <c:v>7.5</c:v>
                </c:pt>
                <c:pt idx="11976">
                  <c:v>5</c:v>
                </c:pt>
                <c:pt idx="11977">
                  <c:v>5</c:v>
                </c:pt>
                <c:pt idx="11978">
                  <c:v>5</c:v>
                </c:pt>
                <c:pt idx="11979">
                  <c:v>9.5</c:v>
                </c:pt>
                <c:pt idx="11980">
                  <c:v>7.5</c:v>
                </c:pt>
                <c:pt idx="11981">
                  <c:v>7.5</c:v>
                </c:pt>
                <c:pt idx="11982">
                  <c:v>15</c:v>
                </c:pt>
                <c:pt idx="11983">
                  <c:v>15</c:v>
                </c:pt>
                <c:pt idx="11984">
                  <c:v>9.5</c:v>
                </c:pt>
                <c:pt idx="11985">
                  <c:v>5</c:v>
                </c:pt>
                <c:pt idx="11986">
                  <c:v>5</c:v>
                </c:pt>
                <c:pt idx="11987">
                  <c:v>5</c:v>
                </c:pt>
                <c:pt idx="11988">
                  <c:v>6.5</c:v>
                </c:pt>
                <c:pt idx="11989">
                  <c:v>19.25</c:v>
                </c:pt>
                <c:pt idx="11990">
                  <c:v>5</c:v>
                </c:pt>
                <c:pt idx="11991">
                  <c:v>5</c:v>
                </c:pt>
                <c:pt idx="11992">
                  <c:v>9.5</c:v>
                </c:pt>
                <c:pt idx="11993">
                  <c:v>10</c:v>
                </c:pt>
                <c:pt idx="11994">
                  <c:v>10</c:v>
                </c:pt>
                <c:pt idx="11995">
                  <c:v>15</c:v>
                </c:pt>
                <c:pt idx="11996">
                  <c:v>5</c:v>
                </c:pt>
                <c:pt idx="11997">
                  <c:v>5</c:v>
                </c:pt>
                <c:pt idx="11998">
                  <c:v>5</c:v>
                </c:pt>
                <c:pt idx="11999">
                  <c:v>7.5</c:v>
                </c:pt>
                <c:pt idx="12000">
                  <c:v>9.5</c:v>
                </c:pt>
                <c:pt idx="12001">
                  <c:v>9.5</c:v>
                </c:pt>
                <c:pt idx="12002">
                  <c:v>5</c:v>
                </c:pt>
                <c:pt idx="12003">
                  <c:v>5</c:v>
                </c:pt>
                <c:pt idx="12004">
                  <c:v>7.5</c:v>
                </c:pt>
                <c:pt idx="12005">
                  <c:v>7.5</c:v>
                </c:pt>
                <c:pt idx="12006">
                  <c:v>5</c:v>
                </c:pt>
                <c:pt idx="12007">
                  <c:v>5</c:v>
                </c:pt>
                <c:pt idx="12008">
                  <c:v>7.5</c:v>
                </c:pt>
                <c:pt idx="12009">
                  <c:v>14</c:v>
                </c:pt>
                <c:pt idx="12010">
                  <c:v>6.75</c:v>
                </c:pt>
                <c:pt idx="12011">
                  <c:v>5</c:v>
                </c:pt>
                <c:pt idx="12012">
                  <c:v>10</c:v>
                </c:pt>
                <c:pt idx="12013">
                  <c:v>14.5</c:v>
                </c:pt>
                <c:pt idx="12014">
                  <c:v>9.5</c:v>
                </c:pt>
                <c:pt idx="12015">
                  <c:v>9.5</c:v>
                </c:pt>
                <c:pt idx="12016">
                  <c:v>9.5</c:v>
                </c:pt>
                <c:pt idx="12017">
                  <c:v>9.5</c:v>
                </c:pt>
                <c:pt idx="12018">
                  <c:v>9.5</c:v>
                </c:pt>
                <c:pt idx="12019">
                  <c:v>9.5</c:v>
                </c:pt>
                <c:pt idx="12020">
                  <c:v>5</c:v>
                </c:pt>
                <c:pt idx="12021">
                  <c:v>17.5</c:v>
                </c:pt>
                <c:pt idx="12022">
                  <c:v>9.5</c:v>
                </c:pt>
                <c:pt idx="12023">
                  <c:v>5</c:v>
                </c:pt>
                <c:pt idx="12024">
                  <c:v>5</c:v>
                </c:pt>
                <c:pt idx="12025">
                  <c:v>7.5</c:v>
                </c:pt>
                <c:pt idx="12026">
                  <c:v>6.5</c:v>
                </c:pt>
                <c:pt idx="12027">
                  <c:v>17</c:v>
                </c:pt>
                <c:pt idx="12028">
                  <c:v>10</c:v>
                </c:pt>
                <c:pt idx="12029">
                  <c:v>17</c:v>
                </c:pt>
                <c:pt idx="12030">
                  <c:v>7.5</c:v>
                </c:pt>
                <c:pt idx="12031">
                  <c:v>5</c:v>
                </c:pt>
                <c:pt idx="12032">
                  <c:v>5</c:v>
                </c:pt>
                <c:pt idx="12033">
                  <c:v>6.5</c:v>
                </c:pt>
                <c:pt idx="12034">
                  <c:v>7.5</c:v>
                </c:pt>
                <c:pt idx="12035">
                  <c:v>9.5</c:v>
                </c:pt>
                <c:pt idx="12036">
                  <c:v>14.5</c:v>
                </c:pt>
                <c:pt idx="12037">
                  <c:v>15</c:v>
                </c:pt>
                <c:pt idx="12038">
                  <c:v>9.5</c:v>
                </c:pt>
                <c:pt idx="12039">
                  <c:v>5</c:v>
                </c:pt>
                <c:pt idx="12040">
                  <c:v>7.5</c:v>
                </c:pt>
                <c:pt idx="12041">
                  <c:v>7.5</c:v>
                </c:pt>
                <c:pt idx="12042">
                  <c:v>12.5</c:v>
                </c:pt>
                <c:pt idx="12043">
                  <c:v>17.5</c:v>
                </c:pt>
                <c:pt idx="12044">
                  <c:v>5</c:v>
                </c:pt>
                <c:pt idx="12045">
                  <c:v>5</c:v>
                </c:pt>
                <c:pt idx="12046">
                  <c:v>7.5</c:v>
                </c:pt>
                <c:pt idx="12047">
                  <c:v>6.75</c:v>
                </c:pt>
                <c:pt idx="12048">
                  <c:v>10</c:v>
                </c:pt>
                <c:pt idx="12049">
                  <c:v>5</c:v>
                </c:pt>
                <c:pt idx="12050">
                  <c:v>5</c:v>
                </c:pt>
                <c:pt idx="12051">
                  <c:v>5</c:v>
                </c:pt>
                <c:pt idx="12052">
                  <c:v>7.5</c:v>
                </c:pt>
                <c:pt idx="12053">
                  <c:v>6.75</c:v>
                </c:pt>
                <c:pt idx="12054">
                  <c:v>7.5</c:v>
                </c:pt>
                <c:pt idx="12055">
                  <c:v>7.5</c:v>
                </c:pt>
                <c:pt idx="12056">
                  <c:v>5</c:v>
                </c:pt>
                <c:pt idx="12057">
                  <c:v>5</c:v>
                </c:pt>
                <c:pt idx="12058">
                  <c:v>7.5</c:v>
                </c:pt>
                <c:pt idx="12059">
                  <c:v>15</c:v>
                </c:pt>
                <c:pt idx="12060">
                  <c:v>7.5</c:v>
                </c:pt>
                <c:pt idx="12061">
                  <c:v>10</c:v>
                </c:pt>
                <c:pt idx="12062">
                  <c:v>9.5</c:v>
                </c:pt>
                <c:pt idx="12063">
                  <c:v>9.5</c:v>
                </c:pt>
                <c:pt idx="12064">
                  <c:v>5</c:v>
                </c:pt>
                <c:pt idx="12065">
                  <c:v>10</c:v>
                </c:pt>
                <c:pt idx="12066">
                  <c:v>9.5</c:v>
                </c:pt>
                <c:pt idx="12067">
                  <c:v>6.75</c:v>
                </c:pt>
                <c:pt idx="12068">
                  <c:v>5</c:v>
                </c:pt>
                <c:pt idx="12069">
                  <c:v>5</c:v>
                </c:pt>
                <c:pt idx="12070">
                  <c:v>7.5</c:v>
                </c:pt>
                <c:pt idx="12071">
                  <c:v>5</c:v>
                </c:pt>
                <c:pt idx="12072">
                  <c:v>7.5</c:v>
                </c:pt>
                <c:pt idx="12073">
                  <c:v>6.75</c:v>
                </c:pt>
                <c:pt idx="12074">
                  <c:v>10</c:v>
                </c:pt>
                <c:pt idx="12075">
                  <c:v>12.5</c:v>
                </c:pt>
                <c:pt idx="12076">
                  <c:v>22.5</c:v>
                </c:pt>
                <c:pt idx="12077">
                  <c:v>9.5</c:v>
                </c:pt>
                <c:pt idx="12078">
                  <c:v>22</c:v>
                </c:pt>
                <c:pt idx="12079">
                  <c:v>5</c:v>
                </c:pt>
                <c:pt idx="12080">
                  <c:v>7.5</c:v>
                </c:pt>
                <c:pt idx="12081">
                  <c:v>5</c:v>
                </c:pt>
                <c:pt idx="12082">
                  <c:v>7.5</c:v>
                </c:pt>
                <c:pt idx="12083">
                  <c:v>14.25</c:v>
                </c:pt>
                <c:pt idx="12084">
                  <c:v>6.5</c:v>
                </c:pt>
                <c:pt idx="12085">
                  <c:v>5</c:v>
                </c:pt>
                <c:pt idx="12086">
                  <c:v>7.5</c:v>
                </c:pt>
                <c:pt idx="12087">
                  <c:v>5</c:v>
                </c:pt>
                <c:pt idx="12088">
                  <c:v>5</c:v>
                </c:pt>
                <c:pt idx="12089">
                  <c:v>5</c:v>
                </c:pt>
                <c:pt idx="12090">
                  <c:v>14.5</c:v>
                </c:pt>
                <c:pt idx="12091">
                  <c:v>12.5</c:v>
                </c:pt>
                <c:pt idx="12092">
                  <c:v>5</c:v>
                </c:pt>
                <c:pt idx="12093">
                  <c:v>9.5</c:v>
                </c:pt>
                <c:pt idx="12094">
                  <c:v>9.5</c:v>
                </c:pt>
                <c:pt idx="12095">
                  <c:v>14.5</c:v>
                </c:pt>
                <c:pt idx="12096">
                  <c:v>5</c:v>
                </c:pt>
                <c:pt idx="12097">
                  <c:v>5</c:v>
                </c:pt>
                <c:pt idx="12098">
                  <c:v>7.5</c:v>
                </c:pt>
                <c:pt idx="12099">
                  <c:v>7.5</c:v>
                </c:pt>
                <c:pt idx="12100">
                  <c:v>7.5</c:v>
                </c:pt>
                <c:pt idx="12101">
                  <c:v>11.5</c:v>
                </c:pt>
                <c:pt idx="12102">
                  <c:v>10</c:v>
                </c:pt>
                <c:pt idx="12103">
                  <c:v>9.5</c:v>
                </c:pt>
                <c:pt idx="12104">
                  <c:v>9.5</c:v>
                </c:pt>
                <c:pt idx="12105">
                  <c:v>14.5</c:v>
                </c:pt>
                <c:pt idx="12106">
                  <c:v>7.5</c:v>
                </c:pt>
                <c:pt idx="12107">
                  <c:v>7.5</c:v>
                </c:pt>
                <c:pt idx="12108">
                  <c:v>7.5</c:v>
                </c:pt>
                <c:pt idx="12109">
                  <c:v>7.5</c:v>
                </c:pt>
                <c:pt idx="12110">
                  <c:v>5</c:v>
                </c:pt>
                <c:pt idx="12111">
                  <c:v>9.5</c:v>
                </c:pt>
                <c:pt idx="12112">
                  <c:v>9.5</c:v>
                </c:pt>
                <c:pt idx="12113">
                  <c:v>14.5</c:v>
                </c:pt>
                <c:pt idx="12114">
                  <c:v>9.5</c:v>
                </c:pt>
                <c:pt idx="12115">
                  <c:v>6.5</c:v>
                </c:pt>
                <c:pt idx="12116">
                  <c:v>5</c:v>
                </c:pt>
                <c:pt idx="12117">
                  <c:v>10</c:v>
                </c:pt>
                <c:pt idx="12118">
                  <c:v>9.5</c:v>
                </c:pt>
                <c:pt idx="12119">
                  <c:v>6.5</c:v>
                </c:pt>
                <c:pt idx="12120">
                  <c:v>5</c:v>
                </c:pt>
                <c:pt idx="12121">
                  <c:v>5</c:v>
                </c:pt>
                <c:pt idx="12122">
                  <c:v>5</c:v>
                </c:pt>
                <c:pt idx="12123">
                  <c:v>5</c:v>
                </c:pt>
                <c:pt idx="12124">
                  <c:v>7.5</c:v>
                </c:pt>
                <c:pt idx="12125">
                  <c:v>9.5</c:v>
                </c:pt>
                <c:pt idx="12126">
                  <c:v>9.5</c:v>
                </c:pt>
                <c:pt idx="12127">
                  <c:v>10</c:v>
                </c:pt>
                <c:pt idx="12128">
                  <c:v>5</c:v>
                </c:pt>
                <c:pt idx="12129">
                  <c:v>7.5</c:v>
                </c:pt>
                <c:pt idx="12130">
                  <c:v>5</c:v>
                </c:pt>
                <c:pt idx="12131">
                  <c:v>7.5</c:v>
                </c:pt>
                <c:pt idx="12132">
                  <c:v>7.5</c:v>
                </c:pt>
                <c:pt idx="12133">
                  <c:v>17.5</c:v>
                </c:pt>
                <c:pt idx="12134">
                  <c:v>7.5</c:v>
                </c:pt>
                <c:pt idx="12135">
                  <c:v>17</c:v>
                </c:pt>
                <c:pt idx="12136">
                  <c:v>10</c:v>
                </c:pt>
                <c:pt idx="12137">
                  <c:v>9.5</c:v>
                </c:pt>
                <c:pt idx="12138">
                  <c:v>7.5</c:v>
                </c:pt>
                <c:pt idx="12139">
                  <c:v>10</c:v>
                </c:pt>
                <c:pt idx="12140">
                  <c:v>9.5</c:v>
                </c:pt>
                <c:pt idx="12141">
                  <c:v>17</c:v>
                </c:pt>
                <c:pt idx="12142">
                  <c:v>7.5</c:v>
                </c:pt>
                <c:pt idx="12143">
                  <c:v>5</c:v>
                </c:pt>
                <c:pt idx="12144">
                  <c:v>5</c:v>
                </c:pt>
                <c:pt idx="12145">
                  <c:v>7.5</c:v>
                </c:pt>
                <c:pt idx="12146">
                  <c:v>10</c:v>
                </c:pt>
                <c:pt idx="12147">
                  <c:v>14.5</c:v>
                </c:pt>
                <c:pt idx="12148">
                  <c:v>9.5</c:v>
                </c:pt>
                <c:pt idx="12149">
                  <c:v>5</c:v>
                </c:pt>
                <c:pt idx="12150">
                  <c:v>5</c:v>
                </c:pt>
                <c:pt idx="12151">
                  <c:v>5</c:v>
                </c:pt>
                <c:pt idx="12152">
                  <c:v>7.5</c:v>
                </c:pt>
                <c:pt idx="12153">
                  <c:v>5</c:v>
                </c:pt>
                <c:pt idx="12154">
                  <c:v>6.5</c:v>
                </c:pt>
                <c:pt idx="12155">
                  <c:v>5</c:v>
                </c:pt>
                <c:pt idx="12156">
                  <c:v>9.5</c:v>
                </c:pt>
                <c:pt idx="12157">
                  <c:v>10</c:v>
                </c:pt>
                <c:pt idx="12158">
                  <c:v>7.5</c:v>
                </c:pt>
                <c:pt idx="12159">
                  <c:v>5</c:v>
                </c:pt>
                <c:pt idx="12160">
                  <c:v>7.5</c:v>
                </c:pt>
                <c:pt idx="12161">
                  <c:v>15</c:v>
                </c:pt>
                <c:pt idx="12162">
                  <c:v>5</c:v>
                </c:pt>
                <c:pt idx="12163">
                  <c:v>10</c:v>
                </c:pt>
                <c:pt idx="12164">
                  <c:v>10</c:v>
                </c:pt>
                <c:pt idx="12165">
                  <c:v>9.5</c:v>
                </c:pt>
                <c:pt idx="12166">
                  <c:v>9.5</c:v>
                </c:pt>
                <c:pt idx="12167">
                  <c:v>9.5</c:v>
                </c:pt>
                <c:pt idx="12168">
                  <c:v>7.5</c:v>
                </c:pt>
                <c:pt idx="12169">
                  <c:v>7.5</c:v>
                </c:pt>
                <c:pt idx="12170">
                  <c:v>12.5</c:v>
                </c:pt>
                <c:pt idx="12171">
                  <c:v>5</c:v>
                </c:pt>
                <c:pt idx="12172">
                  <c:v>7.5</c:v>
                </c:pt>
                <c:pt idx="12173">
                  <c:v>7.5</c:v>
                </c:pt>
                <c:pt idx="12174">
                  <c:v>5</c:v>
                </c:pt>
                <c:pt idx="12175">
                  <c:v>7.5</c:v>
                </c:pt>
                <c:pt idx="12176">
                  <c:v>5</c:v>
                </c:pt>
                <c:pt idx="12177">
                  <c:v>5</c:v>
                </c:pt>
                <c:pt idx="12178">
                  <c:v>5</c:v>
                </c:pt>
                <c:pt idx="12179">
                  <c:v>5</c:v>
                </c:pt>
                <c:pt idx="12180">
                  <c:v>17</c:v>
                </c:pt>
                <c:pt idx="12181">
                  <c:v>9.5</c:v>
                </c:pt>
                <c:pt idx="12182">
                  <c:v>10</c:v>
                </c:pt>
                <c:pt idx="12183">
                  <c:v>9.5</c:v>
                </c:pt>
                <c:pt idx="12184">
                  <c:v>9.5</c:v>
                </c:pt>
                <c:pt idx="12185">
                  <c:v>5</c:v>
                </c:pt>
                <c:pt idx="12186">
                  <c:v>5</c:v>
                </c:pt>
                <c:pt idx="12187">
                  <c:v>10</c:v>
                </c:pt>
                <c:pt idx="12188">
                  <c:v>9.5</c:v>
                </c:pt>
                <c:pt idx="12189">
                  <c:v>9.5</c:v>
                </c:pt>
                <c:pt idx="12190">
                  <c:v>14.5</c:v>
                </c:pt>
                <c:pt idx="12191">
                  <c:v>5</c:v>
                </c:pt>
                <c:pt idx="12192">
                  <c:v>7.5</c:v>
                </c:pt>
                <c:pt idx="12193">
                  <c:v>6.75</c:v>
                </c:pt>
                <c:pt idx="12194">
                  <c:v>5</c:v>
                </c:pt>
                <c:pt idx="12195">
                  <c:v>9.5</c:v>
                </c:pt>
                <c:pt idx="12196">
                  <c:v>7.5</c:v>
                </c:pt>
                <c:pt idx="12197">
                  <c:v>5</c:v>
                </c:pt>
                <c:pt idx="12198">
                  <c:v>7.5</c:v>
                </c:pt>
                <c:pt idx="12199">
                  <c:v>7.5</c:v>
                </c:pt>
                <c:pt idx="12200">
                  <c:v>14.5</c:v>
                </c:pt>
                <c:pt idx="12201">
                  <c:v>10</c:v>
                </c:pt>
                <c:pt idx="12202">
                  <c:v>5</c:v>
                </c:pt>
                <c:pt idx="12203">
                  <c:v>5</c:v>
                </c:pt>
                <c:pt idx="12204">
                  <c:v>5</c:v>
                </c:pt>
                <c:pt idx="12205">
                  <c:v>12.5</c:v>
                </c:pt>
                <c:pt idx="12206">
                  <c:v>5</c:v>
                </c:pt>
                <c:pt idx="12207">
                  <c:v>10</c:v>
                </c:pt>
                <c:pt idx="12208">
                  <c:v>9.5</c:v>
                </c:pt>
                <c:pt idx="12209">
                  <c:v>15</c:v>
                </c:pt>
                <c:pt idx="12210">
                  <c:v>9.5</c:v>
                </c:pt>
                <c:pt idx="12211">
                  <c:v>9.5</c:v>
                </c:pt>
                <c:pt idx="12212">
                  <c:v>7.5</c:v>
                </c:pt>
                <c:pt idx="12213">
                  <c:v>15</c:v>
                </c:pt>
                <c:pt idx="12214">
                  <c:v>9.5</c:v>
                </c:pt>
                <c:pt idx="12215">
                  <c:v>5</c:v>
                </c:pt>
                <c:pt idx="12216">
                  <c:v>5</c:v>
                </c:pt>
                <c:pt idx="12217">
                  <c:v>7.5</c:v>
                </c:pt>
                <c:pt idx="12218">
                  <c:v>5</c:v>
                </c:pt>
                <c:pt idx="12219">
                  <c:v>10</c:v>
                </c:pt>
                <c:pt idx="12220">
                  <c:v>14.5</c:v>
                </c:pt>
                <c:pt idx="12221">
                  <c:v>10</c:v>
                </c:pt>
                <c:pt idx="12222">
                  <c:v>7.5</c:v>
                </c:pt>
                <c:pt idx="12223">
                  <c:v>7.5</c:v>
                </c:pt>
                <c:pt idx="12224">
                  <c:v>5</c:v>
                </c:pt>
                <c:pt idx="12225">
                  <c:v>5</c:v>
                </c:pt>
                <c:pt idx="12226">
                  <c:v>6.5</c:v>
                </c:pt>
                <c:pt idx="12227">
                  <c:v>7.5</c:v>
                </c:pt>
                <c:pt idx="12228">
                  <c:v>6.75</c:v>
                </c:pt>
                <c:pt idx="12229">
                  <c:v>10</c:v>
                </c:pt>
                <c:pt idx="12230">
                  <c:v>7.5</c:v>
                </c:pt>
                <c:pt idx="12231">
                  <c:v>5</c:v>
                </c:pt>
                <c:pt idx="12232">
                  <c:v>5</c:v>
                </c:pt>
                <c:pt idx="12233">
                  <c:v>5</c:v>
                </c:pt>
                <c:pt idx="12234">
                  <c:v>7.5</c:v>
                </c:pt>
                <c:pt idx="12235">
                  <c:v>7.5</c:v>
                </c:pt>
                <c:pt idx="12236">
                  <c:v>7.5</c:v>
                </c:pt>
                <c:pt idx="12237">
                  <c:v>7.5</c:v>
                </c:pt>
                <c:pt idx="12238">
                  <c:v>7.5</c:v>
                </c:pt>
                <c:pt idx="12239">
                  <c:v>7.5</c:v>
                </c:pt>
                <c:pt idx="12240">
                  <c:v>9.5</c:v>
                </c:pt>
                <c:pt idx="12241">
                  <c:v>9.5</c:v>
                </c:pt>
                <c:pt idx="12242">
                  <c:v>9.5</c:v>
                </c:pt>
                <c:pt idx="12243">
                  <c:v>5</c:v>
                </c:pt>
                <c:pt idx="12244">
                  <c:v>7.5</c:v>
                </c:pt>
                <c:pt idx="12245">
                  <c:v>9.5</c:v>
                </c:pt>
                <c:pt idx="12246">
                  <c:v>7.5</c:v>
                </c:pt>
                <c:pt idx="12247">
                  <c:v>5</c:v>
                </c:pt>
                <c:pt idx="12248">
                  <c:v>12.5</c:v>
                </c:pt>
                <c:pt idx="12249">
                  <c:v>5</c:v>
                </c:pt>
                <c:pt idx="12250">
                  <c:v>12.5</c:v>
                </c:pt>
                <c:pt idx="12251">
                  <c:v>10</c:v>
                </c:pt>
                <c:pt idx="12252">
                  <c:v>7.5</c:v>
                </c:pt>
                <c:pt idx="12253">
                  <c:v>5</c:v>
                </c:pt>
                <c:pt idx="12254">
                  <c:v>5</c:v>
                </c:pt>
                <c:pt idx="12255">
                  <c:v>7.5</c:v>
                </c:pt>
                <c:pt idx="12256">
                  <c:v>5</c:v>
                </c:pt>
                <c:pt idx="12257">
                  <c:v>6.75</c:v>
                </c:pt>
                <c:pt idx="12258">
                  <c:v>7.5</c:v>
                </c:pt>
                <c:pt idx="12259">
                  <c:v>9.5</c:v>
                </c:pt>
                <c:pt idx="12260">
                  <c:v>6.75</c:v>
                </c:pt>
                <c:pt idx="12261">
                  <c:v>9.5</c:v>
                </c:pt>
                <c:pt idx="12262">
                  <c:v>9.5</c:v>
                </c:pt>
                <c:pt idx="12263">
                  <c:v>9.5</c:v>
                </c:pt>
                <c:pt idx="12264">
                  <c:v>9.5</c:v>
                </c:pt>
                <c:pt idx="12265">
                  <c:v>14.5</c:v>
                </c:pt>
                <c:pt idx="12266">
                  <c:v>5</c:v>
                </c:pt>
                <c:pt idx="12267">
                  <c:v>6.5</c:v>
                </c:pt>
                <c:pt idx="12268">
                  <c:v>7.5</c:v>
                </c:pt>
                <c:pt idx="12269">
                  <c:v>5</c:v>
                </c:pt>
                <c:pt idx="12270">
                  <c:v>12.5</c:v>
                </c:pt>
                <c:pt idx="12271">
                  <c:v>12.5</c:v>
                </c:pt>
                <c:pt idx="12272">
                  <c:v>7.5</c:v>
                </c:pt>
                <c:pt idx="12273">
                  <c:v>5</c:v>
                </c:pt>
                <c:pt idx="12274">
                  <c:v>12.5</c:v>
                </c:pt>
                <c:pt idx="12275">
                  <c:v>5</c:v>
                </c:pt>
                <c:pt idx="12276">
                  <c:v>17.5</c:v>
                </c:pt>
                <c:pt idx="12277">
                  <c:v>10</c:v>
                </c:pt>
                <c:pt idx="12278">
                  <c:v>9.5</c:v>
                </c:pt>
                <c:pt idx="12279">
                  <c:v>9.5</c:v>
                </c:pt>
                <c:pt idx="12280">
                  <c:v>9.5</c:v>
                </c:pt>
                <c:pt idx="12281">
                  <c:v>16</c:v>
                </c:pt>
                <c:pt idx="12282">
                  <c:v>9.5</c:v>
                </c:pt>
                <c:pt idx="12283">
                  <c:v>7.5</c:v>
                </c:pt>
                <c:pt idx="12284">
                  <c:v>5</c:v>
                </c:pt>
                <c:pt idx="12285">
                  <c:v>5</c:v>
                </c:pt>
                <c:pt idx="12286">
                  <c:v>5</c:v>
                </c:pt>
                <c:pt idx="12287">
                  <c:v>5</c:v>
                </c:pt>
                <c:pt idx="12288">
                  <c:v>10</c:v>
                </c:pt>
                <c:pt idx="12289">
                  <c:v>15</c:v>
                </c:pt>
                <c:pt idx="12290">
                  <c:v>17</c:v>
                </c:pt>
                <c:pt idx="12291">
                  <c:v>14.25</c:v>
                </c:pt>
                <c:pt idx="12292">
                  <c:v>7.5</c:v>
                </c:pt>
                <c:pt idx="12293">
                  <c:v>5</c:v>
                </c:pt>
                <c:pt idx="12294">
                  <c:v>5</c:v>
                </c:pt>
                <c:pt idx="12295">
                  <c:v>5</c:v>
                </c:pt>
                <c:pt idx="12296">
                  <c:v>9.5</c:v>
                </c:pt>
                <c:pt idx="12297">
                  <c:v>15</c:v>
                </c:pt>
                <c:pt idx="12298">
                  <c:v>6.5</c:v>
                </c:pt>
                <c:pt idx="12299">
                  <c:v>7.5</c:v>
                </c:pt>
                <c:pt idx="12300">
                  <c:v>7.5</c:v>
                </c:pt>
                <c:pt idx="12301">
                  <c:v>11.75</c:v>
                </c:pt>
                <c:pt idx="12302">
                  <c:v>5</c:v>
                </c:pt>
                <c:pt idx="12303">
                  <c:v>6.75</c:v>
                </c:pt>
                <c:pt idx="12304">
                  <c:v>9.5</c:v>
                </c:pt>
                <c:pt idx="12305">
                  <c:v>9.5</c:v>
                </c:pt>
                <c:pt idx="12306">
                  <c:v>5</c:v>
                </c:pt>
                <c:pt idx="12307">
                  <c:v>7.5</c:v>
                </c:pt>
                <c:pt idx="12308">
                  <c:v>11.5</c:v>
                </c:pt>
                <c:pt idx="12309">
                  <c:v>5</c:v>
                </c:pt>
                <c:pt idx="12310">
                  <c:v>14.5</c:v>
                </c:pt>
                <c:pt idx="12311">
                  <c:v>14.5</c:v>
                </c:pt>
                <c:pt idx="12312">
                  <c:v>5</c:v>
                </c:pt>
                <c:pt idx="12313">
                  <c:v>5</c:v>
                </c:pt>
                <c:pt idx="12314">
                  <c:v>5</c:v>
                </c:pt>
                <c:pt idx="12315">
                  <c:v>7.5</c:v>
                </c:pt>
                <c:pt idx="12316">
                  <c:v>5</c:v>
                </c:pt>
                <c:pt idx="12317">
                  <c:v>5</c:v>
                </c:pt>
                <c:pt idx="12318">
                  <c:v>22</c:v>
                </c:pt>
                <c:pt idx="12319">
                  <c:v>7.5</c:v>
                </c:pt>
                <c:pt idx="12320">
                  <c:v>16.25</c:v>
                </c:pt>
                <c:pt idx="12321">
                  <c:v>9.5</c:v>
                </c:pt>
                <c:pt idx="12322">
                  <c:v>9.5</c:v>
                </c:pt>
                <c:pt idx="12323">
                  <c:v>9.5</c:v>
                </c:pt>
                <c:pt idx="12324">
                  <c:v>14.5</c:v>
                </c:pt>
                <c:pt idx="12325">
                  <c:v>5</c:v>
                </c:pt>
                <c:pt idx="12326">
                  <c:v>12.5</c:v>
                </c:pt>
                <c:pt idx="12327">
                  <c:v>6.5</c:v>
                </c:pt>
                <c:pt idx="12328">
                  <c:v>6.75</c:v>
                </c:pt>
                <c:pt idx="12329">
                  <c:v>5</c:v>
                </c:pt>
                <c:pt idx="12330">
                  <c:v>5</c:v>
                </c:pt>
                <c:pt idx="12331">
                  <c:v>9.5</c:v>
                </c:pt>
                <c:pt idx="12332">
                  <c:v>9.5</c:v>
                </c:pt>
                <c:pt idx="12333">
                  <c:v>7.5</c:v>
                </c:pt>
                <c:pt idx="12334">
                  <c:v>5</c:v>
                </c:pt>
                <c:pt idx="12335">
                  <c:v>6.5</c:v>
                </c:pt>
                <c:pt idx="12336">
                  <c:v>5</c:v>
                </c:pt>
                <c:pt idx="12337">
                  <c:v>10</c:v>
                </c:pt>
                <c:pt idx="12338">
                  <c:v>9.5</c:v>
                </c:pt>
                <c:pt idx="12339">
                  <c:v>7.5</c:v>
                </c:pt>
                <c:pt idx="12340">
                  <c:v>7.5</c:v>
                </c:pt>
                <c:pt idx="12341">
                  <c:v>5</c:v>
                </c:pt>
                <c:pt idx="12342">
                  <c:v>5</c:v>
                </c:pt>
                <c:pt idx="12343">
                  <c:v>17</c:v>
                </c:pt>
                <c:pt idx="12344">
                  <c:v>9.5</c:v>
                </c:pt>
                <c:pt idx="12345">
                  <c:v>9.5</c:v>
                </c:pt>
                <c:pt idx="12346">
                  <c:v>14.5</c:v>
                </c:pt>
                <c:pt idx="12347">
                  <c:v>5</c:v>
                </c:pt>
                <c:pt idx="12348">
                  <c:v>15</c:v>
                </c:pt>
                <c:pt idx="12349">
                  <c:v>5</c:v>
                </c:pt>
                <c:pt idx="12350">
                  <c:v>5</c:v>
                </c:pt>
                <c:pt idx="12351">
                  <c:v>7.5</c:v>
                </c:pt>
                <c:pt idx="12352">
                  <c:v>5</c:v>
                </c:pt>
                <c:pt idx="12353">
                  <c:v>16.25</c:v>
                </c:pt>
                <c:pt idx="12354">
                  <c:v>9.5</c:v>
                </c:pt>
                <c:pt idx="12355">
                  <c:v>9.5</c:v>
                </c:pt>
                <c:pt idx="12356">
                  <c:v>12.5</c:v>
                </c:pt>
                <c:pt idx="12357">
                  <c:v>5</c:v>
                </c:pt>
                <c:pt idx="12358">
                  <c:v>5</c:v>
                </c:pt>
                <c:pt idx="12359">
                  <c:v>7.5</c:v>
                </c:pt>
                <c:pt idx="12360">
                  <c:v>5</c:v>
                </c:pt>
                <c:pt idx="12361">
                  <c:v>9.5</c:v>
                </c:pt>
                <c:pt idx="12362">
                  <c:v>14.5</c:v>
                </c:pt>
                <c:pt idx="12363">
                  <c:v>7.5</c:v>
                </c:pt>
                <c:pt idx="12364">
                  <c:v>5</c:v>
                </c:pt>
                <c:pt idx="12365">
                  <c:v>6.75</c:v>
                </c:pt>
                <c:pt idx="12366">
                  <c:v>7.5</c:v>
                </c:pt>
                <c:pt idx="12367">
                  <c:v>15</c:v>
                </c:pt>
                <c:pt idx="12368">
                  <c:v>10</c:v>
                </c:pt>
                <c:pt idx="12369">
                  <c:v>9.5</c:v>
                </c:pt>
                <c:pt idx="12370">
                  <c:v>10</c:v>
                </c:pt>
                <c:pt idx="12371">
                  <c:v>17</c:v>
                </c:pt>
                <c:pt idx="12372">
                  <c:v>5</c:v>
                </c:pt>
                <c:pt idx="12373">
                  <c:v>7.5</c:v>
                </c:pt>
                <c:pt idx="12374">
                  <c:v>6.75</c:v>
                </c:pt>
                <c:pt idx="12375">
                  <c:v>7.5</c:v>
                </c:pt>
                <c:pt idx="12376">
                  <c:v>7.5</c:v>
                </c:pt>
                <c:pt idx="12377">
                  <c:v>7.5</c:v>
                </c:pt>
                <c:pt idx="12378">
                  <c:v>7.5</c:v>
                </c:pt>
                <c:pt idx="12379">
                  <c:v>12.5</c:v>
                </c:pt>
                <c:pt idx="12380">
                  <c:v>6.75</c:v>
                </c:pt>
                <c:pt idx="12381">
                  <c:v>5</c:v>
                </c:pt>
                <c:pt idx="12382">
                  <c:v>9.5</c:v>
                </c:pt>
                <c:pt idx="12383">
                  <c:v>14.5</c:v>
                </c:pt>
                <c:pt idx="12384">
                  <c:v>7.5</c:v>
                </c:pt>
                <c:pt idx="12385">
                  <c:v>5</c:v>
                </c:pt>
                <c:pt idx="12386">
                  <c:v>10</c:v>
                </c:pt>
                <c:pt idx="12387">
                  <c:v>17.5</c:v>
                </c:pt>
                <c:pt idx="12388">
                  <c:v>5</c:v>
                </c:pt>
                <c:pt idx="12389">
                  <c:v>5</c:v>
                </c:pt>
                <c:pt idx="12390">
                  <c:v>12.5</c:v>
                </c:pt>
                <c:pt idx="12391">
                  <c:v>5</c:v>
                </c:pt>
                <c:pt idx="12392">
                  <c:v>17.5</c:v>
                </c:pt>
                <c:pt idx="12393">
                  <c:v>5</c:v>
                </c:pt>
                <c:pt idx="12394">
                  <c:v>6.5</c:v>
                </c:pt>
                <c:pt idx="12395">
                  <c:v>7.5</c:v>
                </c:pt>
                <c:pt idx="12396">
                  <c:v>7.5</c:v>
                </c:pt>
                <c:pt idx="12397">
                  <c:v>7.5</c:v>
                </c:pt>
                <c:pt idx="12398">
                  <c:v>9.5</c:v>
                </c:pt>
                <c:pt idx="12399">
                  <c:v>9.5</c:v>
                </c:pt>
                <c:pt idx="12400">
                  <c:v>7.5</c:v>
                </c:pt>
                <c:pt idx="12401">
                  <c:v>7.5</c:v>
                </c:pt>
                <c:pt idx="12402">
                  <c:v>15</c:v>
                </c:pt>
                <c:pt idx="12403">
                  <c:v>7.5</c:v>
                </c:pt>
                <c:pt idx="12404">
                  <c:v>12.5</c:v>
                </c:pt>
                <c:pt idx="12405">
                  <c:v>17</c:v>
                </c:pt>
                <c:pt idx="12406">
                  <c:v>5</c:v>
                </c:pt>
                <c:pt idx="12407">
                  <c:v>6.5</c:v>
                </c:pt>
                <c:pt idx="12408">
                  <c:v>7.5</c:v>
                </c:pt>
                <c:pt idx="12409">
                  <c:v>10</c:v>
                </c:pt>
                <c:pt idx="12410">
                  <c:v>5</c:v>
                </c:pt>
                <c:pt idx="12411">
                  <c:v>5</c:v>
                </c:pt>
                <c:pt idx="12412">
                  <c:v>5</c:v>
                </c:pt>
                <c:pt idx="12413">
                  <c:v>7.5</c:v>
                </c:pt>
                <c:pt idx="12414">
                  <c:v>7.5</c:v>
                </c:pt>
                <c:pt idx="12415">
                  <c:v>5</c:v>
                </c:pt>
                <c:pt idx="12416">
                  <c:v>11.75</c:v>
                </c:pt>
                <c:pt idx="12417">
                  <c:v>5</c:v>
                </c:pt>
                <c:pt idx="12418">
                  <c:v>9.5</c:v>
                </c:pt>
                <c:pt idx="12419">
                  <c:v>9.5</c:v>
                </c:pt>
                <c:pt idx="12420">
                  <c:v>12.5</c:v>
                </c:pt>
                <c:pt idx="12421">
                  <c:v>9.5</c:v>
                </c:pt>
                <c:pt idx="12422">
                  <c:v>5</c:v>
                </c:pt>
                <c:pt idx="12423">
                  <c:v>7.5</c:v>
                </c:pt>
                <c:pt idx="12424">
                  <c:v>7.5</c:v>
                </c:pt>
                <c:pt idx="12425">
                  <c:v>5</c:v>
                </c:pt>
                <c:pt idx="12426">
                  <c:v>5</c:v>
                </c:pt>
                <c:pt idx="12427">
                  <c:v>5</c:v>
                </c:pt>
                <c:pt idx="12428">
                  <c:v>7.5</c:v>
                </c:pt>
                <c:pt idx="12429">
                  <c:v>5</c:v>
                </c:pt>
                <c:pt idx="12430">
                  <c:v>7.5</c:v>
                </c:pt>
                <c:pt idx="12431">
                  <c:v>7.5</c:v>
                </c:pt>
                <c:pt idx="12432">
                  <c:v>7.5</c:v>
                </c:pt>
                <c:pt idx="12433">
                  <c:v>9.5</c:v>
                </c:pt>
                <c:pt idx="12434">
                  <c:v>5</c:v>
                </c:pt>
                <c:pt idx="12435">
                  <c:v>5</c:v>
                </c:pt>
                <c:pt idx="12436">
                  <c:v>5</c:v>
                </c:pt>
                <c:pt idx="12437">
                  <c:v>7.5</c:v>
                </c:pt>
                <c:pt idx="12438">
                  <c:v>7.5</c:v>
                </c:pt>
                <c:pt idx="12439">
                  <c:v>14.25</c:v>
                </c:pt>
                <c:pt idx="12440">
                  <c:v>7.5</c:v>
                </c:pt>
                <c:pt idx="12441">
                  <c:v>6.5</c:v>
                </c:pt>
                <c:pt idx="12442">
                  <c:v>5</c:v>
                </c:pt>
                <c:pt idx="12443">
                  <c:v>12.5</c:v>
                </c:pt>
                <c:pt idx="12444">
                  <c:v>5</c:v>
                </c:pt>
                <c:pt idx="12445">
                  <c:v>12.5</c:v>
                </c:pt>
                <c:pt idx="12446">
                  <c:v>5</c:v>
                </c:pt>
                <c:pt idx="12447">
                  <c:v>9.5</c:v>
                </c:pt>
                <c:pt idx="12448">
                  <c:v>9.5</c:v>
                </c:pt>
                <c:pt idx="12449">
                  <c:v>21.25</c:v>
                </c:pt>
                <c:pt idx="12450">
                  <c:v>10</c:v>
                </c:pt>
                <c:pt idx="12451">
                  <c:v>9.5</c:v>
                </c:pt>
                <c:pt idx="12452">
                  <c:v>9.5</c:v>
                </c:pt>
                <c:pt idx="12453">
                  <c:v>7.5</c:v>
                </c:pt>
                <c:pt idx="12454">
                  <c:v>7.5</c:v>
                </c:pt>
                <c:pt idx="12455">
                  <c:v>7.5</c:v>
                </c:pt>
                <c:pt idx="12456">
                  <c:v>10</c:v>
                </c:pt>
                <c:pt idx="12457">
                  <c:v>10</c:v>
                </c:pt>
                <c:pt idx="12458">
                  <c:v>7.5</c:v>
                </c:pt>
                <c:pt idx="12459">
                  <c:v>5</c:v>
                </c:pt>
                <c:pt idx="12460">
                  <c:v>6.75</c:v>
                </c:pt>
                <c:pt idx="12461">
                  <c:v>5</c:v>
                </c:pt>
                <c:pt idx="12462">
                  <c:v>14.5</c:v>
                </c:pt>
                <c:pt idx="12463">
                  <c:v>5</c:v>
                </c:pt>
                <c:pt idx="12464">
                  <c:v>5</c:v>
                </c:pt>
                <c:pt idx="12465">
                  <c:v>7.5</c:v>
                </c:pt>
                <c:pt idx="12466">
                  <c:v>7.5</c:v>
                </c:pt>
                <c:pt idx="12467">
                  <c:v>9.5</c:v>
                </c:pt>
                <c:pt idx="12468">
                  <c:v>22</c:v>
                </c:pt>
                <c:pt idx="12469">
                  <c:v>22</c:v>
                </c:pt>
                <c:pt idx="12470">
                  <c:v>5</c:v>
                </c:pt>
                <c:pt idx="12471">
                  <c:v>5</c:v>
                </c:pt>
                <c:pt idx="12472">
                  <c:v>15</c:v>
                </c:pt>
                <c:pt idx="12473">
                  <c:v>6.5</c:v>
                </c:pt>
                <c:pt idx="12474">
                  <c:v>5</c:v>
                </c:pt>
                <c:pt idx="12475">
                  <c:v>9.5</c:v>
                </c:pt>
                <c:pt idx="12476">
                  <c:v>14.5</c:v>
                </c:pt>
                <c:pt idx="12477">
                  <c:v>15</c:v>
                </c:pt>
                <c:pt idx="12478">
                  <c:v>10</c:v>
                </c:pt>
                <c:pt idx="12479">
                  <c:v>10</c:v>
                </c:pt>
                <c:pt idx="12480">
                  <c:v>15</c:v>
                </c:pt>
                <c:pt idx="12481">
                  <c:v>17</c:v>
                </c:pt>
                <c:pt idx="12482">
                  <c:v>9.5</c:v>
                </c:pt>
                <c:pt idx="12483">
                  <c:v>7.5</c:v>
                </c:pt>
                <c:pt idx="12484">
                  <c:v>5</c:v>
                </c:pt>
                <c:pt idx="12485">
                  <c:v>5</c:v>
                </c:pt>
                <c:pt idx="12486">
                  <c:v>5</c:v>
                </c:pt>
                <c:pt idx="12487">
                  <c:v>5</c:v>
                </c:pt>
                <c:pt idx="12488">
                  <c:v>10</c:v>
                </c:pt>
                <c:pt idx="12489">
                  <c:v>5</c:v>
                </c:pt>
                <c:pt idx="12490">
                  <c:v>7.5</c:v>
                </c:pt>
                <c:pt idx="12491">
                  <c:v>9.5</c:v>
                </c:pt>
                <c:pt idx="12492">
                  <c:v>9.5</c:v>
                </c:pt>
                <c:pt idx="12493">
                  <c:v>9.5</c:v>
                </c:pt>
                <c:pt idx="12494">
                  <c:v>11.75</c:v>
                </c:pt>
                <c:pt idx="12495">
                  <c:v>7.5</c:v>
                </c:pt>
                <c:pt idx="12496">
                  <c:v>5</c:v>
                </c:pt>
                <c:pt idx="12497">
                  <c:v>7.5</c:v>
                </c:pt>
                <c:pt idx="12498">
                  <c:v>5</c:v>
                </c:pt>
                <c:pt idx="12499">
                  <c:v>5</c:v>
                </c:pt>
                <c:pt idx="12500">
                  <c:v>7.5</c:v>
                </c:pt>
                <c:pt idx="12501">
                  <c:v>7.5</c:v>
                </c:pt>
                <c:pt idx="12502">
                  <c:v>7.5</c:v>
                </c:pt>
                <c:pt idx="12503">
                  <c:v>6.75</c:v>
                </c:pt>
                <c:pt idx="12504">
                  <c:v>5</c:v>
                </c:pt>
                <c:pt idx="12505">
                  <c:v>9.5</c:v>
                </c:pt>
                <c:pt idx="12506">
                  <c:v>9.5</c:v>
                </c:pt>
                <c:pt idx="12507">
                  <c:v>5</c:v>
                </c:pt>
                <c:pt idx="12508">
                  <c:v>5</c:v>
                </c:pt>
                <c:pt idx="12509">
                  <c:v>5</c:v>
                </c:pt>
                <c:pt idx="12510">
                  <c:v>5</c:v>
                </c:pt>
                <c:pt idx="12511">
                  <c:v>5</c:v>
                </c:pt>
                <c:pt idx="12512">
                  <c:v>10</c:v>
                </c:pt>
                <c:pt idx="12513">
                  <c:v>9.5</c:v>
                </c:pt>
                <c:pt idx="12514">
                  <c:v>9.5</c:v>
                </c:pt>
                <c:pt idx="12515">
                  <c:v>7.5</c:v>
                </c:pt>
                <c:pt idx="12516">
                  <c:v>5</c:v>
                </c:pt>
                <c:pt idx="12517">
                  <c:v>7.5</c:v>
                </c:pt>
                <c:pt idx="12518">
                  <c:v>6.5</c:v>
                </c:pt>
                <c:pt idx="12519">
                  <c:v>7.5</c:v>
                </c:pt>
                <c:pt idx="12520">
                  <c:v>7.5</c:v>
                </c:pt>
                <c:pt idx="12521">
                  <c:v>30</c:v>
                </c:pt>
                <c:pt idx="12522">
                  <c:v>115</c:v>
                </c:pt>
                <c:pt idx="12523">
                  <c:v>144.5</c:v>
                </c:pt>
                <c:pt idx="12524">
                  <c:v>90</c:v>
                </c:pt>
                <c:pt idx="12525">
                  <c:v>28.5</c:v>
                </c:pt>
                <c:pt idx="12526">
                  <c:v>156.75</c:v>
                </c:pt>
                <c:pt idx="12527">
                  <c:v>76</c:v>
                </c:pt>
                <c:pt idx="12528">
                  <c:v>297.25</c:v>
                </c:pt>
                <c:pt idx="12529">
                  <c:v>28.5</c:v>
                </c:pt>
                <c:pt idx="12530">
                  <c:v>7.5</c:v>
                </c:pt>
                <c:pt idx="12531">
                  <c:v>310.5</c:v>
                </c:pt>
                <c:pt idx="12532">
                  <c:v>51.5</c:v>
                </c:pt>
                <c:pt idx="12533">
                  <c:v>28.5</c:v>
                </c:pt>
                <c:pt idx="12534">
                  <c:v>82</c:v>
                </c:pt>
                <c:pt idx="12535">
                  <c:v>160</c:v>
                </c:pt>
                <c:pt idx="12536">
                  <c:v>515</c:v>
                </c:pt>
                <c:pt idx="12537">
                  <c:v>43</c:v>
                </c:pt>
                <c:pt idx="12538">
                  <c:v>306.25</c:v>
                </c:pt>
                <c:pt idx="12539">
                  <c:v>135</c:v>
                </c:pt>
                <c:pt idx="12540">
                  <c:v>59</c:v>
                </c:pt>
                <c:pt idx="12541">
                  <c:v>135</c:v>
                </c:pt>
                <c:pt idx="12542">
                  <c:v>47.5</c:v>
                </c:pt>
                <c:pt idx="12543">
                  <c:v>216.5</c:v>
                </c:pt>
                <c:pt idx="12544">
                  <c:v>220.5</c:v>
                </c:pt>
                <c:pt idx="12545">
                  <c:v>10</c:v>
                </c:pt>
                <c:pt idx="12546">
                  <c:v>202</c:v>
                </c:pt>
                <c:pt idx="12547">
                  <c:v>28.5</c:v>
                </c:pt>
                <c:pt idx="12548">
                  <c:v>294</c:v>
                </c:pt>
                <c:pt idx="12549">
                  <c:v>41</c:v>
                </c:pt>
                <c:pt idx="12550">
                  <c:v>221.75</c:v>
                </c:pt>
                <c:pt idx="12551">
                  <c:v>333.5</c:v>
                </c:pt>
                <c:pt idx="12552">
                  <c:v>163.25</c:v>
                </c:pt>
                <c:pt idx="12553">
                  <c:v>29</c:v>
                </c:pt>
                <c:pt idx="12554">
                  <c:v>68.5</c:v>
                </c:pt>
                <c:pt idx="12555">
                  <c:v>223.25</c:v>
                </c:pt>
                <c:pt idx="12556">
                  <c:v>72.5</c:v>
                </c:pt>
                <c:pt idx="12557">
                  <c:v>110</c:v>
                </c:pt>
                <c:pt idx="12558">
                  <c:v>10</c:v>
                </c:pt>
                <c:pt idx="12559">
                  <c:v>10</c:v>
                </c:pt>
                <c:pt idx="12560">
                  <c:v>35</c:v>
                </c:pt>
                <c:pt idx="12561">
                  <c:v>178</c:v>
                </c:pt>
                <c:pt idx="12562">
                  <c:v>114</c:v>
                </c:pt>
                <c:pt idx="12563">
                  <c:v>266.5</c:v>
                </c:pt>
                <c:pt idx="12564">
                  <c:v>241.25</c:v>
                </c:pt>
                <c:pt idx="12565">
                  <c:v>20</c:v>
                </c:pt>
                <c:pt idx="12566">
                  <c:v>267</c:v>
                </c:pt>
                <c:pt idx="12567">
                  <c:v>10</c:v>
                </c:pt>
                <c:pt idx="12568">
                  <c:v>42.75</c:v>
                </c:pt>
                <c:pt idx="12569">
                  <c:v>117</c:v>
                </c:pt>
                <c:pt idx="12570">
                  <c:v>242</c:v>
                </c:pt>
                <c:pt idx="12571">
                  <c:v>131.5</c:v>
                </c:pt>
                <c:pt idx="12572">
                  <c:v>206.5</c:v>
                </c:pt>
                <c:pt idx="12573">
                  <c:v>51.75</c:v>
                </c:pt>
                <c:pt idx="12574">
                  <c:v>19</c:v>
                </c:pt>
                <c:pt idx="12575">
                  <c:v>140</c:v>
                </c:pt>
                <c:pt idx="12576">
                  <c:v>111.5</c:v>
                </c:pt>
                <c:pt idx="12577">
                  <c:v>7.5</c:v>
                </c:pt>
                <c:pt idx="12578">
                  <c:v>78</c:v>
                </c:pt>
                <c:pt idx="12579">
                  <c:v>203.5</c:v>
                </c:pt>
                <c:pt idx="12580">
                  <c:v>33.5</c:v>
                </c:pt>
                <c:pt idx="12581">
                  <c:v>10</c:v>
                </c:pt>
                <c:pt idx="12582">
                  <c:v>237.5</c:v>
                </c:pt>
                <c:pt idx="12583">
                  <c:v>30</c:v>
                </c:pt>
                <c:pt idx="12584">
                  <c:v>134</c:v>
                </c:pt>
                <c:pt idx="12585">
                  <c:v>10</c:v>
                </c:pt>
                <c:pt idx="12586">
                  <c:v>181.25</c:v>
                </c:pt>
                <c:pt idx="12587">
                  <c:v>82.5</c:v>
                </c:pt>
                <c:pt idx="12588">
                  <c:v>35</c:v>
                </c:pt>
                <c:pt idx="12589">
                  <c:v>65.25</c:v>
                </c:pt>
                <c:pt idx="12590">
                  <c:v>19</c:v>
                </c:pt>
                <c:pt idx="12591">
                  <c:v>23</c:v>
                </c:pt>
                <c:pt idx="12592">
                  <c:v>13</c:v>
                </c:pt>
                <c:pt idx="12593">
                  <c:v>19</c:v>
                </c:pt>
                <c:pt idx="12594">
                  <c:v>10</c:v>
                </c:pt>
                <c:pt idx="12595">
                  <c:v>10</c:v>
                </c:pt>
                <c:pt idx="12596">
                  <c:v>17</c:v>
                </c:pt>
                <c:pt idx="12597">
                  <c:v>355.5</c:v>
                </c:pt>
                <c:pt idx="12598">
                  <c:v>152.5</c:v>
                </c:pt>
                <c:pt idx="12599">
                  <c:v>28.5</c:v>
                </c:pt>
                <c:pt idx="12600">
                  <c:v>160.75</c:v>
                </c:pt>
                <c:pt idx="12601">
                  <c:v>69</c:v>
                </c:pt>
                <c:pt idx="12602">
                  <c:v>313.75</c:v>
                </c:pt>
                <c:pt idx="12603">
                  <c:v>9.5</c:v>
                </c:pt>
                <c:pt idx="12604">
                  <c:v>253</c:v>
                </c:pt>
                <c:pt idx="12605">
                  <c:v>9.5</c:v>
                </c:pt>
                <c:pt idx="12606">
                  <c:v>307.5</c:v>
                </c:pt>
                <c:pt idx="12607">
                  <c:v>15</c:v>
                </c:pt>
                <c:pt idx="12608">
                  <c:v>5</c:v>
                </c:pt>
                <c:pt idx="12609">
                  <c:v>5</c:v>
                </c:pt>
                <c:pt idx="12610">
                  <c:v>5</c:v>
                </c:pt>
                <c:pt idx="12611">
                  <c:v>9.5</c:v>
                </c:pt>
                <c:pt idx="12612">
                  <c:v>17.5</c:v>
                </c:pt>
                <c:pt idx="12613">
                  <c:v>5</c:v>
                </c:pt>
                <c:pt idx="12614">
                  <c:v>7.5</c:v>
                </c:pt>
                <c:pt idx="12615">
                  <c:v>7.5</c:v>
                </c:pt>
                <c:pt idx="12616">
                  <c:v>14.5</c:v>
                </c:pt>
                <c:pt idx="12617">
                  <c:v>10</c:v>
                </c:pt>
                <c:pt idx="12618">
                  <c:v>7.5</c:v>
                </c:pt>
                <c:pt idx="12619">
                  <c:v>5</c:v>
                </c:pt>
                <c:pt idx="12620">
                  <c:v>7.5</c:v>
                </c:pt>
                <c:pt idx="12621">
                  <c:v>7.5</c:v>
                </c:pt>
                <c:pt idx="12622">
                  <c:v>5</c:v>
                </c:pt>
                <c:pt idx="12623">
                  <c:v>7.5</c:v>
                </c:pt>
                <c:pt idx="12624">
                  <c:v>7.5</c:v>
                </c:pt>
                <c:pt idx="12625">
                  <c:v>5</c:v>
                </c:pt>
                <c:pt idx="12626">
                  <c:v>5</c:v>
                </c:pt>
                <c:pt idx="12627">
                  <c:v>6.5</c:v>
                </c:pt>
                <c:pt idx="12628">
                  <c:v>5</c:v>
                </c:pt>
                <c:pt idx="12629">
                  <c:v>5</c:v>
                </c:pt>
                <c:pt idx="12630">
                  <c:v>9.5</c:v>
                </c:pt>
                <c:pt idx="12631">
                  <c:v>9.5</c:v>
                </c:pt>
                <c:pt idx="12632">
                  <c:v>10</c:v>
                </c:pt>
                <c:pt idx="12633">
                  <c:v>9.5</c:v>
                </c:pt>
                <c:pt idx="12634">
                  <c:v>9.5</c:v>
                </c:pt>
                <c:pt idx="12635">
                  <c:v>10</c:v>
                </c:pt>
                <c:pt idx="12636">
                  <c:v>9.5</c:v>
                </c:pt>
                <c:pt idx="12637">
                  <c:v>9.5</c:v>
                </c:pt>
                <c:pt idx="12638">
                  <c:v>5</c:v>
                </c:pt>
                <c:pt idx="12639">
                  <c:v>5</c:v>
                </c:pt>
                <c:pt idx="12640">
                  <c:v>7.5</c:v>
                </c:pt>
                <c:pt idx="12641">
                  <c:v>5</c:v>
                </c:pt>
                <c:pt idx="12642">
                  <c:v>7.5</c:v>
                </c:pt>
                <c:pt idx="12643">
                  <c:v>7.5</c:v>
                </c:pt>
                <c:pt idx="12644">
                  <c:v>7.5</c:v>
                </c:pt>
                <c:pt idx="12645">
                  <c:v>10</c:v>
                </c:pt>
                <c:pt idx="12646">
                  <c:v>7.5</c:v>
                </c:pt>
                <c:pt idx="12647">
                  <c:v>7.5</c:v>
                </c:pt>
                <c:pt idx="12648">
                  <c:v>7.5</c:v>
                </c:pt>
                <c:pt idx="12649">
                  <c:v>7.5</c:v>
                </c:pt>
                <c:pt idx="12650">
                  <c:v>7.5</c:v>
                </c:pt>
                <c:pt idx="12651">
                  <c:v>12.5</c:v>
                </c:pt>
                <c:pt idx="12652">
                  <c:v>7.5</c:v>
                </c:pt>
                <c:pt idx="12653">
                  <c:v>5</c:v>
                </c:pt>
                <c:pt idx="12654">
                  <c:v>9.5</c:v>
                </c:pt>
                <c:pt idx="12655">
                  <c:v>9.5</c:v>
                </c:pt>
                <c:pt idx="12656">
                  <c:v>10</c:v>
                </c:pt>
                <c:pt idx="12657">
                  <c:v>14</c:v>
                </c:pt>
                <c:pt idx="12658">
                  <c:v>6.5</c:v>
                </c:pt>
                <c:pt idx="12659">
                  <c:v>9.5</c:v>
                </c:pt>
                <c:pt idx="12660">
                  <c:v>17.5</c:v>
                </c:pt>
                <c:pt idx="12661">
                  <c:v>14.5</c:v>
                </c:pt>
                <c:pt idx="12662">
                  <c:v>5</c:v>
                </c:pt>
                <c:pt idx="12663">
                  <c:v>5</c:v>
                </c:pt>
                <c:pt idx="12664">
                  <c:v>7.5</c:v>
                </c:pt>
                <c:pt idx="12665">
                  <c:v>5</c:v>
                </c:pt>
                <c:pt idx="12666">
                  <c:v>7.5</c:v>
                </c:pt>
                <c:pt idx="12667">
                  <c:v>7.5</c:v>
                </c:pt>
                <c:pt idx="12668">
                  <c:v>17</c:v>
                </c:pt>
                <c:pt idx="12669">
                  <c:v>10</c:v>
                </c:pt>
                <c:pt idx="12670">
                  <c:v>7.5</c:v>
                </c:pt>
                <c:pt idx="12671">
                  <c:v>7.5</c:v>
                </c:pt>
                <c:pt idx="12672">
                  <c:v>5</c:v>
                </c:pt>
                <c:pt idx="12673">
                  <c:v>7.5</c:v>
                </c:pt>
                <c:pt idx="12674">
                  <c:v>5</c:v>
                </c:pt>
                <c:pt idx="12675">
                  <c:v>15</c:v>
                </c:pt>
                <c:pt idx="12676">
                  <c:v>7.5</c:v>
                </c:pt>
                <c:pt idx="12677">
                  <c:v>12.5</c:v>
                </c:pt>
                <c:pt idx="12678">
                  <c:v>15</c:v>
                </c:pt>
                <c:pt idx="12679">
                  <c:v>9.5</c:v>
                </c:pt>
                <c:pt idx="12680">
                  <c:v>9.5</c:v>
                </c:pt>
                <c:pt idx="12681">
                  <c:v>5</c:v>
                </c:pt>
                <c:pt idx="12682">
                  <c:v>9.5</c:v>
                </c:pt>
                <c:pt idx="12683">
                  <c:v>5</c:v>
                </c:pt>
                <c:pt idx="12684">
                  <c:v>5</c:v>
                </c:pt>
                <c:pt idx="12685">
                  <c:v>9.5</c:v>
                </c:pt>
                <c:pt idx="12686">
                  <c:v>6.5</c:v>
                </c:pt>
                <c:pt idx="12687">
                  <c:v>5</c:v>
                </c:pt>
                <c:pt idx="12688">
                  <c:v>5</c:v>
                </c:pt>
                <c:pt idx="12689">
                  <c:v>6.5</c:v>
                </c:pt>
                <c:pt idx="12690">
                  <c:v>6.75</c:v>
                </c:pt>
                <c:pt idx="12691">
                  <c:v>7.5</c:v>
                </c:pt>
                <c:pt idx="12692">
                  <c:v>5</c:v>
                </c:pt>
                <c:pt idx="12693">
                  <c:v>6.75</c:v>
                </c:pt>
                <c:pt idx="12694">
                  <c:v>7.5</c:v>
                </c:pt>
                <c:pt idx="12695">
                  <c:v>5</c:v>
                </c:pt>
                <c:pt idx="12696">
                  <c:v>5</c:v>
                </c:pt>
                <c:pt idx="12697">
                  <c:v>7.5</c:v>
                </c:pt>
                <c:pt idx="12698">
                  <c:v>9.5</c:v>
                </c:pt>
                <c:pt idx="12699">
                  <c:v>7.5</c:v>
                </c:pt>
                <c:pt idx="12700">
                  <c:v>7.5</c:v>
                </c:pt>
                <c:pt idx="12701">
                  <c:v>9.5</c:v>
                </c:pt>
                <c:pt idx="12702">
                  <c:v>7.5</c:v>
                </c:pt>
                <c:pt idx="12703">
                  <c:v>5</c:v>
                </c:pt>
                <c:pt idx="12704">
                  <c:v>7.5</c:v>
                </c:pt>
                <c:pt idx="12705">
                  <c:v>9.5</c:v>
                </c:pt>
                <c:pt idx="12706">
                  <c:v>22</c:v>
                </c:pt>
                <c:pt idx="12707">
                  <c:v>6.75</c:v>
                </c:pt>
                <c:pt idx="12708">
                  <c:v>7.5</c:v>
                </c:pt>
                <c:pt idx="12709">
                  <c:v>14</c:v>
                </c:pt>
                <c:pt idx="12710">
                  <c:v>7.5</c:v>
                </c:pt>
                <c:pt idx="12711">
                  <c:v>5</c:v>
                </c:pt>
                <c:pt idx="12712">
                  <c:v>10</c:v>
                </c:pt>
                <c:pt idx="12713">
                  <c:v>5</c:v>
                </c:pt>
                <c:pt idx="12714">
                  <c:v>6.75</c:v>
                </c:pt>
                <c:pt idx="12715">
                  <c:v>11.75</c:v>
                </c:pt>
                <c:pt idx="12716">
                  <c:v>5</c:v>
                </c:pt>
                <c:pt idx="12717">
                  <c:v>5</c:v>
                </c:pt>
                <c:pt idx="12718">
                  <c:v>5</c:v>
                </c:pt>
                <c:pt idx="12719">
                  <c:v>9.5</c:v>
                </c:pt>
                <c:pt idx="12720">
                  <c:v>10</c:v>
                </c:pt>
                <c:pt idx="12721">
                  <c:v>9.5</c:v>
                </c:pt>
                <c:pt idx="12722">
                  <c:v>9.5</c:v>
                </c:pt>
                <c:pt idx="12723">
                  <c:v>7.5</c:v>
                </c:pt>
                <c:pt idx="12724">
                  <c:v>5</c:v>
                </c:pt>
                <c:pt idx="12725">
                  <c:v>7.5</c:v>
                </c:pt>
                <c:pt idx="12726">
                  <c:v>17.5</c:v>
                </c:pt>
                <c:pt idx="12727">
                  <c:v>9.5</c:v>
                </c:pt>
                <c:pt idx="12728">
                  <c:v>17</c:v>
                </c:pt>
                <c:pt idx="12729">
                  <c:v>6.5</c:v>
                </c:pt>
                <c:pt idx="12730">
                  <c:v>5</c:v>
                </c:pt>
                <c:pt idx="12731">
                  <c:v>7.5</c:v>
                </c:pt>
                <c:pt idx="12732">
                  <c:v>9.5</c:v>
                </c:pt>
                <c:pt idx="12733">
                  <c:v>6.75</c:v>
                </c:pt>
                <c:pt idx="12734">
                  <c:v>7.5</c:v>
                </c:pt>
                <c:pt idx="12735">
                  <c:v>12.5</c:v>
                </c:pt>
                <c:pt idx="12736">
                  <c:v>9.5</c:v>
                </c:pt>
                <c:pt idx="12737">
                  <c:v>7.5</c:v>
                </c:pt>
                <c:pt idx="12738">
                  <c:v>7.5</c:v>
                </c:pt>
                <c:pt idx="12739">
                  <c:v>5</c:v>
                </c:pt>
                <c:pt idx="12740">
                  <c:v>5</c:v>
                </c:pt>
                <c:pt idx="12741">
                  <c:v>5</c:v>
                </c:pt>
                <c:pt idx="12742">
                  <c:v>5</c:v>
                </c:pt>
                <c:pt idx="12743">
                  <c:v>5</c:v>
                </c:pt>
                <c:pt idx="12744">
                  <c:v>6.5</c:v>
                </c:pt>
                <c:pt idx="12745">
                  <c:v>5</c:v>
                </c:pt>
                <c:pt idx="12746">
                  <c:v>7.5</c:v>
                </c:pt>
                <c:pt idx="12747">
                  <c:v>15</c:v>
                </c:pt>
                <c:pt idx="12748">
                  <c:v>5</c:v>
                </c:pt>
                <c:pt idx="12749">
                  <c:v>14.5</c:v>
                </c:pt>
                <c:pt idx="12750">
                  <c:v>9.5</c:v>
                </c:pt>
                <c:pt idx="12751">
                  <c:v>5</c:v>
                </c:pt>
                <c:pt idx="12752">
                  <c:v>7.5</c:v>
                </c:pt>
                <c:pt idx="12753">
                  <c:v>5</c:v>
                </c:pt>
                <c:pt idx="12754">
                  <c:v>12.5</c:v>
                </c:pt>
                <c:pt idx="12755">
                  <c:v>9.5</c:v>
                </c:pt>
                <c:pt idx="12756">
                  <c:v>22</c:v>
                </c:pt>
                <c:pt idx="12757">
                  <c:v>5</c:v>
                </c:pt>
                <c:pt idx="12758">
                  <c:v>15</c:v>
                </c:pt>
                <c:pt idx="12759">
                  <c:v>7.5</c:v>
                </c:pt>
                <c:pt idx="12760">
                  <c:v>7.5</c:v>
                </c:pt>
                <c:pt idx="12761">
                  <c:v>6.75</c:v>
                </c:pt>
                <c:pt idx="12762">
                  <c:v>7.5</c:v>
                </c:pt>
                <c:pt idx="12763">
                  <c:v>14.25</c:v>
                </c:pt>
                <c:pt idx="12764">
                  <c:v>7.5</c:v>
                </c:pt>
                <c:pt idx="12765">
                  <c:v>5</c:v>
                </c:pt>
                <c:pt idx="12766">
                  <c:v>5</c:v>
                </c:pt>
                <c:pt idx="12767">
                  <c:v>5</c:v>
                </c:pt>
                <c:pt idx="12768">
                  <c:v>6.5</c:v>
                </c:pt>
                <c:pt idx="12769">
                  <c:v>12.5</c:v>
                </c:pt>
                <c:pt idx="12770">
                  <c:v>6.75</c:v>
                </c:pt>
                <c:pt idx="12771">
                  <c:v>7.5</c:v>
                </c:pt>
                <c:pt idx="12772">
                  <c:v>10</c:v>
                </c:pt>
                <c:pt idx="12773">
                  <c:v>9.5</c:v>
                </c:pt>
                <c:pt idx="12774">
                  <c:v>9.5</c:v>
                </c:pt>
                <c:pt idx="12775">
                  <c:v>5</c:v>
                </c:pt>
                <c:pt idx="12776">
                  <c:v>10</c:v>
                </c:pt>
                <c:pt idx="12777">
                  <c:v>5</c:v>
                </c:pt>
                <c:pt idx="12778">
                  <c:v>6.75</c:v>
                </c:pt>
                <c:pt idx="12779">
                  <c:v>12.5</c:v>
                </c:pt>
                <c:pt idx="12780">
                  <c:v>5</c:v>
                </c:pt>
                <c:pt idx="12781">
                  <c:v>17</c:v>
                </c:pt>
                <c:pt idx="12782">
                  <c:v>14.5</c:v>
                </c:pt>
                <c:pt idx="12783">
                  <c:v>5</c:v>
                </c:pt>
                <c:pt idx="12784">
                  <c:v>6.75</c:v>
                </c:pt>
                <c:pt idx="12785">
                  <c:v>7.5</c:v>
                </c:pt>
                <c:pt idx="12786">
                  <c:v>9.5</c:v>
                </c:pt>
                <c:pt idx="12787">
                  <c:v>9.5</c:v>
                </c:pt>
                <c:pt idx="12788">
                  <c:v>5</c:v>
                </c:pt>
                <c:pt idx="12789">
                  <c:v>7.5</c:v>
                </c:pt>
                <c:pt idx="12790">
                  <c:v>7.5</c:v>
                </c:pt>
                <c:pt idx="12791">
                  <c:v>7.5</c:v>
                </c:pt>
                <c:pt idx="12792">
                  <c:v>5</c:v>
                </c:pt>
                <c:pt idx="12793">
                  <c:v>5</c:v>
                </c:pt>
                <c:pt idx="12794">
                  <c:v>5</c:v>
                </c:pt>
                <c:pt idx="12795">
                  <c:v>12.5</c:v>
                </c:pt>
                <c:pt idx="12796">
                  <c:v>10</c:v>
                </c:pt>
                <c:pt idx="12797">
                  <c:v>16.25</c:v>
                </c:pt>
                <c:pt idx="12798">
                  <c:v>5</c:v>
                </c:pt>
                <c:pt idx="12799">
                  <c:v>9.5</c:v>
                </c:pt>
                <c:pt idx="12800">
                  <c:v>14.5</c:v>
                </c:pt>
                <c:pt idx="12801">
                  <c:v>17.5</c:v>
                </c:pt>
                <c:pt idx="12802">
                  <c:v>10</c:v>
                </c:pt>
                <c:pt idx="12803">
                  <c:v>5</c:v>
                </c:pt>
                <c:pt idx="12804">
                  <c:v>5</c:v>
                </c:pt>
                <c:pt idx="12805">
                  <c:v>7.5</c:v>
                </c:pt>
                <c:pt idx="12806">
                  <c:v>5</c:v>
                </c:pt>
                <c:pt idx="12807">
                  <c:v>5</c:v>
                </c:pt>
                <c:pt idx="12808">
                  <c:v>9.5</c:v>
                </c:pt>
                <c:pt idx="12809">
                  <c:v>7.5</c:v>
                </c:pt>
                <c:pt idx="12810">
                  <c:v>6.5</c:v>
                </c:pt>
                <c:pt idx="12811">
                  <c:v>14</c:v>
                </c:pt>
                <c:pt idx="12812">
                  <c:v>10</c:v>
                </c:pt>
                <c:pt idx="12813">
                  <c:v>6.5</c:v>
                </c:pt>
                <c:pt idx="12814">
                  <c:v>5</c:v>
                </c:pt>
                <c:pt idx="12815">
                  <c:v>5</c:v>
                </c:pt>
                <c:pt idx="12816">
                  <c:v>5</c:v>
                </c:pt>
                <c:pt idx="12817">
                  <c:v>5</c:v>
                </c:pt>
                <c:pt idx="12818">
                  <c:v>7.5</c:v>
                </c:pt>
                <c:pt idx="12819">
                  <c:v>6.75</c:v>
                </c:pt>
                <c:pt idx="12820">
                  <c:v>7.5</c:v>
                </c:pt>
                <c:pt idx="12821">
                  <c:v>12.5</c:v>
                </c:pt>
                <c:pt idx="12822">
                  <c:v>7.5</c:v>
                </c:pt>
                <c:pt idx="12823">
                  <c:v>7.5</c:v>
                </c:pt>
                <c:pt idx="12824">
                  <c:v>7.5</c:v>
                </c:pt>
                <c:pt idx="12825">
                  <c:v>9.5</c:v>
                </c:pt>
                <c:pt idx="12826">
                  <c:v>9.5</c:v>
                </c:pt>
                <c:pt idx="12827">
                  <c:v>9.5</c:v>
                </c:pt>
                <c:pt idx="12828">
                  <c:v>9.5</c:v>
                </c:pt>
                <c:pt idx="12829">
                  <c:v>7.5</c:v>
                </c:pt>
                <c:pt idx="12830">
                  <c:v>9.5</c:v>
                </c:pt>
                <c:pt idx="12831">
                  <c:v>10</c:v>
                </c:pt>
                <c:pt idx="12832">
                  <c:v>9.5</c:v>
                </c:pt>
                <c:pt idx="12833">
                  <c:v>5</c:v>
                </c:pt>
                <c:pt idx="12834">
                  <c:v>5</c:v>
                </c:pt>
                <c:pt idx="12835">
                  <c:v>7.5</c:v>
                </c:pt>
                <c:pt idx="12836">
                  <c:v>5</c:v>
                </c:pt>
                <c:pt idx="12837">
                  <c:v>5</c:v>
                </c:pt>
                <c:pt idx="12838">
                  <c:v>5</c:v>
                </c:pt>
                <c:pt idx="12839">
                  <c:v>7.5</c:v>
                </c:pt>
                <c:pt idx="12840">
                  <c:v>7.5</c:v>
                </c:pt>
                <c:pt idx="12841">
                  <c:v>11.75</c:v>
                </c:pt>
                <c:pt idx="12842">
                  <c:v>7.5</c:v>
                </c:pt>
                <c:pt idx="12843">
                  <c:v>15</c:v>
                </c:pt>
                <c:pt idx="12844">
                  <c:v>12.5</c:v>
                </c:pt>
                <c:pt idx="12845">
                  <c:v>5</c:v>
                </c:pt>
                <c:pt idx="12846">
                  <c:v>7.5</c:v>
                </c:pt>
                <c:pt idx="12847">
                  <c:v>5</c:v>
                </c:pt>
                <c:pt idx="12848">
                  <c:v>7.5</c:v>
                </c:pt>
                <c:pt idx="12849">
                  <c:v>7.5</c:v>
                </c:pt>
                <c:pt idx="12850">
                  <c:v>12.5</c:v>
                </c:pt>
                <c:pt idx="12851">
                  <c:v>12.5</c:v>
                </c:pt>
                <c:pt idx="12852">
                  <c:v>5</c:v>
                </c:pt>
                <c:pt idx="12853">
                  <c:v>5</c:v>
                </c:pt>
                <c:pt idx="12854">
                  <c:v>7.5</c:v>
                </c:pt>
                <c:pt idx="12855">
                  <c:v>10</c:v>
                </c:pt>
                <c:pt idx="12856">
                  <c:v>6.75</c:v>
                </c:pt>
                <c:pt idx="12857">
                  <c:v>9.5</c:v>
                </c:pt>
                <c:pt idx="12858">
                  <c:v>9.5</c:v>
                </c:pt>
                <c:pt idx="12859">
                  <c:v>5</c:v>
                </c:pt>
                <c:pt idx="12860">
                  <c:v>14.25</c:v>
                </c:pt>
                <c:pt idx="12861">
                  <c:v>5</c:v>
                </c:pt>
                <c:pt idx="12862">
                  <c:v>9.5</c:v>
                </c:pt>
                <c:pt idx="12863">
                  <c:v>10</c:v>
                </c:pt>
                <c:pt idx="12864">
                  <c:v>5</c:v>
                </c:pt>
                <c:pt idx="12865">
                  <c:v>7.5</c:v>
                </c:pt>
                <c:pt idx="12866">
                  <c:v>5</c:v>
                </c:pt>
                <c:pt idx="12867">
                  <c:v>5</c:v>
                </c:pt>
                <c:pt idx="12868">
                  <c:v>6.75</c:v>
                </c:pt>
                <c:pt idx="12869">
                  <c:v>5</c:v>
                </c:pt>
                <c:pt idx="12870">
                  <c:v>14.5</c:v>
                </c:pt>
                <c:pt idx="12871">
                  <c:v>9.5</c:v>
                </c:pt>
                <c:pt idx="12872">
                  <c:v>5</c:v>
                </c:pt>
                <c:pt idx="12873">
                  <c:v>17</c:v>
                </c:pt>
                <c:pt idx="12874">
                  <c:v>9.5</c:v>
                </c:pt>
                <c:pt idx="12875">
                  <c:v>9.5</c:v>
                </c:pt>
                <c:pt idx="12876">
                  <c:v>7.5</c:v>
                </c:pt>
                <c:pt idx="12877">
                  <c:v>7.5</c:v>
                </c:pt>
                <c:pt idx="12878">
                  <c:v>7.5</c:v>
                </c:pt>
                <c:pt idx="12879">
                  <c:v>7.5</c:v>
                </c:pt>
                <c:pt idx="12880">
                  <c:v>5</c:v>
                </c:pt>
                <c:pt idx="12881">
                  <c:v>5</c:v>
                </c:pt>
                <c:pt idx="12882">
                  <c:v>5</c:v>
                </c:pt>
                <c:pt idx="12883">
                  <c:v>7.5</c:v>
                </c:pt>
                <c:pt idx="12884">
                  <c:v>5</c:v>
                </c:pt>
                <c:pt idx="12885">
                  <c:v>5</c:v>
                </c:pt>
                <c:pt idx="12886">
                  <c:v>5</c:v>
                </c:pt>
                <c:pt idx="12887">
                  <c:v>9.5</c:v>
                </c:pt>
                <c:pt idx="12888">
                  <c:v>9.5</c:v>
                </c:pt>
                <c:pt idx="12889">
                  <c:v>10</c:v>
                </c:pt>
                <c:pt idx="12890">
                  <c:v>10</c:v>
                </c:pt>
                <c:pt idx="12891">
                  <c:v>10</c:v>
                </c:pt>
                <c:pt idx="12892">
                  <c:v>5</c:v>
                </c:pt>
                <c:pt idx="12893">
                  <c:v>12.5</c:v>
                </c:pt>
                <c:pt idx="12894">
                  <c:v>5</c:v>
                </c:pt>
                <c:pt idx="12895">
                  <c:v>7.5</c:v>
                </c:pt>
                <c:pt idx="12896">
                  <c:v>7.5</c:v>
                </c:pt>
                <c:pt idx="12897">
                  <c:v>7.5</c:v>
                </c:pt>
                <c:pt idx="12898">
                  <c:v>6.75</c:v>
                </c:pt>
                <c:pt idx="12899">
                  <c:v>6.5</c:v>
                </c:pt>
                <c:pt idx="12900">
                  <c:v>9.5</c:v>
                </c:pt>
                <c:pt idx="12901">
                  <c:v>9.5</c:v>
                </c:pt>
                <c:pt idx="12902">
                  <c:v>9.5</c:v>
                </c:pt>
                <c:pt idx="12903">
                  <c:v>9.5</c:v>
                </c:pt>
                <c:pt idx="12904">
                  <c:v>9.5</c:v>
                </c:pt>
                <c:pt idx="12905">
                  <c:v>5</c:v>
                </c:pt>
                <c:pt idx="12906">
                  <c:v>5</c:v>
                </c:pt>
                <c:pt idx="12907">
                  <c:v>5</c:v>
                </c:pt>
                <c:pt idx="12908">
                  <c:v>15</c:v>
                </c:pt>
                <c:pt idx="12909">
                  <c:v>15</c:v>
                </c:pt>
                <c:pt idx="12910">
                  <c:v>11.75</c:v>
                </c:pt>
                <c:pt idx="12911">
                  <c:v>6.75</c:v>
                </c:pt>
                <c:pt idx="12912">
                  <c:v>7.5</c:v>
                </c:pt>
                <c:pt idx="12913">
                  <c:v>21.25</c:v>
                </c:pt>
                <c:pt idx="12914">
                  <c:v>10</c:v>
                </c:pt>
                <c:pt idx="12915">
                  <c:v>9.5</c:v>
                </c:pt>
                <c:pt idx="12916">
                  <c:v>9.5</c:v>
                </c:pt>
                <c:pt idx="12917">
                  <c:v>9.5</c:v>
                </c:pt>
                <c:pt idx="12918">
                  <c:v>16</c:v>
                </c:pt>
                <c:pt idx="12919">
                  <c:v>9.5</c:v>
                </c:pt>
                <c:pt idx="12920">
                  <c:v>5</c:v>
                </c:pt>
                <c:pt idx="12921">
                  <c:v>5</c:v>
                </c:pt>
                <c:pt idx="12922">
                  <c:v>9.5</c:v>
                </c:pt>
                <c:pt idx="12923">
                  <c:v>9.5</c:v>
                </c:pt>
                <c:pt idx="12924">
                  <c:v>9.5</c:v>
                </c:pt>
                <c:pt idx="12925">
                  <c:v>10</c:v>
                </c:pt>
                <c:pt idx="12926">
                  <c:v>7.5</c:v>
                </c:pt>
                <c:pt idx="12927">
                  <c:v>5</c:v>
                </c:pt>
                <c:pt idx="12928">
                  <c:v>5</c:v>
                </c:pt>
                <c:pt idx="12929">
                  <c:v>6.75</c:v>
                </c:pt>
                <c:pt idx="12930">
                  <c:v>6.5</c:v>
                </c:pt>
                <c:pt idx="12931">
                  <c:v>5</c:v>
                </c:pt>
                <c:pt idx="12932">
                  <c:v>5</c:v>
                </c:pt>
                <c:pt idx="12933">
                  <c:v>9.5</c:v>
                </c:pt>
                <c:pt idx="12934">
                  <c:v>9.5</c:v>
                </c:pt>
                <c:pt idx="12935">
                  <c:v>17</c:v>
                </c:pt>
                <c:pt idx="12936">
                  <c:v>10</c:v>
                </c:pt>
                <c:pt idx="12937">
                  <c:v>7.5</c:v>
                </c:pt>
                <c:pt idx="12938">
                  <c:v>7.5</c:v>
                </c:pt>
                <c:pt idx="12939">
                  <c:v>5</c:v>
                </c:pt>
                <c:pt idx="12940">
                  <c:v>7.5</c:v>
                </c:pt>
                <c:pt idx="12941">
                  <c:v>5</c:v>
                </c:pt>
                <c:pt idx="12942">
                  <c:v>6.5</c:v>
                </c:pt>
                <c:pt idx="12943">
                  <c:v>7.5</c:v>
                </c:pt>
                <c:pt idx="12944">
                  <c:v>5</c:v>
                </c:pt>
                <c:pt idx="12945">
                  <c:v>5</c:v>
                </c:pt>
                <c:pt idx="12946">
                  <c:v>7.5</c:v>
                </c:pt>
                <c:pt idx="12947">
                  <c:v>12.5</c:v>
                </c:pt>
                <c:pt idx="12948">
                  <c:v>5</c:v>
                </c:pt>
                <c:pt idx="12949">
                  <c:v>9.5</c:v>
                </c:pt>
                <c:pt idx="12950">
                  <c:v>9.5</c:v>
                </c:pt>
                <c:pt idx="12951">
                  <c:v>9.5</c:v>
                </c:pt>
                <c:pt idx="12952">
                  <c:v>5</c:v>
                </c:pt>
                <c:pt idx="12953">
                  <c:v>5</c:v>
                </c:pt>
                <c:pt idx="12954">
                  <c:v>10</c:v>
                </c:pt>
                <c:pt idx="12955">
                  <c:v>10</c:v>
                </c:pt>
                <c:pt idx="12956">
                  <c:v>9.5</c:v>
                </c:pt>
                <c:pt idx="12957">
                  <c:v>7.5</c:v>
                </c:pt>
                <c:pt idx="12958">
                  <c:v>5</c:v>
                </c:pt>
                <c:pt idx="12959">
                  <c:v>5</c:v>
                </c:pt>
                <c:pt idx="12960">
                  <c:v>7.5</c:v>
                </c:pt>
                <c:pt idx="12961">
                  <c:v>22</c:v>
                </c:pt>
                <c:pt idx="12962">
                  <c:v>14</c:v>
                </c:pt>
                <c:pt idx="12963">
                  <c:v>6.75</c:v>
                </c:pt>
                <c:pt idx="12964">
                  <c:v>5</c:v>
                </c:pt>
                <c:pt idx="12965">
                  <c:v>10</c:v>
                </c:pt>
                <c:pt idx="12966">
                  <c:v>7.5</c:v>
                </c:pt>
                <c:pt idx="12967">
                  <c:v>5</c:v>
                </c:pt>
                <c:pt idx="12968">
                  <c:v>5</c:v>
                </c:pt>
                <c:pt idx="12969">
                  <c:v>5</c:v>
                </c:pt>
                <c:pt idx="12970">
                  <c:v>5</c:v>
                </c:pt>
                <c:pt idx="12971">
                  <c:v>5</c:v>
                </c:pt>
                <c:pt idx="12972">
                  <c:v>14.5</c:v>
                </c:pt>
                <c:pt idx="12973">
                  <c:v>9.5</c:v>
                </c:pt>
                <c:pt idx="12974">
                  <c:v>9.5</c:v>
                </c:pt>
                <c:pt idx="12975">
                  <c:v>17</c:v>
                </c:pt>
                <c:pt idx="12976">
                  <c:v>9.5</c:v>
                </c:pt>
                <c:pt idx="12977">
                  <c:v>7.5</c:v>
                </c:pt>
                <c:pt idx="12978">
                  <c:v>7.5</c:v>
                </c:pt>
                <c:pt idx="12979">
                  <c:v>5</c:v>
                </c:pt>
                <c:pt idx="12980">
                  <c:v>5</c:v>
                </c:pt>
                <c:pt idx="12981">
                  <c:v>7.5</c:v>
                </c:pt>
                <c:pt idx="12982">
                  <c:v>5</c:v>
                </c:pt>
                <c:pt idx="12983">
                  <c:v>10</c:v>
                </c:pt>
                <c:pt idx="12984">
                  <c:v>5</c:v>
                </c:pt>
                <c:pt idx="12985">
                  <c:v>5</c:v>
                </c:pt>
                <c:pt idx="12986">
                  <c:v>5</c:v>
                </c:pt>
                <c:pt idx="12987">
                  <c:v>5</c:v>
                </c:pt>
                <c:pt idx="12988">
                  <c:v>7.5</c:v>
                </c:pt>
                <c:pt idx="12989">
                  <c:v>5</c:v>
                </c:pt>
                <c:pt idx="12990">
                  <c:v>5</c:v>
                </c:pt>
                <c:pt idx="12991">
                  <c:v>7.5</c:v>
                </c:pt>
                <c:pt idx="12992">
                  <c:v>5</c:v>
                </c:pt>
                <c:pt idx="12993">
                  <c:v>5</c:v>
                </c:pt>
                <c:pt idx="12994">
                  <c:v>10</c:v>
                </c:pt>
                <c:pt idx="12995">
                  <c:v>5</c:v>
                </c:pt>
                <c:pt idx="12996">
                  <c:v>7.5</c:v>
                </c:pt>
                <c:pt idx="12997">
                  <c:v>5</c:v>
                </c:pt>
                <c:pt idx="12998">
                  <c:v>9.5</c:v>
                </c:pt>
                <c:pt idx="12999">
                  <c:v>5</c:v>
                </c:pt>
                <c:pt idx="13000">
                  <c:v>5</c:v>
                </c:pt>
                <c:pt idx="13001">
                  <c:v>5</c:v>
                </c:pt>
                <c:pt idx="13002">
                  <c:v>5</c:v>
                </c:pt>
                <c:pt idx="13003">
                  <c:v>9.5</c:v>
                </c:pt>
                <c:pt idx="13004">
                  <c:v>7.5</c:v>
                </c:pt>
                <c:pt idx="13005">
                  <c:v>5</c:v>
                </c:pt>
                <c:pt idx="13006">
                  <c:v>12.5</c:v>
                </c:pt>
                <c:pt idx="13007">
                  <c:v>5</c:v>
                </c:pt>
                <c:pt idx="13008">
                  <c:v>6.75</c:v>
                </c:pt>
                <c:pt idx="13009">
                  <c:v>6.5</c:v>
                </c:pt>
                <c:pt idx="13010">
                  <c:v>9.5</c:v>
                </c:pt>
                <c:pt idx="13011">
                  <c:v>9.5</c:v>
                </c:pt>
                <c:pt idx="13012">
                  <c:v>7.5</c:v>
                </c:pt>
                <c:pt idx="13013">
                  <c:v>7.5</c:v>
                </c:pt>
                <c:pt idx="13014">
                  <c:v>15</c:v>
                </c:pt>
                <c:pt idx="13015">
                  <c:v>7.5</c:v>
                </c:pt>
                <c:pt idx="13016">
                  <c:v>11.5</c:v>
                </c:pt>
                <c:pt idx="13017">
                  <c:v>12.5</c:v>
                </c:pt>
                <c:pt idx="13018">
                  <c:v>5</c:v>
                </c:pt>
                <c:pt idx="13019">
                  <c:v>7.5</c:v>
                </c:pt>
                <c:pt idx="13020">
                  <c:v>22</c:v>
                </c:pt>
                <c:pt idx="13021">
                  <c:v>15</c:v>
                </c:pt>
                <c:pt idx="13022">
                  <c:v>9.5</c:v>
                </c:pt>
                <c:pt idx="13023">
                  <c:v>10</c:v>
                </c:pt>
                <c:pt idx="13024">
                  <c:v>5</c:v>
                </c:pt>
                <c:pt idx="13025">
                  <c:v>5</c:v>
                </c:pt>
                <c:pt idx="13026">
                  <c:v>5</c:v>
                </c:pt>
                <c:pt idx="13027">
                  <c:v>5</c:v>
                </c:pt>
                <c:pt idx="13028">
                  <c:v>5</c:v>
                </c:pt>
                <c:pt idx="13029">
                  <c:v>15</c:v>
                </c:pt>
                <c:pt idx="13030">
                  <c:v>5</c:v>
                </c:pt>
                <c:pt idx="13031">
                  <c:v>5</c:v>
                </c:pt>
                <c:pt idx="13032">
                  <c:v>14.5</c:v>
                </c:pt>
                <c:pt idx="13033">
                  <c:v>9.5</c:v>
                </c:pt>
                <c:pt idx="13034">
                  <c:v>9.5</c:v>
                </c:pt>
                <c:pt idx="13035">
                  <c:v>9.5</c:v>
                </c:pt>
                <c:pt idx="13036">
                  <c:v>7.5</c:v>
                </c:pt>
                <c:pt idx="13037">
                  <c:v>10</c:v>
                </c:pt>
                <c:pt idx="13038">
                  <c:v>12.5</c:v>
                </c:pt>
                <c:pt idx="13039">
                  <c:v>7.5</c:v>
                </c:pt>
                <c:pt idx="13040">
                  <c:v>9.5</c:v>
                </c:pt>
                <c:pt idx="13041">
                  <c:v>12.5</c:v>
                </c:pt>
                <c:pt idx="13042">
                  <c:v>5</c:v>
                </c:pt>
                <c:pt idx="13043">
                  <c:v>5</c:v>
                </c:pt>
                <c:pt idx="13044">
                  <c:v>7.5</c:v>
                </c:pt>
                <c:pt idx="13045">
                  <c:v>5</c:v>
                </c:pt>
                <c:pt idx="13046">
                  <c:v>5</c:v>
                </c:pt>
                <c:pt idx="13047">
                  <c:v>5</c:v>
                </c:pt>
                <c:pt idx="13048">
                  <c:v>5</c:v>
                </c:pt>
                <c:pt idx="13049">
                  <c:v>9.5</c:v>
                </c:pt>
                <c:pt idx="13050">
                  <c:v>9.5</c:v>
                </c:pt>
                <c:pt idx="13051">
                  <c:v>9.5</c:v>
                </c:pt>
                <c:pt idx="13052">
                  <c:v>9.5</c:v>
                </c:pt>
                <c:pt idx="13053">
                  <c:v>9.5</c:v>
                </c:pt>
                <c:pt idx="13054">
                  <c:v>7.5</c:v>
                </c:pt>
                <c:pt idx="13055">
                  <c:v>10</c:v>
                </c:pt>
                <c:pt idx="13056">
                  <c:v>10</c:v>
                </c:pt>
                <c:pt idx="13057">
                  <c:v>10</c:v>
                </c:pt>
                <c:pt idx="13058">
                  <c:v>5</c:v>
                </c:pt>
                <c:pt idx="13059">
                  <c:v>5</c:v>
                </c:pt>
                <c:pt idx="13060">
                  <c:v>12.5</c:v>
                </c:pt>
                <c:pt idx="13061">
                  <c:v>7.5</c:v>
                </c:pt>
                <c:pt idx="13062">
                  <c:v>5</c:v>
                </c:pt>
                <c:pt idx="13063">
                  <c:v>7.5</c:v>
                </c:pt>
                <c:pt idx="13064">
                  <c:v>7.5</c:v>
                </c:pt>
                <c:pt idx="13065">
                  <c:v>9.5</c:v>
                </c:pt>
                <c:pt idx="13066">
                  <c:v>9.5</c:v>
                </c:pt>
                <c:pt idx="13067">
                  <c:v>5</c:v>
                </c:pt>
                <c:pt idx="13068">
                  <c:v>5</c:v>
                </c:pt>
                <c:pt idx="13069">
                  <c:v>5</c:v>
                </c:pt>
                <c:pt idx="13070">
                  <c:v>11.75</c:v>
                </c:pt>
                <c:pt idx="13071">
                  <c:v>7.5</c:v>
                </c:pt>
                <c:pt idx="13072">
                  <c:v>7.5</c:v>
                </c:pt>
                <c:pt idx="13073">
                  <c:v>5</c:v>
                </c:pt>
                <c:pt idx="13074">
                  <c:v>7.5</c:v>
                </c:pt>
                <c:pt idx="13075">
                  <c:v>7.5</c:v>
                </c:pt>
                <c:pt idx="13076">
                  <c:v>14.5</c:v>
                </c:pt>
                <c:pt idx="13077">
                  <c:v>17</c:v>
                </c:pt>
                <c:pt idx="13078">
                  <c:v>9.5</c:v>
                </c:pt>
                <c:pt idx="13079">
                  <c:v>9.5</c:v>
                </c:pt>
                <c:pt idx="13080">
                  <c:v>12.5</c:v>
                </c:pt>
                <c:pt idx="13081">
                  <c:v>5</c:v>
                </c:pt>
                <c:pt idx="13082">
                  <c:v>9.5</c:v>
                </c:pt>
                <c:pt idx="13083">
                  <c:v>10</c:v>
                </c:pt>
                <c:pt idx="13084">
                  <c:v>15</c:v>
                </c:pt>
                <c:pt idx="13085">
                  <c:v>7.5</c:v>
                </c:pt>
                <c:pt idx="13086">
                  <c:v>5</c:v>
                </c:pt>
                <c:pt idx="13087">
                  <c:v>5</c:v>
                </c:pt>
                <c:pt idx="13088">
                  <c:v>12.5</c:v>
                </c:pt>
                <c:pt idx="13089">
                  <c:v>5</c:v>
                </c:pt>
                <c:pt idx="13090">
                  <c:v>12.5</c:v>
                </c:pt>
                <c:pt idx="13091">
                  <c:v>5</c:v>
                </c:pt>
                <c:pt idx="13092">
                  <c:v>14.5</c:v>
                </c:pt>
                <c:pt idx="13093">
                  <c:v>10</c:v>
                </c:pt>
                <c:pt idx="13094">
                  <c:v>10</c:v>
                </c:pt>
                <c:pt idx="13095">
                  <c:v>7.5</c:v>
                </c:pt>
                <c:pt idx="13096">
                  <c:v>5</c:v>
                </c:pt>
                <c:pt idx="13097">
                  <c:v>5</c:v>
                </c:pt>
                <c:pt idx="13098">
                  <c:v>7.5</c:v>
                </c:pt>
                <c:pt idx="13099">
                  <c:v>15</c:v>
                </c:pt>
                <c:pt idx="13100">
                  <c:v>5</c:v>
                </c:pt>
                <c:pt idx="13101">
                  <c:v>7.5</c:v>
                </c:pt>
                <c:pt idx="13102">
                  <c:v>5</c:v>
                </c:pt>
                <c:pt idx="13103">
                  <c:v>5</c:v>
                </c:pt>
                <c:pt idx="13104">
                  <c:v>10</c:v>
                </c:pt>
                <c:pt idx="13105">
                  <c:v>10</c:v>
                </c:pt>
                <c:pt idx="13106">
                  <c:v>9.5</c:v>
                </c:pt>
                <c:pt idx="13107">
                  <c:v>5</c:v>
                </c:pt>
                <c:pt idx="13108">
                  <c:v>9.5</c:v>
                </c:pt>
                <c:pt idx="13109">
                  <c:v>10</c:v>
                </c:pt>
                <c:pt idx="13110">
                  <c:v>10</c:v>
                </c:pt>
                <c:pt idx="13111">
                  <c:v>5</c:v>
                </c:pt>
                <c:pt idx="13112">
                  <c:v>5</c:v>
                </c:pt>
                <c:pt idx="13113">
                  <c:v>6.5</c:v>
                </c:pt>
                <c:pt idx="13114">
                  <c:v>5</c:v>
                </c:pt>
                <c:pt idx="13115">
                  <c:v>5</c:v>
                </c:pt>
                <c:pt idx="13116">
                  <c:v>5</c:v>
                </c:pt>
                <c:pt idx="13117">
                  <c:v>7.5</c:v>
                </c:pt>
                <c:pt idx="13118">
                  <c:v>5</c:v>
                </c:pt>
                <c:pt idx="13119">
                  <c:v>5</c:v>
                </c:pt>
                <c:pt idx="13120">
                  <c:v>9.5</c:v>
                </c:pt>
                <c:pt idx="13121">
                  <c:v>10</c:v>
                </c:pt>
                <c:pt idx="13122">
                  <c:v>7.5</c:v>
                </c:pt>
                <c:pt idx="13123">
                  <c:v>6.5</c:v>
                </c:pt>
                <c:pt idx="13124">
                  <c:v>5</c:v>
                </c:pt>
                <c:pt idx="13125">
                  <c:v>7.5</c:v>
                </c:pt>
                <c:pt idx="13126">
                  <c:v>5</c:v>
                </c:pt>
                <c:pt idx="13127">
                  <c:v>7.5</c:v>
                </c:pt>
                <c:pt idx="13128">
                  <c:v>5</c:v>
                </c:pt>
                <c:pt idx="13129">
                  <c:v>6.5</c:v>
                </c:pt>
                <c:pt idx="13130">
                  <c:v>5</c:v>
                </c:pt>
                <c:pt idx="13131">
                  <c:v>5</c:v>
                </c:pt>
                <c:pt idx="13132">
                  <c:v>12.5</c:v>
                </c:pt>
                <c:pt idx="13133">
                  <c:v>7.5</c:v>
                </c:pt>
                <c:pt idx="13134">
                  <c:v>7.5</c:v>
                </c:pt>
                <c:pt idx="13135">
                  <c:v>7.5</c:v>
                </c:pt>
                <c:pt idx="13136">
                  <c:v>12.5</c:v>
                </c:pt>
                <c:pt idx="13137">
                  <c:v>9.5</c:v>
                </c:pt>
                <c:pt idx="13138">
                  <c:v>7.5</c:v>
                </c:pt>
                <c:pt idx="13139">
                  <c:v>5</c:v>
                </c:pt>
                <c:pt idx="13140">
                  <c:v>29</c:v>
                </c:pt>
                <c:pt idx="13141">
                  <c:v>5</c:v>
                </c:pt>
                <c:pt idx="13142">
                  <c:v>6.5</c:v>
                </c:pt>
                <c:pt idx="13143">
                  <c:v>5</c:v>
                </c:pt>
                <c:pt idx="13144">
                  <c:v>5</c:v>
                </c:pt>
                <c:pt idx="13145">
                  <c:v>7.5</c:v>
                </c:pt>
                <c:pt idx="13146">
                  <c:v>15</c:v>
                </c:pt>
                <c:pt idx="13147">
                  <c:v>9.5</c:v>
                </c:pt>
                <c:pt idx="13148">
                  <c:v>5</c:v>
                </c:pt>
                <c:pt idx="13149">
                  <c:v>5</c:v>
                </c:pt>
                <c:pt idx="13150">
                  <c:v>7.5</c:v>
                </c:pt>
                <c:pt idx="13151">
                  <c:v>7.5</c:v>
                </c:pt>
                <c:pt idx="13152">
                  <c:v>5</c:v>
                </c:pt>
                <c:pt idx="13153">
                  <c:v>5</c:v>
                </c:pt>
                <c:pt idx="13154">
                  <c:v>7.5</c:v>
                </c:pt>
                <c:pt idx="13155">
                  <c:v>5</c:v>
                </c:pt>
                <c:pt idx="13156">
                  <c:v>5</c:v>
                </c:pt>
                <c:pt idx="13157">
                  <c:v>5</c:v>
                </c:pt>
                <c:pt idx="13158">
                  <c:v>12.5</c:v>
                </c:pt>
                <c:pt idx="13159">
                  <c:v>12.5</c:v>
                </c:pt>
                <c:pt idx="13160">
                  <c:v>12.5</c:v>
                </c:pt>
                <c:pt idx="13161">
                  <c:v>5</c:v>
                </c:pt>
                <c:pt idx="13162">
                  <c:v>6.75</c:v>
                </c:pt>
                <c:pt idx="13163">
                  <c:v>7.5</c:v>
                </c:pt>
                <c:pt idx="13164">
                  <c:v>10</c:v>
                </c:pt>
                <c:pt idx="13165">
                  <c:v>14.5</c:v>
                </c:pt>
                <c:pt idx="13166">
                  <c:v>5</c:v>
                </c:pt>
                <c:pt idx="13167">
                  <c:v>5</c:v>
                </c:pt>
                <c:pt idx="13168">
                  <c:v>7.5</c:v>
                </c:pt>
                <c:pt idx="13169">
                  <c:v>6.5</c:v>
                </c:pt>
                <c:pt idx="13170">
                  <c:v>7.5</c:v>
                </c:pt>
                <c:pt idx="13171">
                  <c:v>12.5</c:v>
                </c:pt>
                <c:pt idx="13172">
                  <c:v>7.5</c:v>
                </c:pt>
                <c:pt idx="13173">
                  <c:v>11.5</c:v>
                </c:pt>
                <c:pt idx="13174">
                  <c:v>15</c:v>
                </c:pt>
                <c:pt idx="13175">
                  <c:v>10</c:v>
                </c:pt>
                <c:pt idx="13176">
                  <c:v>5</c:v>
                </c:pt>
                <c:pt idx="13177">
                  <c:v>6.5</c:v>
                </c:pt>
                <c:pt idx="13178">
                  <c:v>9.5</c:v>
                </c:pt>
                <c:pt idx="13179">
                  <c:v>7.5</c:v>
                </c:pt>
                <c:pt idx="13180">
                  <c:v>7.5</c:v>
                </c:pt>
                <c:pt idx="13181">
                  <c:v>7.5</c:v>
                </c:pt>
                <c:pt idx="13182">
                  <c:v>7.5</c:v>
                </c:pt>
                <c:pt idx="13183">
                  <c:v>5</c:v>
                </c:pt>
                <c:pt idx="13184">
                  <c:v>5</c:v>
                </c:pt>
                <c:pt idx="13185">
                  <c:v>5</c:v>
                </c:pt>
                <c:pt idx="13186">
                  <c:v>6.5</c:v>
                </c:pt>
                <c:pt idx="13187">
                  <c:v>7.5</c:v>
                </c:pt>
                <c:pt idx="13188">
                  <c:v>7.5</c:v>
                </c:pt>
                <c:pt idx="13189">
                  <c:v>10</c:v>
                </c:pt>
                <c:pt idx="13190">
                  <c:v>10</c:v>
                </c:pt>
                <c:pt idx="13191">
                  <c:v>5</c:v>
                </c:pt>
                <c:pt idx="13192">
                  <c:v>9.5</c:v>
                </c:pt>
                <c:pt idx="13193">
                  <c:v>17</c:v>
                </c:pt>
                <c:pt idx="13194">
                  <c:v>10</c:v>
                </c:pt>
                <c:pt idx="13195">
                  <c:v>7.5</c:v>
                </c:pt>
                <c:pt idx="13196">
                  <c:v>5</c:v>
                </c:pt>
                <c:pt idx="13197">
                  <c:v>5</c:v>
                </c:pt>
                <c:pt idx="13198">
                  <c:v>12.5</c:v>
                </c:pt>
                <c:pt idx="13199">
                  <c:v>6.5</c:v>
                </c:pt>
                <c:pt idx="13200">
                  <c:v>14.5</c:v>
                </c:pt>
                <c:pt idx="13201">
                  <c:v>17.5</c:v>
                </c:pt>
                <c:pt idx="13202">
                  <c:v>9.5</c:v>
                </c:pt>
                <c:pt idx="13203">
                  <c:v>9.5</c:v>
                </c:pt>
                <c:pt idx="13204">
                  <c:v>5</c:v>
                </c:pt>
                <c:pt idx="13205">
                  <c:v>5</c:v>
                </c:pt>
                <c:pt idx="13206">
                  <c:v>5</c:v>
                </c:pt>
                <c:pt idx="13207">
                  <c:v>5</c:v>
                </c:pt>
                <c:pt idx="13208">
                  <c:v>9.5</c:v>
                </c:pt>
                <c:pt idx="13209">
                  <c:v>15</c:v>
                </c:pt>
                <c:pt idx="13210">
                  <c:v>6.75</c:v>
                </c:pt>
                <c:pt idx="13211">
                  <c:v>7.5</c:v>
                </c:pt>
                <c:pt idx="13212">
                  <c:v>7.5</c:v>
                </c:pt>
                <c:pt idx="13213">
                  <c:v>5</c:v>
                </c:pt>
                <c:pt idx="13214">
                  <c:v>5</c:v>
                </c:pt>
                <c:pt idx="13215">
                  <c:v>7.5</c:v>
                </c:pt>
                <c:pt idx="13216">
                  <c:v>5</c:v>
                </c:pt>
                <c:pt idx="13217">
                  <c:v>5</c:v>
                </c:pt>
                <c:pt idx="13218">
                  <c:v>10</c:v>
                </c:pt>
                <c:pt idx="13219">
                  <c:v>14.5</c:v>
                </c:pt>
                <c:pt idx="13220">
                  <c:v>9.5</c:v>
                </c:pt>
                <c:pt idx="13221">
                  <c:v>5</c:v>
                </c:pt>
                <c:pt idx="13222">
                  <c:v>5</c:v>
                </c:pt>
                <c:pt idx="13223">
                  <c:v>9.5</c:v>
                </c:pt>
                <c:pt idx="13224">
                  <c:v>15</c:v>
                </c:pt>
                <c:pt idx="13225">
                  <c:v>7.5</c:v>
                </c:pt>
                <c:pt idx="13226">
                  <c:v>5</c:v>
                </c:pt>
                <c:pt idx="13227">
                  <c:v>5</c:v>
                </c:pt>
                <c:pt idx="13228">
                  <c:v>7.5</c:v>
                </c:pt>
                <c:pt idx="13229">
                  <c:v>7.5</c:v>
                </c:pt>
                <c:pt idx="13230">
                  <c:v>17.5</c:v>
                </c:pt>
                <c:pt idx="13231">
                  <c:v>7.5</c:v>
                </c:pt>
                <c:pt idx="13232">
                  <c:v>7.5</c:v>
                </c:pt>
                <c:pt idx="13233">
                  <c:v>6.75</c:v>
                </c:pt>
                <c:pt idx="13234">
                  <c:v>14</c:v>
                </c:pt>
                <c:pt idx="13235">
                  <c:v>15</c:v>
                </c:pt>
                <c:pt idx="13236">
                  <c:v>5</c:v>
                </c:pt>
                <c:pt idx="13237">
                  <c:v>5</c:v>
                </c:pt>
                <c:pt idx="13238">
                  <c:v>5</c:v>
                </c:pt>
                <c:pt idx="13239">
                  <c:v>7.5</c:v>
                </c:pt>
                <c:pt idx="13240">
                  <c:v>7.5</c:v>
                </c:pt>
                <c:pt idx="13241">
                  <c:v>7.5</c:v>
                </c:pt>
                <c:pt idx="13242">
                  <c:v>10</c:v>
                </c:pt>
                <c:pt idx="13243">
                  <c:v>6.5</c:v>
                </c:pt>
                <c:pt idx="13244">
                  <c:v>5</c:v>
                </c:pt>
                <c:pt idx="13245">
                  <c:v>5</c:v>
                </c:pt>
                <c:pt idx="13246">
                  <c:v>9.5</c:v>
                </c:pt>
                <c:pt idx="13247">
                  <c:v>10</c:v>
                </c:pt>
                <c:pt idx="13248">
                  <c:v>9.5</c:v>
                </c:pt>
                <c:pt idx="13249">
                  <c:v>7.5</c:v>
                </c:pt>
                <c:pt idx="13250">
                  <c:v>5</c:v>
                </c:pt>
                <c:pt idx="13251">
                  <c:v>12.5</c:v>
                </c:pt>
                <c:pt idx="13252">
                  <c:v>5</c:v>
                </c:pt>
                <c:pt idx="13253">
                  <c:v>7.5</c:v>
                </c:pt>
                <c:pt idx="13254">
                  <c:v>5</c:v>
                </c:pt>
                <c:pt idx="13255">
                  <c:v>5</c:v>
                </c:pt>
                <c:pt idx="13256">
                  <c:v>9.5</c:v>
                </c:pt>
                <c:pt idx="13257">
                  <c:v>7.5</c:v>
                </c:pt>
                <c:pt idx="13258">
                  <c:v>5</c:v>
                </c:pt>
                <c:pt idx="13259">
                  <c:v>5</c:v>
                </c:pt>
                <c:pt idx="13260">
                  <c:v>5</c:v>
                </c:pt>
                <c:pt idx="13261">
                  <c:v>12.5</c:v>
                </c:pt>
                <c:pt idx="13262">
                  <c:v>5</c:v>
                </c:pt>
                <c:pt idx="13263">
                  <c:v>9.5</c:v>
                </c:pt>
                <c:pt idx="13264">
                  <c:v>7.5</c:v>
                </c:pt>
                <c:pt idx="13265">
                  <c:v>5</c:v>
                </c:pt>
                <c:pt idx="13266">
                  <c:v>7.5</c:v>
                </c:pt>
                <c:pt idx="13267">
                  <c:v>9.5</c:v>
                </c:pt>
                <c:pt idx="13268">
                  <c:v>7.5</c:v>
                </c:pt>
                <c:pt idx="13269">
                  <c:v>5</c:v>
                </c:pt>
                <c:pt idx="13270">
                  <c:v>9.5</c:v>
                </c:pt>
                <c:pt idx="13271">
                  <c:v>17</c:v>
                </c:pt>
                <c:pt idx="13272">
                  <c:v>9.5</c:v>
                </c:pt>
                <c:pt idx="13273">
                  <c:v>9.5</c:v>
                </c:pt>
                <c:pt idx="13274">
                  <c:v>9.5</c:v>
                </c:pt>
                <c:pt idx="13275">
                  <c:v>5</c:v>
                </c:pt>
                <c:pt idx="13276">
                  <c:v>7.5</c:v>
                </c:pt>
                <c:pt idx="13277">
                  <c:v>10</c:v>
                </c:pt>
                <c:pt idx="13278">
                  <c:v>14.25</c:v>
                </c:pt>
                <c:pt idx="13279">
                  <c:v>5</c:v>
                </c:pt>
                <c:pt idx="13280">
                  <c:v>14</c:v>
                </c:pt>
                <c:pt idx="13281">
                  <c:v>5</c:v>
                </c:pt>
                <c:pt idx="13282">
                  <c:v>5</c:v>
                </c:pt>
                <c:pt idx="13283">
                  <c:v>5</c:v>
                </c:pt>
                <c:pt idx="13284">
                  <c:v>5</c:v>
                </c:pt>
                <c:pt idx="13285">
                  <c:v>5</c:v>
                </c:pt>
                <c:pt idx="13286">
                  <c:v>7.5</c:v>
                </c:pt>
                <c:pt idx="13287">
                  <c:v>5</c:v>
                </c:pt>
                <c:pt idx="13288">
                  <c:v>7.5</c:v>
                </c:pt>
                <c:pt idx="13289">
                  <c:v>5</c:v>
                </c:pt>
                <c:pt idx="13290">
                  <c:v>7.5</c:v>
                </c:pt>
                <c:pt idx="13291">
                  <c:v>15</c:v>
                </c:pt>
                <c:pt idx="13292">
                  <c:v>14.5</c:v>
                </c:pt>
                <c:pt idx="13293">
                  <c:v>10</c:v>
                </c:pt>
                <c:pt idx="13294">
                  <c:v>9.5</c:v>
                </c:pt>
                <c:pt idx="13295">
                  <c:v>9.5</c:v>
                </c:pt>
                <c:pt idx="13296">
                  <c:v>7.5</c:v>
                </c:pt>
                <c:pt idx="13297">
                  <c:v>5</c:v>
                </c:pt>
                <c:pt idx="13298">
                  <c:v>16.25</c:v>
                </c:pt>
                <c:pt idx="13299">
                  <c:v>9.5</c:v>
                </c:pt>
                <c:pt idx="13300">
                  <c:v>10</c:v>
                </c:pt>
                <c:pt idx="13301">
                  <c:v>7.5</c:v>
                </c:pt>
                <c:pt idx="13302">
                  <c:v>12.5</c:v>
                </c:pt>
                <c:pt idx="13303">
                  <c:v>5</c:v>
                </c:pt>
                <c:pt idx="13304">
                  <c:v>7.5</c:v>
                </c:pt>
                <c:pt idx="13305">
                  <c:v>5</c:v>
                </c:pt>
                <c:pt idx="13306">
                  <c:v>7.5</c:v>
                </c:pt>
                <c:pt idx="13307">
                  <c:v>9.5</c:v>
                </c:pt>
                <c:pt idx="13308">
                  <c:v>17</c:v>
                </c:pt>
                <c:pt idx="13309">
                  <c:v>14.5</c:v>
                </c:pt>
                <c:pt idx="13310">
                  <c:v>10</c:v>
                </c:pt>
                <c:pt idx="13311">
                  <c:v>10</c:v>
                </c:pt>
                <c:pt idx="13312">
                  <c:v>12.5</c:v>
                </c:pt>
                <c:pt idx="13313">
                  <c:v>7.5</c:v>
                </c:pt>
                <c:pt idx="13314">
                  <c:v>5</c:v>
                </c:pt>
                <c:pt idx="13315">
                  <c:v>5</c:v>
                </c:pt>
                <c:pt idx="13316">
                  <c:v>7.5</c:v>
                </c:pt>
                <c:pt idx="13317">
                  <c:v>12.5</c:v>
                </c:pt>
                <c:pt idx="13318">
                  <c:v>5</c:v>
                </c:pt>
                <c:pt idx="13319">
                  <c:v>7.5</c:v>
                </c:pt>
                <c:pt idx="13320">
                  <c:v>20</c:v>
                </c:pt>
                <c:pt idx="13321">
                  <c:v>6.75</c:v>
                </c:pt>
                <c:pt idx="13322">
                  <c:v>6.5</c:v>
                </c:pt>
                <c:pt idx="13323">
                  <c:v>7.5</c:v>
                </c:pt>
                <c:pt idx="13324">
                  <c:v>5</c:v>
                </c:pt>
                <c:pt idx="13325">
                  <c:v>5</c:v>
                </c:pt>
                <c:pt idx="13326">
                  <c:v>7.5</c:v>
                </c:pt>
                <c:pt idx="13327">
                  <c:v>14.25</c:v>
                </c:pt>
                <c:pt idx="13328">
                  <c:v>14.25</c:v>
                </c:pt>
                <c:pt idx="13329">
                  <c:v>6.5</c:v>
                </c:pt>
                <c:pt idx="13330">
                  <c:v>17.5</c:v>
                </c:pt>
                <c:pt idx="13331">
                  <c:v>9.5</c:v>
                </c:pt>
                <c:pt idx="13332">
                  <c:v>17</c:v>
                </c:pt>
                <c:pt idx="13333">
                  <c:v>22</c:v>
                </c:pt>
                <c:pt idx="13334">
                  <c:v>7.5</c:v>
                </c:pt>
                <c:pt idx="13335">
                  <c:v>7.5</c:v>
                </c:pt>
                <c:pt idx="13336">
                  <c:v>5</c:v>
                </c:pt>
                <c:pt idx="13337">
                  <c:v>14.5</c:v>
                </c:pt>
                <c:pt idx="13338">
                  <c:v>5</c:v>
                </c:pt>
                <c:pt idx="13339">
                  <c:v>5</c:v>
                </c:pt>
                <c:pt idx="13340">
                  <c:v>5</c:v>
                </c:pt>
                <c:pt idx="13341">
                  <c:v>5</c:v>
                </c:pt>
                <c:pt idx="13342">
                  <c:v>9.5</c:v>
                </c:pt>
                <c:pt idx="13343">
                  <c:v>9.5</c:v>
                </c:pt>
                <c:pt idx="13344">
                  <c:v>9.5</c:v>
                </c:pt>
                <c:pt idx="13345">
                  <c:v>7.5</c:v>
                </c:pt>
                <c:pt idx="13346">
                  <c:v>5</c:v>
                </c:pt>
                <c:pt idx="13347">
                  <c:v>5</c:v>
                </c:pt>
                <c:pt idx="13348">
                  <c:v>7.5</c:v>
                </c:pt>
                <c:pt idx="13349">
                  <c:v>7.5</c:v>
                </c:pt>
                <c:pt idx="13350">
                  <c:v>5</c:v>
                </c:pt>
                <c:pt idx="13351">
                  <c:v>5</c:v>
                </c:pt>
                <c:pt idx="13352">
                  <c:v>7.5</c:v>
                </c:pt>
                <c:pt idx="13353">
                  <c:v>9.5</c:v>
                </c:pt>
                <c:pt idx="13354">
                  <c:v>9.5</c:v>
                </c:pt>
                <c:pt idx="13355">
                  <c:v>9.5</c:v>
                </c:pt>
                <c:pt idx="13356">
                  <c:v>5</c:v>
                </c:pt>
                <c:pt idx="13357">
                  <c:v>5</c:v>
                </c:pt>
                <c:pt idx="13358">
                  <c:v>7.5</c:v>
                </c:pt>
                <c:pt idx="13359">
                  <c:v>5</c:v>
                </c:pt>
                <c:pt idx="13360">
                  <c:v>5</c:v>
                </c:pt>
                <c:pt idx="13361">
                  <c:v>14.5</c:v>
                </c:pt>
                <c:pt idx="13362">
                  <c:v>9.5</c:v>
                </c:pt>
                <c:pt idx="13363">
                  <c:v>9.5</c:v>
                </c:pt>
                <c:pt idx="13364">
                  <c:v>5</c:v>
                </c:pt>
                <c:pt idx="13365">
                  <c:v>5</c:v>
                </c:pt>
                <c:pt idx="13366">
                  <c:v>5</c:v>
                </c:pt>
                <c:pt idx="13367">
                  <c:v>10</c:v>
                </c:pt>
                <c:pt idx="13368">
                  <c:v>10</c:v>
                </c:pt>
                <c:pt idx="13369">
                  <c:v>11.5</c:v>
                </c:pt>
                <c:pt idx="13370">
                  <c:v>7.5</c:v>
                </c:pt>
                <c:pt idx="13371">
                  <c:v>7.5</c:v>
                </c:pt>
                <c:pt idx="13372">
                  <c:v>12.5</c:v>
                </c:pt>
                <c:pt idx="13373">
                  <c:v>7.5</c:v>
                </c:pt>
                <c:pt idx="13374">
                  <c:v>7.5</c:v>
                </c:pt>
                <c:pt idx="13375">
                  <c:v>6.5</c:v>
                </c:pt>
                <c:pt idx="13376">
                  <c:v>7.5</c:v>
                </c:pt>
                <c:pt idx="13377">
                  <c:v>16.75</c:v>
                </c:pt>
                <c:pt idx="13378">
                  <c:v>10</c:v>
                </c:pt>
                <c:pt idx="13379">
                  <c:v>17</c:v>
                </c:pt>
                <c:pt idx="13380">
                  <c:v>17</c:v>
                </c:pt>
                <c:pt idx="13381">
                  <c:v>9.5</c:v>
                </c:pt>
                <c:pt idx="13382">
                  <c:v>5</c:v>
                </c:pt>
                <c:pt idx="13383">
                  <c:v>5</c:v>
                </c:pt>
                <c:pt idx="13384">
                  <c:v>5</c:v>
                </c:pt>
                <c:pt idx="13385">
                  <c:v>6.75</c:v>
                </c:pt>
                <c:pt idx="13386">
                  <c:v>7.5</c:v>
                </c:pt>
                <c:pt idx="13387">
                  <c:v>7.5</c:v>
                </c:pt>
                <c:pt idx="13388">
                  <c:v>6.5</c:v>
                </c:pt>
                <c:pt idx="13389">
                  <c:v>7</c:v>
                </c:pt>
                <c:pt idx="13390">
                  <c:v>10</c:v>
                </c:pt>
                <c:pt idx="13391">
                  <c:v>7.5</c:v>
                </c:pt>
                <c:pt idx="13392">
                  <c:v>10</c:v>
                </c:pt>
                <c:pt idx="13393">
                  <c:v>5</c:v>
                </c:pt>
                <c:pt idx="13394">
                  <c:v>10</c:v>
                </c:pt>
                <c:pt idx="13395">
                  <c:v>7.5</c:v>
                </c:pt>
                <c:pt idx="13396">
                  <c:v>5</c:v>
                </c:pt>
                <c:pt idx="13397">
                  <c:v>5</c:v>
                </c:pt>
                <c:pt idx="13398">
                  <c:v>7.5</c:v>
                </c:pt>
                <c:pt idx="13399">
                  <c:v>5</c:v>
                </c:pt>
                <c:pt idx="13400">
                  <c:v>7.5</c:v>
                </c:pt>
                <c:pt idx="13401">
                  <c:v>7.5</c:v>
                </c:pt>
                <c:pt idx="13402">
                  <c:v>10</c:v>
                </c:pt>
                <c:pt idx="13403">
                  <c:v>9.5</c:v>
                </c:pt>
                <c:pt idx="13404">
                  <c:v>9.5</c:v>
                </c:pt>
                <c:pt idx="13405">
                  <c:v>9.5</c:v>
                </c:pt>
                <c:pt idx="13406">
                  <c:v>9.5</c:v>
                </c:pt>
                <c:pt idx="13407">
                  <c:v>9.5</c:v>
                </c:pt>
                <c:pt idx="13408">
                  <c:v>9.5</c:v>
                </c:pt>
                <c:pt idx="13409">
                  <c:v>14.5</c:v>
                </c:pt>
                <c:pt idx="13410">
                  <c:v>10</c:v>
                </c:pt>
                <c:pt idx="13411">
                  <c:v>5</c:v>
                </c:pt>
                <c:pt idx="13412">
                  <c:v>5</c:v>
                </c:pt>
                <c:pt idx="13413">
                  <c:v>5</c:v>
                </c:pt>
                <c:pt idx="13414">
                  <c:v>5</c:v>
                </c:pt>
                <c:pt idx="13415">
                  <c:v>7.5</c:v>
                </c:pt>
                <c:pt idx="13416">
                  <c:v>372</c:v>
                </c:pt>
                <c:pt idx="13417">
                  <c:v>45</c:v>
                </c:pt>
                <c:pt idx="13418">
                  <c:v>22.5</c:v>
                </c:pt>
                <c:pt idx="13419">
                  <c:v>196</c:v>
                </c:pt>
                <c:pt idx="13420">
                  <c:v>10</c:v>
                </c:pt>
                <c:pt idx="13421">
                  <c:v>348.5</c:v>
                </c:pt>
                <c:pt idx="13422">
                  <c:v>15</c:v>
                </c:pt>
                <c:pt idx="13423">
                  <c:v>444.25</c:v>
                </c:pt>
                <c:pt idx="13424">
                  <c:v>158.5</c:v>
                </c:pt>
                <c:pt idx="13425">
                  <c:v>222</c:v>
                </c:pt>
                <c:pt idx="13426">
                  <c:v>85.5</c:v>
                </c:pt>
                <c:pt idx="13427">
                  <c:v>695.5</c:v>
                </c:pt>
                <c:pt idx="13428">
                  <c:v>91.5</c:v>
                </c:pt>
                <c:pt idx="13429">
                  <c:v>251</c:v>
                </c:pt>
                <c:pt idx="13430">
                  <c:v>313.25</c:v>
                </c:pt>
                <c:pt idx="13431">
                  <c:v>286.5</c:v>
                </c:pt>
                <c:pt idx="13432">
                  <c:v>177.5</c:v>
                </c:pt>
                <c:pt idx="13433">
                  <c:v>167.5</c:v>
                </c:pt>
                <c:pt idx="13434">
                  <c:v>380.75</c:v>
                </c:pt>
                <c:pt idx="13435">
                  <c:v>36</c:v>
                </c:pt>
                <c:pt idx="13436">
                  <c:v>488</c:v>
                </c:pt>
                <c:pt idx="13437">
                  <c:v>42.75</c:v>
                </c:pt>
                <c:pt idx="13438">
                  <c:v>149.5</c:v>
                </c:pt>
                <c:pt idx="13439">
                  <c:v>121.5</c:v>
                </c:pt>
                <c:pt idx="13440">
                  <c:v>483.5</c:v>
                </c:pt>
                <c:pt idx="13441">
                  <c:v>423.5</c:v>
                </c:pt>
                <c:pt idx="13442">
                  <c:v>599</c:v>
                </c:pt>
                <c:pt idx="13443">
                  <c:v>28.5</c:v>
                </c:pt>
                <c:pt idx="13444">
                  <c:v>326</c:v>
                </c:pt>
                <c:pt idx="13445">
                  <c:v>151.75</c:v>
                </c:pt>
                <c:pt idx="13446">
                  <c:v>310.5</c:v>
                </c:pt>
                <c:pt idx="13447">
                  <c:v>37.5</c:v>
                </c:pt>
                <c:pt idx="13448">
                  <c:v>27</c:v>
                </c:pt>
                <c:pt idx="13449">
                  <c:v>5</c:v>
                </c:pt>
                <c:pt idx="13450">
                  <c:v>71.25</c:v>
                </c:pt>
                <c:pt idx="13451">
                  <c:v>7.5</c:v>
                </c:pt>
                <c:pt idx="13452">
                  <c:v>471.5</c:v>
                </c:pt>
                <c:pt idx="13453">
                  <c:v>49.5</c:v>
                </c:pt>
                <c:pt idx="13454">
                  <c:v>848</c:v>
                </c:pt>
                <c:pt idx="13455">
                  <c:v>14.25</c:v>
                </c:pt>
                <c:pt idx="13456">
                  <c:v>19</c:v>
                </c:pt>
                <c:pt idx="13457">
                  <c:v>170.25</c:v>
                </c:pt>
                <c:pt idx="13458">
                  <c:v>15</c:v>
                </c:pt>
                <c:pt idx="13459">
                  <c:v>338</c:v>
                </c:pt>
                <c:pt idx="13460">
                  <c:v>326.5</c:v>
                </c:pt>
                <c:pt idx="13461">
                  <c:v>383.75</c:v>
                </c:pt>
                <c:pt idx="13462">
                  <c:v>7.5</c:v>
                </c:pt>
                <c:pt idx="13463">
                  <c:v>70</c:v>
                </c:pt>
                <c:pt idx="13464">
                  <c:v>9.5</c:v>
                </c:pt>
                <c:pt idx="13465">
                  <c:v>264.75</c:v>
                </c:pt>
                <c:pt idx="13466">
                  <c:v>404.75</c:v>
                </c:pt>
                <c:pt idx="13467">
                  <c:v>22.5</c:v>
                </c:pt>
                <c:pt idx="13468">
                  <c:v>406</c:v>
                </c:pt>
                <c:pt idx="13469">
                  <c:v>124</c:v>
                </c:pt>
                <c:pt idx="13470">
                  <c:v>295.25</c:v>
                </c:pt>
                <c:pt idx="13471">
                  <c:v>6.75</c:v>
                </c:pt>
                <c:pt idx="13472">
                  <c:v>11.5</c:v>
                </c:pt>
                <c:pt idx="13473">
                  <c:v>7.5</c:v>
                </c:pt>
                <c:pt idx="13474">
                  <c:v>7.5</c:v>
                </c:pt>
                <c:pt idx="13475">
                  <c:v>5</c:v>
                </c:pt>
                <c:pt idx="13476">
                  <c:v>5</c:v>
                </c:pt>
                <c:pt idx="13477">
                  <c:v>5</c:v>
                </c:pt>
                <c:pt idx="13478">
                  <c:v>7.5</c:v>
                </c:pt>
                <c:pt idx="13479">
                  <c:v>7.5</c:v>
                </c:pt>
                <c:pt idx="13480">
                  <c:v>5</c:v>
                </c:pt>
                <c:pt idx="13481">
                  <c:v>7.5</c:v>
                </c:pt>
                <c:pt idx="13482">
                  <c:v>7.5</c:v>
                </c:pt>
                <c:pt idx="13483">
                  <c:v>5</c:v>
                </c:pt>
                <c:pt idx="13484">
                  <c:v>9.5</c:v>
                </c:pt>
                <c:pt idx="13485">
                  <c:v>9.5</c:v>
                </c:pt>
                <c:pt idx="13486">
                  <c:v>10</c:v>
                </c:pt>
                <c:pt idx="13487">
                  <c:v>17</c:v>
                </c:pt>
                <c:pt idx="13488">
                  <c:v>5</c:v>
                </c:pt>
                <c:pt idx="13489">
                  <c:v>6.5</c:v>
                </c:pt>
                <c:pt idx="13490">
                  <c:v>7.5</c:v>
                </c:pt>
                <c:pt idx="13491">
                  <c:v>7.5</c:v>
                </c:pt>
                <c:pt idx="13492">
                  <c:v>15</c:v>
                </c:pt>
                <c:pt idx="13493">
                  <c:v>5</c:v>
                </c:pt>
                <c:pt idx="13494">
                  <c:v>5</c:v>
                </c:pt>
                <c:pt idx="13495">
                  <c:v>7.5</c:v>
                </c:pt>
                <c:pt idx="13496">
                  <c:v>5</c:v>
                </c:pt>
                <c:pt idx="13497">
                  <c:v>5</c:v>
                </c:pt>
                <c:pt idx="13498">
                  <c:v>5</c:v>
                </c:pt>
                <c:pt idx="13499">
                  <c:v>9.5</c:v>
                </c:pt>
                <c:pt idx="13500">
                  <c:v>15</c:v>
                </c:pt>
                <c:pt idx="13501">
                  <c:v>9.5</c:v>
                </c:pt>
                <c:pt idx="13502">
                  <c:v>15</c:v>
                </c:pt>
                <c:pt idx="13503">
                  <c:v>12.5</c:v>
                </c:pt>
                <c:pt idx="13504">
                  <c:v>7.5</c:v>
                </c:pt>
                <c:pt idx="13505">
                  <c:v>5</c:v>
                </c:pt>
                <c:pt idx="13506">
                  <c:v>7.5</c:v>
                </c:pt>
                <c:pt idx="13507">
                  <c:v>5</c:v>
                </c:pt>
                <c:pt idx="13508">
                  <c:v>5</c:v>
                </c:pt>
                <c:pt idx="13509">
                  <c:v>7.5</c:v>
                </c:pt>
                <c:pt idx="13510">
                  <c:v>5</c:v>
                </c:pt>
                <c:pt idx="13511">
                  <c:v>5</c:v>
                </c:pt>
                <c:pt idx="13512">
                  <c:v>9.5</c:v>
                </c:pt>
                <c:pt idx="13513">
                  <c:v>17.5</c:v>
                </c:pt>
                <c:pt idx="13514">
                  <c:v>9.5</c:v>
                </c:pt>
                <c:pt idx="13515">
                  <c:v>5</c:v>
                </c:pt>
                <c:pt idx="13516">
                  <c:v>9.5</c:v>
                </c:pt>
                <c:pt idx="13517">
                  <c:v>10</c:v>
                </c:pt>
                <c:pt idx="13518">
                  <c:v>7.5</c:v>
                </c:pt>
                <c:pt idx="13519">
                  <c:v>7.5</c:v>
                </c:pt>
                <c:pt idx="13520">
                  <c:v>12.5</c:v>
                </c:pt>
                <c:pt idx="13521">
                  <c:v>7.5</c:v>
                </c:pt>
                <c:pt idx="13522">
                  <c:v>5</c:v>
                </c:pt>
                <c:pt idx="13523">
                  <c:v>5</c:v>
                </c:pt>
                <c:pt idx="13524">
                  <c:v>5</c:v>
                </c:pt>
                <c:pt idx="13525">
                  <c:v>6.5</c:v>
                </c:pt>
                <c:pt idx="13526">
                  <c:v>6.5</c:v>
                </c:pt>
                <c:pt idx="13527">
                  <c:v>7.5</c:v>
                </c:pt>
                <c:pt idx="13528">
                  <c:v>10</c:v>
                </c:pt>
                <c:pt idx="13529">
                  <c:v>9.5</c:v>
                </c:pt>
                <c:pt idx="13530">
                  <c:v>7.5</c:v>
                </c:pt>
                <c:pt idx="13531">
                  <c:v>7.5</c:v>
                </c:pt>
                <c:pt idx="13532">
                  <c:v>5</c:v>
                </c:pt>
                <c:pt idx="13533">
                  <c:v>7.5</c:v>
                </c:pt>
                <c:pt idx="13534">
                  <c:v>7.5</c:v>
                </c:pt>
                <c:pt idx="13535">
                  <c:v>7.5</c:v>
                </c:pt>
                <c:pt idx="13536">
                  <c:v>7.5</c:v>
                </c:pt>
                <c:pt idx="13537">
                  <c:v>5</c:v>
                </c:pt>
                <c:pt idx="13538">
                  <c:v>5</c:v>
                </c:pt>
                <c:pt idx="13539">
                  <c:v>19</c:v>
                </c:pt>
                <c:pt idx="13540">
                  <c:v>7.5</c:v>
                </c:pt>
                <c:pt idx="13541">
                  <c:v>6.75</c:v>
                </c:pt>
                <c:pt idx="13542">
                  <c:v>7.5</c:v>
                </c:pt>
                <c:pt idx="13543">
                  <c:v>9.5</c:v>
                </c:pt>
                <c:pt idx="13544">
                  <c:v>19.25</c:v>
                </c:pt>
                <c:pt idx="13545">
                  <c:v>14.5</c:v>
                </c:pt>
                <c:pt idx="13546">
                  <c:v>10</c:v>
                </c:pt>
                <c:pt idx="13547">
                  <c:v>9.5</c:v>
                </c:pt>
                <c:pt idx="13548">
                  <c:v>7.5</c:v>
                </c:pt>
                <c:pt idx="13549">
                  <c:v>7.5</c:v>
                </c:pt>
                <c:pt idx="13550">
                  <c:v>10</c:v>
                </c:pt>
                <c:pt idx="13551">
                  <c:v>5</c:v>
                </c:pt>
                <c:pt idx="13552">
                  <c:v>5</c:v>
                </c:pt>
                <c:pt idx="13553">
                  <c:v>5</c:v>
                </c:pt>
                <c:pt idx="13554">
                  <c:v>7.5</c:v>
                </c:pt>
                <c:pt idx="13555">
                  <c:v>9.5</c:v>
                </c:pt>
                <c:pt idx="13556">
                  <c:v>10</c:v>
                </c:pt>
                <c:pt idx="13557">
                  <c:v>9.5</c:v>
                </c:pt>
                <c:pt idx="13558">
                  <c:v>10</c:v>
                </c:pt>
                <c:pt idx="13559">
                  <c:v>10</c:v>
                </c:pt>
                <c:pt idx="13560">
                  <c:v>5</c:v>
                </c:pt>
                <c:pt idx="13561">
                  <c:v>5</c:v>
                </c:pt>
                <c:pt idx="13562">
                  <c:v>5</c:v>
                </c:pt>
                <c:pt idx="13563">
                  <c:v>5</c:v>
                </c:pt>
                <c:pt idx="13564">
                  <c:v>6.75</c:v>
                </c:pt>
                <c:pt idx="13565">
                  <c:v>7.5</c:v>
                </c:pt>
                <c:pt idx="13566">
                  <c:v>5</c:v>
                </c:pt>
                <c:pt idx="13567">
                  <c:v>6.75</c:v>
                </c:pt>
                <c:pt idx="13568">
                  <c:v>7.5</c:v>
                </c:pt>
                <c:pt idx="13569">
                  <c:v>10</c:v>
                </c:pt>
                <c:pt idx="13570">
                  <c:v>9.5</c:v>
                </c:pt>
                <c:pt idx="13571">
                  <c:v>5</c:v>
                </c:pt>
                <c:pt idx="13572">
                  <c:v>7.5</c:v>
                </c:pt>
                <c:pt idx="13573">
                  <c:v>5</c:v>
                </c:pt>
                <c:pt idx="13574">
                  <c:v>10</c:v>
                </c:pt>
                <c:pt idx="13575">
                  <c:v>14.5</c:v>
                </c:pt>
                <c:pt idx="13576">
                  <c:v>5</c:v>
                </c:pt>
                <c:pt idx="13577">
                  <c:v>5</c:v>
                </c:pt>
                <c:pt idx="13578">
                  <c:v>6.75</c:v>
                </c:pt>
                <c:pt idx="13579">
                  <c:v>7.5</c:v>
                </c:pt>
                <c:pt idx="13580">
                  <c:v>11.75</c:v>
                </c:pt>
                <c:pt idx="13581">
                  <c:v>7.5</c:v>
                </c:pt>
                <c:pt idx="13582">
                  <c:v>6.5</c:v>
                </c:pt>
                <c:pt idx="13583">
                  <c:v>7.5</c:v>
                </c:pt>
                <c:pt idx="13584">
                  <c:v>5</c:v>
                </c:pt>
                <c:pt idx="13585">
                  <c:v>5</c:v>
                </c:pt>
                <c:pt idx="13586">
                  <c:v>7.5</c:v>
                </c:pt>
                <c:pt idx="13587">
                  <c:v>7.5</c:v>
                </c:pt>
                <c:pt idx="13588">
                  <c:v>15</c:v>
                </c:pt>
                <c:pt idx="13589">
                  <c:v>5</c:v>
                </c:pt>
                <c:pt idx="13590">
                  <c:v>12.5</c:v>
                </c:pt>
                <c:pt idx="13591">
                  <c:v>12.5</c:v>
                </c:pt>
                <c:pt idx="13592">
                  <c:v>5</c:v>
                </c:pt>
                <c:pt idx="13593">
                  <c:v>7.5</c:v>
                </c:pt>
                <c:pt idx="13594">
                  <c:v>9.5</c:v>
                </c:pt>
                <c:pt idx="13595">
                  <c:v>5</c:v>
                </c:pt>
                <c:pt idx="13596">
                  <c:v>9.5</c:v>
                </c:pt>
                <c:pt idx="13597">
                  <c:v>7.5</c:v>
                </c:pt>
                <c:pt idx="13598">
                  <c:v>10</c:v>
                </c:pt>
                <c:pt idx="13599">
                  <c:v>10</c:v>
                </c:pt>
                <c:pt idx="13600">
                  <c:v>10</c:v>
                </c:pt>
                <c:pt idx="13601">
                  <c:v>5</c:v>
                </c:pt>
                <c:pt idx="13602">
                  <c:v>7.5</c:v>
                </c:pt>
                <c:pt idx="13603">
                  <c:v>5</c:v>
                </c:pt>
                <c:pt idx="13604">
                  <c:v>15</c:v>
                </c:pt>
                <c:pt idx="13605">
                  <c:v>9.5</c:v>
                </c:pt>
                <c:pt idx="13606">
                  <c:v>9.5</c:v>
                </c:pt>
                <c:pt idx="13607">
                  <c:v>7.5</c:v>
                </c:pt>
                <c:pt idx="13608">
                  <c:v>12.5</c:v>
                </c:pt>
                <c:pt idx="13609">
                  <c:v>5</c:v>
                </c:pt>
                <c:pt idx="13610">
                  <c:v>7.5</c:v>
                </c:pt>
                <c:pt idx="13611">
                  <c:v>7.5</c:v>
                </c:pt>
                <c:pt idx="13612">
                  <c:v>5</c:v>
                </c:pt>
                <c:pt idx="13613">
                  <c:v>7.5</c:v>
                </c:pt>
                <c:pt idx="13614">
                  <c:v>7.5</c:v>
                </c:pt>
                <c:pt idx="13615">
                  <c:v>5</c:v>
                </c:pt>
                <c:pt idx="13616">
                  <c:v>7.5</c:v>
                </c:pt>
                <c:pt idx="13617">
                  <c:v>5</c:v>
                </c:pt>
                <c:pt idx="13618">
                  <c:v>14.5</c:v>
                </c:pt>
                <c:pt idx="13619">
                  <c:v>9.5</c:v>
                </c:pt>
                <c:pt idx="13620">
                  <c:v>14.5</c:v>
                </c:pt>
                <c:pt idx="13621">
                  <c:v>10</c:v>
                </c:pt>
                <c:pt idx="13622">
                  <c:v>16.25</c:v>
                </c:pt>
                <c:pt idx="13623">
                  <c:v>9.5</c:v>
                </c:pt>
                <c:pt idx="13624">
                  <c:v>14.5</c:v>
                </c:pt>
                <c:pt idx="13625">
                  <c:v>10</c:v>
                </c:pt>
                <c:pt idx="13626">
                  <c:v>7.5</c:v>
                </c:pt>
                <c:pt idx="13627">
                  <c:v>7.5</c:v>
                </c:pt>
                <c:pt idx="13628">
                  <c:v>7.5</c:v>
                </c:pt>
                <c:pt idx="13629">
                  <c:v>5</c:v>
                </c:pt>
                <c:pt idx="13630">
                  <c:v>5</c:v>
                </c:pt>
                <c:pt idx="13631">
                  <c:v>7.5</c:v>
                </c:pt>
                <c:pt idx="13632">
                  <c:v>5</c:v>
                </c:pt>
                <c:pt idx="13633">
                  <c:v>5</c:v>
                </c:pt>
                <c:pt idx="13634">
                  <c:v>7.5</c:v>
                </c:pt>
                <c:pt idx="13635">
                  <c:v>5</c:v>
                </c:pt>
                <c:pt idx="13636">
                  <c:v>5</c:v>
                </c:pt>
                <c:pt idx="13637">
                  <c:v>5</c:v>
                </c:pt>
                <c:pt idx="13638">
                  <c:v>5</c:v>
                </c:pt>
                <c:pt idx="13639">
                  <c:v>5</c:v>
                </c:pt>
                <c:pt idx="13640">
                  <c:v>7.5</c:v>
                </c:pt>
                <c:pt idx="13641">
                  <c:v>9.5</c:v>
                </c:pt>
                <c:pt idx="13642">
                  <c:v>9.5</c:v>
                </c:pt>
                <c:pt idx="13643">
                  <c:v>5</c:v>
                </c:pt>
                <c:pt idx="13644">
                  <c:v>5</c:v>
                </c:pt>
                <c:pt idx="13645">
                  <c:v>7.5</c:v>
                </c:pt>
                <c:pt idx="13646">
                  <c:v>5</c:v>
                </c:pt>
                <c:pt idx="13647">
                  <c:v>5</c:v>
                </c:pt>
                <c:pt idx="13648">
                  <c:v>7.5</c:v>
                </c:pt>
                <c:pt idx="13649">
                  <c:v>7.5</c:v>
                </c:pt>
                <c:pt idx="13650">
                  <c:v>7.5</c:v>
                </c:pt>
                <c:pt idx="13651">
                  <c:v>5</c:v>
                </c:pt>
                <c:pt idx="13652">
                  <c:v>7.5</c:v>
                </c:pt>
                <c:pt idx="13653">
                  <c:v>7.5</c:v>
                </c:pt>
                <c:pt idx="13654">
                  <c:v>9.5</c:v>
                </c:pt>
                <c:pt idx="13655">
                  <c:v>10</c:v>
                </c:pt>
                <c:pt idx="13656">
                  <c:v>7.5</c:v>
                </c:pt>
                <c:pt idx="13657">
                  <c:v>5</c:v>
                </c:pt>
                <c:pt idx="13658">
                  <c:v>9.5</c:v>
                </c:pt>
                <c:pt idx="13659">
                  <c:v>6.75</c:v>
                </c:pt>
                <c:pt idx="13660">
                  <c:v>5</c:v>
                </c:pt>
                <c:pt idx="13661">
                  <c:v>5</c:v>
                </c:pt>
                <c:pt idx="13662">
                  <c:v>7.5</c:v>
                </c:pt>
                <c:pt idx="13663">
                  <c:v>7.5</c:v>
                </c:pt>
                <c:pt idx="13664">
                  <c:v>5</c:v>
                </c:pt>
                <c:pt idx="13665">
                  <c:v>5</c:v>
                </c:pt>
                <c:pt idx="13666">
                  <c:v>5</c:v>
                </c:pt>
                <c:pt idx="13667">
                  <c:v>9.5</c:v>
                </c:pt>
                <c:pt idx="13668">
                  <c:v>9.5</c:v>
                </c:pt>
                <c:pt idx="13669">
                  <c:v>22</c:v>
                </c:pt>
                <c:pt idx="13670">
                  <c:v>10</c:v>
                </c:pt>
                <c:pt idx="13671">
                  <c:v>6.5</c:v>
                </c:pt>
                <c:pt idx="13672">
                  <c:v>15</c:v>
                </c:pt>
                <c:pt idx="13673">
                  <c:v>5</c:v>
                </c:pt>
                <c:pt idx="13674">
                  <c:v>7.5</c:v>
                </c:pt>
                <c:pt idx="13675">
                  <c:v>5</c:v>
                </c:pt>
                <c:pt idx="13676">
                  <c:v>5</c:v>
                </c:pt>
                <c:pt idx="13677">
                  <c:v>5</c:v>
                </c:pt>
                <c:pt idx="13678">
                  <c:v>11.75</c:v>
                </c:pt>
                <c:pt idx="13679">
                  <c:v>12.5</c:v>
                </c:pt>
                <c:pt idx="13680">
                  <c:v>7.5</c:v>
                </c:pt>
                <c:pt idx="13681">
                  <c:v>16.25</c:v>
                </c:pt>
                <c:pt idx="13682">
                  <c:v>14.5</c:v>
                </c:pt>
                <c:pt idx="13683">
                  <c:v>14.5</c:v>
                </c:pt>
                <c:pt idx="13684">
                  <c:v>7.5</c:v>
                </c:pt>
                <c:pt idx="13685">
                  <c:v>5</c:v>
                </c:pt>
                <c:pt idx="13686">
                  <c:v>14.5</c:v>
                </c:pt>
                <c:pt idx="13687">
                  <c:v>15</c:v>
                </c:pt>
                <c:pt idx="13688">
                  <c:v>17</c:v>
                </c:pt>
                <c:pt idx="13689">
                  <c:v>5</c:v>
                </c:pt>
                <c:pt idx="13690">
                  <c:v>7.5</c:v>
                </c:pt>
                <c:pt idx="13691">
                  <c:v>10</c:v>
                </c:pt>
                <c:pt idx="13692">
                  <c:v>9.5</c:v>
                </c:pt>
                <c:pt idx="13693">
                  <c:v>10</c:v>
                </c:pt>
                <c:pt idx="13694">
                  <c:v>7.5</c:v>
                </c:pt>
                <c:pt idx="13695">
                  <c:v>5</c:v>
                </c:pt>
                <c:pt idx="13696">
                  <c:v>5</c:v>
                </c:pt>
                <c:pt idx="13697">
                  <c:v>7.5</c:v>
                </c:pt>
                <c:pt idx="13698">
                  <c:v>6.5</c:v>
                </c:pt>
                <c:pt idx="13699">
                  <c:v>7.5</c:v>
                </c:pt>
                <c:pt idx="13700">
                  <c:v>5</c:v>
                </c:pt>
                <c:pt idx="13701">
                  <c:v>7.5</c:v>
                </c:pt>
                <c:pt idx="13702">
                  <c:v>5</c:v>
                </c:pt>
                <c:pt idx="13703">
                  <c:v>9.5</c:v>
                </c:pt>
                <c:pt idx="13704">
                  <c:v>14.5</c:v>
                </c:pt>
                <c:pt idx="13705">
                  <c:v>9.5</c:v>
                </c:pt>
                <c:pt idx="13706">
                  <c:v>9.5</c:v>
                </c:pt>
                <c:pt idx="13707">
                  <c:v>5</c:v>
                </c:pt>
                <c:pt idx="13708">
                  <c:v>10</c:v>
                </c:pt>
                <c:pt idx="13709">
                  <c:v>7.5</c:v>
                </c:pt>
                <c:pt idx="13710">
                  <c:v>5</c:v>
                </c:pt>
                <c:pt idx="13711">
                  <c:v>5</c:v>
                </c:pt>
                <c:pt idx="13712">
                  <c:v>5</c:v>
                </c:pt>
                <c:pt idx="13713">
                  <c:v>7.5</c:v>
                </c:pt>
                <c:pt idx="13714">
                  <c:v>5</c:v>
                </c:pt>
                <c:pt idx="13715">
                  <c:v>11.75</c:v>
                </c:pt>
                <c:pt idx="13716">
                  <c:v>7.5</c:v>
                </c:pt>
                <c:pt idx="13717">
                  <c:v>7.5</c:v>
                </c:pt>
                <c:pt idx="13718">
                  <c:v>5</c:v>
                </c:pt>
                <c:pt idx="13719">
                  <c:v>5</c:v>
                </c:pt>
                <c:pt idx="13720">
                  <c:v>5</c:v>
                </c:pt>
                <c:pt idx="13721">
                  <c:v>22.5</c:v>
                </c:pt>
                <c:pt idx="13722">
                  <c:v>10</c:v>
                </c:pt>
                <c:pt idx="13723">
                  <c:v>10</c:v>
                </c:pt>
                <c:pt idx="13724">
                  <c:v>10</c:v>
                </c:pt>
                <c:pt idx="13725">
                  <c:v>7.5</c:v>
                </c:pt>
                <c:pt idx="13726">
                  <c:v>5</c:v>
                </c:pt>
                <c:pt idx="13727">
                  <c:v>6.5</c:v>
                </c:pt>
                <c:pt idx="13728">
                  <c:v>7.5</c:v>
                </c:pt>
                <c:pt idx="13729">
                  <c:v>5</c:v>
                </c:pt>
                <c:pt idx="13730">
                  <c:v>10</c:v>
                </c:pt>
                <c:pt idx="13731">
                  <c:v>5</c:v>
                </c:pt>
                <c:pt idx="13732">
                  <c:v>7.5</c:v>
                </c:pt>
                <c:pt idx="13733">
                  <c:v>10</c:v>
                </c:pt>
                <c:pt idx="13734">
                  <c:v>9.5</c:v>
                </c:pt>
                <c:pt idx="13735">
                  <c:v>9.5</c:v>
                </c:pt>
                <c:pt idx="13736">
                  <c:v>5</c:v>
                </c:pt>
                <c:pt idx="13737">
                  <c:v>15</c:v>
                </c:pt>
                <c:pt idx="13738">
                  <c:v>5</c:v>
                </c:pt>
                <c:pt idx="13739">
                  <c:v>7.5</c:v>
                </c:pt>
                <c:pt idx="13740">
                  <c:v>5</c:v>
                </c:pt>
                <c:pt idx="13741">
                  <c:v>12.5</c:v>
                </c:pt>
                <c:pt idx="13742">
                  <c:v>5</c:v>
                </c:pt>
                <c:pt idx="13743">
                  <c:v>5</c:v>
                </c:pt>
                <c:pt idx="13744">
                  <c:v>5</c:v>
                </c:pt>
                <c:pt idx="13745">
                  <c:v>9.5</c:v>
                </c:pt>
                <c:pt idx="13746">
                  <c:v>5</c:v>
                </c:pt>
                <c:pt idx="13747">
                  <c:v>5</c:v>
                </c:pt>
                <c:pt idx="13748">
                  <c:v>5</c:v>
                </c:pt>
                <c:pt idx="13749">
                  <c:v>12.5</c:v>
                </c:pt>
                <c:pt idx="13750">
                  <c:v>7.5</c:v>
                </c:pt>
                <c:pt idx="13751">
                  <c:v>5</c:v>
                </c:pt>
                <c:pt idx="13752">
                  <c:v>7.5</c:v>
                </c:pt>
                <c:pt idx="13753">
                  <c:v>5</c:v>
                </c:pt>
                <c:pt idx="13754">
                  <c:v>9.5</c:v>
                </c:pt>
                <c:pt idx="13755">
                  <c:v>10</c:v>
                </c:pt>
                <c:pt idx="13756">
                  <c:v>12.5</c:v>
                </c:pt>
                <c:pt idx="13757">
                  <c:v>5</c:v>
                </c:pt>
                <c:pt idx="13758">
                  <c:v>10</c:v>
                </c:pt>
                <c:pt idx="13759">
                  <c:v>5</c:v>
                </c:pt>
                <c:pt idx="13760">
                  <c:v>6.75</c:v>
                </c:pt>
                <c:pt idx="13761">
                  <c:v>5</c:v>
                </c:pt>
                <c:pt idx="13762">
                  <c:v>12.5</c:v>
                </c:pt>
                <c:pt idx="13763">
                  <c:v>7.5</c:v>
                </c:pt>
                <c:pt idx="13764">
                  <c:v>7.5</c:v>
                </c:pt>
                <c:pt idx="13765">
                  <c:v>6.5</c:v>
                </c:pt>
                <c:pt idx="13766">
                  <c:v>5</c:v>
                </c:pt>
                <c:pt idx="13767">
                  <c:v>9.5</c:v>
                </c:pt>
                <c:pt idx="13768">
                  <c:v>17</c:v>
                </c:pt>
                <c:pt idx="13769">
                  <c:v>9.5</c:v>
                </c:pt>
                <c:pt idx="13770">
                  <c:v>9.5</c:v>
                </c:pt>
                <c:pt idx="13771">
                  <c:v>14.25</c:v>
                </c:pt>
                <c:pt idx="13772">
                  <c:v>7.5</c:v>
                </c:pt>
                <c:pt idx="13773">
                  <c:v>5</c:v>
                </c:pt>
                <c:pt idx="13774">
                  <c:v>5</c:v>
                </c:pt>
                <c:pt idx="13775">
                  <c:v>5</c:v>
                </c:pt>
                <c:pt idx="13776">
                  <c:v>7.5</c:v>
                </c:pt>
                <c:pt idx="13777">
                  <c:v>5</c:v>
                </c:pt>
                <c:pt idx="13778">
                  <c:v>7.5</c:v>
                </c:pt>
                <c:pt idx="13779">
                  <c:v>5</c:v>
                </c:pt>
                <c:pt idx="13780">
                  <c:v>5</c:v>
                </c:pt>
                <c:pt idx="13781">
                  <c:v>14.5</c:v>
                </c:pt>
                <c:pt idx="13782">
                  <c:v>6.5</c:v>
                </c:pt>
                <c:pt idx="13783">
                  <c:v>9.5</c:v>
                </c:pt>
                <c:pt idx="13784">
                  <c:v>11.75</c:v>
                </c:pt>
                <c:pt idx="13785">
                  <c:v>5</c:v>
                </c:pt>
                <c:pt idx="13786">
                  <c:v>6.5</c:v>
                </c:pt>
                <c:pt idx="13787">
                  <c:v>7.5</c:v>
                </c:pt>
                <c:pt idx="13788">
                  <c:v>7.5</c:v>
                </c:pt>
                <c:pt idx="13789">
                  <c:v>5</c:v>
                </c:pt>
                <c:pt idx="13790">
                  <c:v>7.5</c:v>
                </c:pt>
                <c:pt idx="13791">
                  <c:v>6.75</c:v>
                </c:pt>
                <c:pt idx="13792">
                  <c:v>14.5</c:v>
                </c:pt>
                <c:pt idx="13793">
                  <c:v>9.5</c:v>
                </c:pt>
                <c:pt idx="13794">
                  <c:v>6.5</c:v>
                </c:pt>
                <c:pt idx="13795">
                  <c:v>7.5</c:v>
                </c:pt>
                <c:pt idx="13796">
                  <c:v>5</c:v>
                </c:pt>
                <c:pt idx="13797">
                  <c:v>5</c:v>
                </c:pt>
                <c:pt idx="13798">
                  <c:v>7.5</c:v>
                </c:pt>
                <c:pt idx="13799">
                  <c:v>6.75</c:v>
                </c:pt>
                <c:pt idx="13800">
                  <c:v>5</c:v>
                </c:pt>
                <c:pt idx="13801">
                  <c:v>7.5</c:v>
                </c:pt>
                <c:pt idx="13802">
                  <c:v>5</c:v>
                </c:pt>
                <c:pt idx="13803">
                  <c:v>14</c:v>
                </c:pt>
                <c:pt idx="13804">
                  <c:v>11.5</c:v>
                </c:pt>
                <c:pt idx="13805">
                  <c:v>5</c:v>
                </c:pt>
                <c:pt idx="13806">
                  <c:v>14</c:v>
                </c:pt>
                <c:pt idx="13807">
                  <c:v>7.5</c:v>
                </c:pt>
                <c:pt idx="13808">
                  <c:v>6.75</c:v>
                </c:pt>
                <c:pt idx="13809">
                  <c:v>9.5</c:v>
                </c:pt>
                <c:pt idx="13810">
                  <c:v>9.5</c:v>
                </c:pt>
                <c:pt idx="13811">
                  <c:v>10</c:v>
                </c:pt>
                <c:pt idx="13812">
                  <c:v>6.5</c:v>
                </c:pt>
                <c:pt idx="13813">
                  <c:v>5</c:v>
                </c:pt>
                <c:pt idx="13814">
                  <c:v>5</c:v>
                </c:pt>
                <c:pt idx="13815">
                  <c:v>7.5</c:v>
                </c:pt>
                <c:pt idx="13816">
                  <c:v>5</c:v>
                </c:pt>
                <c:pt idx="13817">
                  <c:v>5</c:v>
                </c:pt>
                <c:pt idx="13818">
                  <c:v>5</c:v>
                </c:pt>
                <c:pt idx="13819">
                  <c:v>5</c:v>
                </c:pt>
                <c:pt idx="13820">
                  <c:v>12.5</c:v>
                </c:pt>
                <c:pt idx="13821">
                  <c:v>6.75</c:v>
                </c:pt>
                <c:pt idx="13822">
                  <c:v>5</c:v>
                </c:pt>
                <c:pt idx="13823">
                  <c:v>14.5</c:v>
                </c:pt>
                <c:pt idx="13824">
                  <c:v>10</c:v>
                </c:pt>
                <c:pt idx="13825">
                  <c:v>9.5</c:v>
                </c:pt>
                <c:pt idx="13826">
                  <c:v>5</c:v>
                </c:pt>
                <c:pt idx="13827">
                  <c:v>7.5</c:v>
                </c:pt>
                <c:pt idx="13828">
                  <c:v>14.5</c:v>
                </c:pt>
                <c:pt idx="13829">
                  <c:v>10</c:v>
                </c:pt>
                <c:pt idx="13830">
                  <c:v>14.5</c:v>
                </c:pt>
                <c:pt idx="13831">
                  <c:v>9.5</c:v>
                </c:pt>
                <c:pt idx="13832">
                  <c:v>10</c:v>
                </c:pt>
                <c:pt idx="13833">
                  <c:v>5</c:v>
                </c:pt>
                <c:pt idx="13834">
                  <c:v>5</c:v>
                </c:pt>
                <c:pt idx="13835">
                  <c:v>7.5</c:v>
                </c:pt>
                <c:pt idx="13836">
                  <c:v>11.75</c:v>
                </c:pt>
                <c:pt idx="13837">
                  <c:v>6.5</c:v>
                </c:pt>
                <c:pt idx="13838">
                  <c:v>5</c:v>
                </c:pt>
                <c:pt idx="13839">
                  <c:v>9.5</c:v>
                </c:pt>
                <c:pt idx="13840">
                  <c:v>5</c:v>
                </c:pt>
                <c:pt idx="13841">
                  <c:v>5</c:v>
                </c:pt>
                <c:pt idx="13842">
                  <c:v>5</c:v>
                </c:pt>
                <c:pt idx="13843">
                  <c:v>5</c:v>
                </c:pt>
                <c:pt idx="13844">
                  <c:v>5</c:v>
                </c:pt>
                <c:pt idx="13845">
                  <c:v>7.5</c:v>
                </c:pt>
                <c:pt idx="13846">
                  <c:v>9.5</c:v>
                </c:pt>
                <c:pt idx="13847">
                  <c:v>9.5</c:v>
                </c:pt>
                <c:pt idx="13848">
                  <c:v>9.5</c:v>
                </c:pt>
                <c:pt idx="13849">
                  <c:v>7.5</c:v>
                </c:pt>
                <c:pt idx="13850">
                  <c:v>5</c:v>
                </c:pt>
                <c:pt idx="13851">
                  <c:v>11.5</c:v>
                </c:pt>
                <c:pt idx="13852">
                  <c:v>5</c:v>
                </c:pt>
                <c:pt idx="13853">
                  <c:v>7.5</c:v>
                </c:pt>
                <c:pt idx="13854">
                  <c:v>5</c:v>
                </c:pt>
                <c:pt idx="13855">
                  <c:v>7.5</c:v>
                </c:pt>
                <c:pt idx="13856">
                  <c:v>5</c:v>
                </c:pt>
                <c:pt idx="13857">
                  <c:v>5</c:v>
                </c:pt>
                <c:pt idx="13858">
                  <c:v>12.5</c:v>
                </c:pt>
                <c:pt idx="13859">
                  <c:v>5</c:v>
                </c:pt>
                <c:pt idx="13860">
                  <c:v>7.5</c:v>
                </c:pt>
                <c:pt idx="13861">
                  <c:v>7.5</c:v>
                </c:pt>
                <c:pt idx="13862">
                  <c:v>7.5</c:v>
                </c:pt>
                <c:pt idx="13863">
                  <c:v>9.5</c:v>
                </c:pt>
                <c:pt idx="13864">
                  <c:v>22</c:v>
                </c:pt>
                <c:pt idx="13865">
                  <c:v>9.5</c:v>
                </c:pt>
                <c:pt idx="13866">
                  <c:v>17</c:v>
                </c:pt>
                <c:pt idx="13867">
                  <c:v>9.5</c:v>
                </c:pt>
                <c:pt idx="13868">
                  <c:v>5</c:v>
                </c:pt>
                <c:pt idx="13869">
                  <c:v>5</c:v>
                </c:pt>
                <c:pt idx="13870">
                  <c:v>7.5</c:v>
                </c:pt>
                <c:pt idx="13871">
                  <c:v>7.5</c:v>
                </c:pt>
                <c:pt idx="13872">
                  <c:v>7.5</c:v>
                </c:pt>
                <c:pt idx="13873">
                  <c:v>5</c:v>
                </c:pt>
                <c:pt idx="13874">
                  <c:v>5</c:v>
                </c:pt>
                <c:pt idx="13875">
                  <c:v>14.5</c:v>
                </c:pt>
                <c:pt idx="13876">
                  <c:v>14.5</c:v>
                </c:pt>
                <c:pt idx="13877">
                  <c:v>5</c:v>
                </c:pt>
                <c:pt idx="13878">
                  <c:v>7.5</c:v>
                </c:pt>
                <c:pt idx="13879">
                  <c:v>5</c:v>
                </c:pt>
                <c:pt idx="13880">
                  <c:v>5</c:v>
                </c:pt>
                <c:pt idx="13881">
                  <c:v>7.5</c:v>
                </c:pt>
                <c:pt idx="13882">
                  <c:v>7.5</c:v>
                </c:pt>
                <c:pt idx="13883">
                  <c:v>7.5</c:v>
                </c:pt>
                <c:pt idx="13884">
                  <c:v>5</c:v>
                </c:pt>
                <c:pt idx="13885">
                  <c:v>5</c:v>
                </c:pt>
                <c:pt idx="13886">
                  <c:v>14.5</c:v>
                </c:pt>
                <c:pt idx="13887">
                  <c:v>10</c:v>
                </c:pt>
                <c:pt idx="13888">
                  <c:v>9.5</c:v>
                </c:pt>
                <c:pt idx="13889">
                  <c:v>10</c:v>
                </c:pt>
                <c:pt idx="13890">
                  <c:v>9.5</c:v>
                </c:pt>
                <c:pt idx="13891">
                  <c:v>5</c:v>
                </c:pt>
                <c:pt idx="13892">
                  <c:v>7.5</c:v>
                </c:pt>
                <c:pt idx="13893">
                  <c:v>5</c:v>
                </c:pt>
                <c:pt idx="13894">
                  <c:v>7.5</c:v>
                </c:pt>
                <c:pt idx="13895">
                  <c:v>5</c:v>
                </c:pt>
                <c:pt idx="13896">
                  <c:v>5</c:v>
                </c:pt>
                <c:pt idx="13897">
                  <c:v>7.5</c:v>
                </c:pt>
                <c:pt idx="13898">
                  <c:v>5</c:v>
                </c:pt>
                <c:pt idx="13899">
                  <c:v>7.5</c:v>
                </c:pt>
                <c:pt idx="13900">
                  <c:v>7.5</c:v>
                </c:pt>
                <c:pt idx="13901">
                  <c:v>10</c:v>
                </c:pt>
                <c:pt idx="13902">
                  <c:v>14.5</c:v>
                </c:pt>
                <c:pt idx="13903">
                  <c:v>5</c:v>
                </c:pt>
                <c:pt idx="13904">
                  <c:v>7.5</c:v>
                </c:pt>
                <c:pt idx="13905">
                  <c:v>5</c:v>
                </c:pt>
                <c:pt idx="13906">
                  <c:v>6.75</c:v>
                </c:pt>
                <c:pt idx="13907">
                  <c:v>15</c:v>
                </c:pt>
                <c:pt idx="13908">
                  <c:v>5</c:v>
                </c:pt>
                <c:pt idx="13909">
                  <c:v>6.75</c:v>
                </c:pt>
                <c:pt idx="13910">
                  <c:v>9.5</c:v>
                </c:pt>
                <c:pt idx="13911">
                  <c:v>7.5</c:v>
                </c:pt>
                <c:pt idx="13912">
                  <c:v>14.5</c:v>
                </c:pt>
                <c:pt idx="13913">
                  <c:v>14.5</c:v>
                </c:pt>
                <c:pt idx="13914">
                  <c:v>5</c:v>
                </c:pt>
                <c:pt idx="13915">
                  <c:v>5</c:v>
                </c:pt>
                <c:pt idx="13916">
                  <c:v>5</c:v>
                </c:pt>
                <c:pt idx="13917">
                  <c:v>5</c:v>
                </c:pt>
                <c:pt idx="13918">
                  <c:v>5</c:v>
                </c:pt>
                <c:pt idx="13919">
                  <c:v>5</c:v>
                </c:pt>
                <c:pt idx="13920">
                  <c:v>15</c:v>
                </c:pt>
                <c:pt idx="13921">
                  <c:v>6.5</c:v>
                </c:pt>
                <c:pt idx="13922">
                  <c:v>6.5</c:v>
                </c:pt>
                <c:pt idx="13923">
                  <c:v>5</c:v>
                </c:pt>
                <c:pt idx="13924">
                  <c:v>5</c:v>
                </c:pt>
                <c:pt idx="13925">
                  <c:v>6.75</c:v>
                </c:pt>
                <c:pt idx="13926">
                  <c:v>15</c:v>
                </c:pt>
                <c:pt idx="13927">
                  <c:v>10</c:v>
                </c:pt>
                <c:pt idx="13928">
                  <c:v>7.5</c:v>
                </c:pt>
                <c:pt idx="13929">
                  <c:v>5</c:v>
                </c:pt>
                <c:pt idx="13930">
                  <c:v>7.5</c:v>
                </c:pt>
                <c:pt idx="13931">
                  <c:v>11.75</c:v>
                </c:pt>
                <c:pt idx="13932">
                  <c:v>5</c:v>
                </c:pt>
                <c:pt idx="13933">
                  <c:v>7.5</c:v>
                </c:pt>
                <c:pt idx="13934">
                  <c:v>7.5</c:v>
                </c:pt>
                <c:pt idx="13935">
                  <c:v>7.5</c:v>
                </c:pt>
                <c:pt idx="13936">
                  <c:v>6.75</c:v>
                </c:pt>
                <c:pt idx="13937">
                  <c:v>5</c:v>
                </c:pt>
                <c:pt idx="13938">
                  <c:v>7.5</c:v>
                </c:pt>
                <c:pt idx="13939">
                  <c:v>10</c:v>
                </c:pt>
                <c:pt idx="13940">
                  <c:v>9.5</c:v>
                </c:pt>
                <c:pt idx="13941">
                  <c:v>9.5</c:v>
                </c:pt>
                <c:pt idx="13942">
                  <c:v>9.5</c:v>
                </c:pt>
                <c:pt idx="13943">
                  <c:v>7.5</c:v>
                </c:pt>
                <c:pt idx="13944">
                  <c:v>7.5</c:v>
                </c:pt>
                <c:pt idx="13945">
                  <c:v>7.5</c:v>
                </c:pt>
                <c:pt idx="13946">
                  <c:v>5</c:v>
                </c:pt>
                <c:pt idx="13947">
                  <c:v>9.5</c:v>
                </c:pt>
                <c:pt idx="13948">
                  <c:v>9.5</c:v>
                </c:pt>
                <c:pt idx="13949">
                  <c:v>5</c:v>
                </c:pt>
                <c:pt idx="13950">
                  <c:v>12.5</c:v>
                </c:pt>
                <c:pt idx="13951">
                  <c:v>5</c:v>
                </c:pt>
                <c:pt idx="13952">
                  <c:v>12.5</c:v>
                </c:pt>
                <c:pt idx="13953">
                  <c:v>19.25</c:v>
                </c:pt>
                <c:pt idx="13954">
                  <c:v>12.5</c:v>
                </c:pt>
                <c:pt idx="13955">
                  <c:v>5</c:v>
                </c:pt>
                <c:pt idx="13956">
                  <c:v>7.5</c:v>
                </c:pt>
                <c:pt idx="13957">
                  <c:v>9.5</c:v>
                </c:pt>
                <c:pt idx="13958">
                  <c:v>14.5</c:v>
                </c:pt>
                <c:pt idx="13959">
                  <c:v>9.5</c:v>
                </c:pt>
                <c:pt idx="13960">
                  <c:v>10</c:v>
                </c:pt>
                <c:pt idx="13961">
                  <c:v>22</c:v>
                </c:pt>
                <c:pt idx="13962">
                  <c:v>10</c:v>
                </c:pt>
                <c:pt idx="13963">
                  <c:v>10</c:v>
                </c:pt>
                <c:pt idx="13964">
                  <c:v>5</c:v>
                </c:pt>
                <c:pt idx="13965">
                  <c:v>7.5</c:v>
                </c:pt>
                <c:pt idx="13966">
                  <c:v>6.5</c:v>
                </c:pt>
                <c:pt idx="13967">
                  <c:v>7.5</c:v>
                </c:pt>
                <c:pt idx="13968">
                  <c:v>5</c:v>
                </c:pt>
                <c:pt idx="13969">
                  <c:v>7.5</c:v>
                </c:pt>
                <c:pt idx="13970">
                  <c:v>12.5</c:v>
                </c:pt>
                <c:pt idx="13971">
                  <c:v>5</c:v>
                </c:pt>
                <c:pt idx="13972">
                  <c:v>9.5</c:v>
                </c:pt>
                <c:pt idx="13973">
                  <c:v>9.5</c:v>
                </c:pt>
                <c:pt idx="13974">
                  <c:v>9.5</c:v>
                </c:pt>
                <c:pt idx="13975">
                  <c:v>9.5</c:v>
                </c:pt>
                <c:pt idx="13976">
                  <c:v>15</c:v>
                </c:pt>
                <c:pt idx="13977">
                  <c:v>7.5</c:v>
                </c:pt>
                <c:pt idx="13978">
                  <c:v>9.5</c:v>
                </c:pt>
                <c:pt idx="13979">
                  <c:v>6.75</c:v>
                </c:pt>
                <c:pt idx="13980">
                  <c:v>6.75</c:v>
                </c:pt>
                <c:pt idx="13981">
                  <c:v>5</c:v>
                </c:pt>
                <c:pt idx="13982">
                  <c:v>6.75</c:v>
                </c:pt>
                <c:pt idx="13983">
                  <c:v>5</c:v>
                </c:pt>
                <c:pt idx="13984">
                  <c:v>5</c:v>
                </c:pt>
                <c:pt idx="13985">
                  <c:v>6.75</c:v>
                </c:pt>
                <c:pt idx="13986">
                  <c:v>5</c:v>
                </c:pt>
                <c:pt idx="13987">
                  <c:v>9.5</c:v>
                </c:pt>
                <c:pt idx="13988">
                  <c:v>5</c:v>
                </c:pt>
                <c:pt idx="13989">
                  <c:v>12.5</c:v>
                </c:pt>
                <c:pt idx="13990">
                  <c:v>5</c:v>
                </c:pt>
                <c:pt idx="13991">
                  <c:v>6.75</c:v>
                </c:pt>
                <c:pt idx="13992">
                  <c:v>5</c:v>
                </c:pt>
                <c:pt idx="13993">
                  <c:v>7.5</c:v>
                </c:pt>
                <c:pt idx="13994">
                  <c:v>7.5</c:v>
                </c:pt>
                <c:pt idx="13995">
                  <c:v>15</c:v>
                </c:pt>
                <c:pt idx="13996">
                  <c:v>6.5</c:v>
                </c:pt>
                <c:pt idx="13997">
                  <c:v>6.75</c:v>
                </c:pt>
                <c:pt idx="13998">
                  <c:v>9.5</c:v>
                </c:pt>
                <c:pt idx="13999">
                  <c:v>17</c:v>
                </c:pt>
                <c:pt idx="14000">
                  <c:v>9.5</c:v>
                </c:pt>
                <c:pt idx="14001">
                  <c:v>9.5</c:v>
                </c:pt>
                <c:pt idx="14002">
                  <c:v>5</c:v>
                </c:pt>
                <c:pt idx="14003">
                  <c:v>5</c:v>
                </c:pt>
                <c:pt idx="14004">
                  <c:v>5</c:v>
                </c:pt>
                <c:pt idx="14005">
                  <c:v>5</c:v>
                </c:pt>
                <c:pt idx="14006">
                  <c:v>5</c:v>
                </c:pt>
                <c:pt idx="14007">
                  <c:v>7.5</c:v>
                </c:pt>
                <c:pt idx="14008">
                  <c:v>5</c:v>
                </c:pt>
                <c:pt idx="14009">
                  <c:v>6.75</c:v>
                </c:pt>
                <c:pt idx="14010">
                  <c:v>5</c:v>
                </c:pt>
                <c:pt idx="14011">
                  <c:v>5</c:v>
                </c:pt>
                <c:pt idx="14012">
                  <c:v>5</c:v>
                </c:pt>
                <c:pt idx="14013">
                  <c:v>7.5</c:v>
                </c:pt>
                <c:pt idx="14014">
                  <c:v>14.5</c:v>
                </c:pt>
                <c:pt idx="14015">
                  <c:v>7.5</c:v>
                </c:pt>
                <c:pt idx="14016">
                  <c:v>5</c:v>
                </c:pt>
                <c:pt idx="14017">
                  <c:v>5</c:v>
                </c:pt>
                <c:pt idx="14018">
                  <c:v>5</c:v>
                </c:pt>
                <c:pt idx="14019">
                  <c:v>7.5</c:v>
                </c:pt>
                <c:pt idx="14020">
                  <c:v>5</c:v>
                </c:pt>
                <c:pt idx="14021">
                  <c:v>7.5</c:v>
                </c:pt>
                <c:pt idx="14022">
                  <c:v>9.5</c:v>
                </c:pt>
                <c:pt idx="14023">
                  <c:v>9.5</c:v>
                </c:pt>
                <c:pt idx="14024">
                  <c:v>9.5</c:v>
                </c:pt>
                <c:pt idx="14025">
                  <c:v>15</c:v>
                </c:pt>
                <c:pt idx="14026">
                  <c:v>10</c:v>
                </c:pt>
                <c:pt idx="14027">
                  <c:v>5</c:v>
                </c:pt>
                <c:pt idx="14028">
                  <c:v>11.75</c:v>
                </c:pt>
                <c:pt idx="14029">
                  <c:v>5</c:v>
                </c:pt>
                <c:pt idx="14030">
                  <c:v>5</c:v>
                </c:pt>
                <c:pt idx="14031">
                  <c:v>5</c:v>
                </c:pt>
                <c:pt idx="14032">
                  <c:v>14</c:v>
                </c:pt>
                <c:pt idx="14033">
                  <c:v>5</c:v>
                </c:pt>
                <c:pt idx="14034">
                  <c:v>5</c:v>
                </c:pt>
                <c:pt idx="14035">
                  <c:v>6.5</c:v>
                </c:pt>
                <c:pt idx="14036">
                  <c:v>5</c:v>
                </c:pt>
                <c:pt idx="14037">
                  <c:v>5</c:v>
                </c:pt>
                <c:pt idx="14038">
                  <c:v>5</c:v>
                </c:pt>
                <c:pt idx="14039">
                  <c:v>5</c:v>
                </c:pt>
                <c:pt idx="14040">
                  <c:v>7.5</c:v>
                </c:pt>
                <c:pt idx="14041">
                  <c:v>9.5</c:v>
                </c:pt>
                <c:pt idx="14042">
                  <c:v>5</c:v>
                </c:pt>
                <c:pt idx="14043">
                  <c:v>7.5</c:v>
                </c:pt>
                <c:pt idx="14044">
                  <c:v>7.5</c:v>
                </c:pt>
                <c:pt idx="14045">
                  <c:v>7.5</c:v>
                </c:pt>
                <c:pt idx="14046">
                  <c:v>14.25</c:v>
                </c:pt>
                <c:pt idx="14047">
                  <c:v>7.5</c:v>
                </c:pt>
                <c:pt idx="14048">
                  <c:v>5</c:v>
                </c:pt>
                <c:pt idx="14049">
                  <c:v>5</c:v>
                </c:pt>
                <c:pt idx="14050">
                  <c:v>6.75</c:v>
                </c:pt>
                <c:pt idx="14051">
                  <c:v>7.5</c:v>
                </c:pt>
                <c:pt idx="14052">
                  <c:v>5</c:v>
                </c:pt>
                <c:pt idx="14053">
                  <c:v>12.5</c:v>
                </c:pt>
                <c:pt idx="14054">
                  <c:v>5</c:v>
                </c:pt>
                <c:pt idx="14055">
                  <c:v>9.5</c:v>
                </c:pt>
                <c:pt idx="14056">
                  <c:v>7.5</c:v>
                </c:pt>
                <c:pt idx="14057">
                  <c:v>5</c:v>
                </c:pt>
                <c:pt idx="14058">
                  <c:v>10</c:v>
                </c:pt>
                <c:pt idx="14059">
                  <c:v>5</c:v>
                </c:pt>
                <c:pt idx="14060">
                  <c:v>10</c:v>
                </c:pt>
                <c:pt idx="14061">
                  <c:v>10</c:v>
                </c:pt>
                <c:pt idx="14062">
                  <c:v>5</c:v>
                </c:pt>
                <c:pt idx="14063">
                  <c:v>5</c:v>
                </c:pt>
                <c:pt idx="14064">
                  <c:v>5</c:v>
                </c:pt>
                <c:pt idx="14065">
                  <c:v>7.5</c:v>
                </c:pt>
                <c:pt idx="14066">
                  <c:v>5</c:v>
                </c:pt>
                <c:pt idx="14067">
                  <c:v>7.5</c:v>
                </c:pt>
                <c:pt idx="14068">
                  <c:v>5</c:v>
                </c:pt>
                <c:pt idx="14069">
                  <c:v>5</c:v>
                </c:pt>
                <c:pt idx="14070">
                  <c:v>14.5</c:v>
                </c:pt>
                <c:pt idx="14071">
                  <c:v>9.5</c:v>
                </c:pt>
                <c:pt idx="14072">
                  <c:v>9.5</c:v>
                </c:pt>
                <c:pt idx="14073">
                  <c:v>9.5</c:v>
                </c:pt>
                <c:pt idx="14074">
                  <c:v>17</c:v>
                </c:pt>
                <c:pt idx="14075">
                  <c:v>9.5</c:v>
                </c:pt>
                <c:pt idx="14076">
                  <c:v>7.5</c:v>
                </c:pt>
                <c:pt idx="14077">
                  <c:v>7.5</c:v>
                </c:pt>
                <c:pt idx="14078">
                  <c:v>7.5</c:v>
                </c:pt>
                <c:pt idx="14079">
                  <c:v>5</c:v>
                </c:pt>
                <c:pt idx="14080">
                  <c:v>5</c:v>
                </c:pt>
                <c:pt idx="14081">
                  <c:v>7.5</c:v>
                </c:pt>
                <c:pt idx="14082">
                  <c:v>6.75</c:v>
                </c:pt>
                <c:pt idx="14083">
                  <c:v>5</c:v>
                </c:pt>
                <c:pt idx="14084">
                  <c:v>5</c:v>
                </c:pt>
                <c:pt idx="14085">
                  <c:v>5</c:v>
                </c:pt>
                <c:pt idx="14086">
                  <c:v>5</c:v>
                </c:pt>
                <c:pt idx="14087">
                  <c:v>20</c:v>
                </c:pt>
                <c:pt idx="14088">
                  <c:v>7.5</c:v>
                </c:pt>
                <c:pt idx="14089">
                  <c:v>17.5</c:v>
                </c:pt>
                <c:pt idx="14090">
                  <c:v>9.5</c:v>
                </c:pt>
                <c:pt idx="14091">
                  <c:v>10</c:v>
                </c:pt>
                <c:pt idx="14092">
                  <c:v>10</c:v>
                </c:pt>
                <c:pt idx="14093">
                  <c:v>10</c:v>
                </c:pt>
                <c:pt idx="14094">
                  <c:v>5</c:v>
                </c:pt>
                <c:pt idx="14095">
                  <c:v>10</c:v>
                </c:pt>
                <c:pt idx="14096">
                  <c:v>9.5</c:v>
                </c:pt>
                <c:pt idx="14097">
                  <c:v>5</c:v>
                </c:pt>
                <c:pt idx="14098">
                  <c:v>7.5</c:v>
                </c:pt>
                <c:pt idx="14099">
                  <c:v>6.5</c:v>
                </c:pt>
                <c:pt idx="14100">
                  <c:v>5</c:v>
                </c:pt>
                <c:pt idx="14101">
                  <c:v>6.5</c:v>
                </c:pt>
                <c:pt idx="14102">
                  <c:v>5</c:v>
                </c:pt>
                <c:pt idx="14103">
                  <c:v>5</c:v>
                </c:pt>
                <c:pt idx="14104">
                  <c:v>5</c:v>
                </c:pt>
                <c:pt idx="14105">
                  <c:v>5</c:v>
                </c:pt>
                <c:pt idx="14106">
                  <c:v>10</c:v>
                </c:pt>
                <c:pt idx="14107">
                  <c:v>16.25</c:v>
                </c:pt>
                <c:pt idx="14108">
                  <c:v>14.5</c:v>
                </c:pt>
                <c:pt idx="14109">
                  <c:v>14.5</c:v>
                </c:pt>
                <c:pt idx="14110">
                  <c:v>5</c:v>
                </c:pt>
                <c:pt idx="14111">
                  <c:v>5</c:v>
                </c:pt>
                <c:pt idx="14112">
                  <c:v>5</c:v>
                </c:pt>
                <c:pt idx="14113">
                  <c:v>5</c:v>
                </c:pt>
                <c:pt idx="14114">
                  <c:v>5</c:v>
                </c:pt>
                <c:pt idx="14115">
                  <c:v>15</c:v>
                </c:pt>
                <c:pt idx="14116">
                  <c:v>9.5</c:v>
                </c:pt>
                <c:pt idx="14117">
                  <c:v>9.5</c:v>
                </c:pt>
                <c:pt idx="14118">
                  <c:v>14.5</c:v>
                </c:pt>
                <c:pt idx="14119">
                  <c:v>14.5</c:v>
                </c:pt>
                <c:pt idx="14120">
                  <c:v>9.5</c:v>
                </c:pt>
                <c:pt idx="14121">
                  <c:v>9.5</c:v>
                </c:pt>
                <c:pt idx="14122">
                  <c:v>14.5</c:v>
                </c:pt>
                <c:pt idx="14123">
                  <c:v>9.5</c:v>
                </c:pt>
                <c:pt idx="14124">
                  <c:v>14.5</c:v>
                </c:pt>
                <c:pt idx="14125">
                  <c:v>6.75</c:v>
                </c:pt>
                <c:pt idx="14126">
                  <c:v>6.75</c:v>
                </c:pt>
                <c:pt idx="14127">
                  <c:v>7.5</c:v>
                </c:pt>
                <c:pt idx="14128">
                  <c:v>10</c:v>
                </c:pt>
                <c:pt idx="14129">
                  <c:v>7.5</c:v>
                </c:pt>
                <c:pt idx="14130">
                  <c:v>5</c:v>
                </c:pt>
                <c:pt idx="14131">
                  <c:v>5</c:v>
                </c:pt>
                <c:pt idx="14132">
                  <c:v>5</c:v>
                </c:pt>
                <c:pt idx="14133">
                  <c:v>14.5</c:v>
                </c:pt>
                <c:pt idx="14134">
                  <c:v>16.25</c:v>
                </c:pt>
                <c:pt idx="14135">
                  <c:v>5</c:v>
                </c:pt>
                <c:pt idx="14136">
                  <c:v>7.5</c:v>
                </c:pt>
                <c:pt idx="14137">
                  <c:v>7.5</c:v>
                </c:pt>
                <c:pt idx="14138">
                  <c:v>5</c:v>
                </c:pt>
                <c:pt idx="14139">
                  <c:v>5</c:v>
                </c:pt>
                <c:pt idx="14140">
                  <c:v>12.5</c:v>
                </c:pt>
                <c:pt idx="14141">
                  <c:v>7.5</c:v>
                </c:pt>
                <c:pt idx="14142">
                  <c:v>9.5</c:v>
                </c:pt>
                <c:pt idx="14143">
                  <c:v>5</c:v>
                </c:pt>
                <c:pt idx="14144">
                  <c:v>5</c:v>
                </c:pt>
                <c:pt idx="14145">
                  <c:v>10</c:v>
                </c:pt>
                <c:pt idx="14146">
                  <c:v>5</c:v>
                </c:pt>
                <c:pt idx="14147">
                  <c:v>11.5</c:v>
                </c:pt>
                <c:pt idx="14148">
                  <c:v>7.5</c:v>
                </c:pt>
                <c:pt idx="14149">
                  <c:v>12.5</c:v>
                </c:pt>
                <c:pt idx="14150">
                  <c:v>5</c:v>
                </c:pt>
                <c:pt idx="14151">
                  <c:v>12.5</c:v>
                </c:pt>
                <c:pt idx="14152">
                  <c:v>11.75</c:v>
                </c:pt>
                <c:pt idx="14153">
                  <c:v>9.5</c:v>
                </c:pt>
                <c:pt idx="14154">
                  <c:v>9.5</c:v>
                </c:pt>
                <c:pt idx="14155">
                  <c:v>5</c:v>
                </c:pt>
                <c:pt idx="14156">
                  <c:v>7.5</c:v>
                </c:pt>
                <c:pt idx="14157">
                  <c:v>6.5</c:v>
                </c:pt>
                <c:pt idx="14158">
                  <c:v>6.5</c:v>
                </c:pt>
                <c:pt idx="14159">
                  <c:v>5</c:v>
                </c:pt>
                <c:pt idx="14160">
                  <c:v>5</c:v>
                </c:pt>
                <c:pt idx="14161">
                  <c:v>6.5</c:v>
                </c:pt>
                <c:pt idx="14162">
                  <c:v>17</c:v>
                </c:pt>
                <c:pt idx="14163">
                  <c:v>9.5</c:v>
                </c:pt>
                <c:pt idx="14164">
                  <c:v>9.5</c:v>
                </c:pt>
                <c:pt idx="14165">
                  <c:v>10</c:v>
                </c:pt>
                <c:pt idx="14166">
                  <c:v>9.5</c:v>
                </c:pt>
                <c:pt idx="14167">
                  <c:v>14</c:v>
                </c:pt>
                <c:pt idx="14168">
                  <c:v>9.5</c:v>
                </c:pt>
                <c:pt idx="14169">
                  <c:v>5</c:v>
                </c:pt>
                <c:pt idx="14170">
                  <c:v>6.5</c:v>
                </c:pt>
                <c:pt idx="14171">
                  <c:v>5</c:v>
                </c:pt>
                <c:pt idx="14172">
                  <c:v>5</c:v>
                </c:pt>
                <c:pt idx="14173">
                  <c:v>5</c:v>
                </c:pt>
                <c:pt idx="14174">
                  <c:v>10</c:v>
                </c:pt>
                <c:pt idx="14175">
                  <c:v>6.5</c:v>
                </c:pt>
                <c:pt idx="14176">
                  <c:v>14.5</c:v>
                </c:pt>
                <c:pt idx="14177">
                  <c:v>9.5</c:v>
                </c:pt>
                <c:pt idx="14178">
                  <c:v>22</c:v>
                </c:pt>
                <c:pt idx="14179">
                  <c:v>9.5</c:v>
                </c:pt>
                <c:pt idx="14180">
                  <c:v>17.5</c:v>
                </c:pt>
                <c:pt idx="14181">
                  <c:v>6.5</c:v>
                </c:pt>
                <c:pt idx="14182">
                  <c:v>6.75</c:v>
                </c:pt>
                <c:pt idx="14183">
                  <c:v>7.5</c:v>
                </c:pt>
                <c:pt idx="14184">
                  <c:v>20</c:v>
                </c:pt>
                <c:pt idx="14185">
                  <c:v>5</c:v>
                </c:pt>
                <c:pt idx="14186">
                  <c:v>5</c:v>
                </c:pt>
                <c:pt idx="14187">
                  <c:v>5</c:v>
                </c:pt>
                <c:pt idx="14188">
                  <c:v>5</c:v>
                </c:pt>
                <c:pt idx="14189">
                  <c:v>7.5</c:v>
                </c:pt>
                <c:pt idx="14190">
                  <c:v>9.5</c:v>
                </c:pt>
                <c:pt idx="14191">
                  <c:v>9.5</c:v>
                </c:pt>
                <c:pt idx="14192">
                  <c:v>9.5</c:v>
                </c:pt>
                <c:pt idx="14193">
                  <c:v>9.5</c:v>
                </c:pt>
                <c:pt idx="14194">
                  <c:v>9.5</c:v>
                </c:pt>
                <c:pt idx="14195">
                  <c:v>9.5</c:v>
                </c:pt>
                <c:pt idx="14196">
                  <c:v>9.5</c:v>
                </c:pt>
                <c:pt idx="14197">
                  <c:v>9.5</c:v>
                </c:pt>
                <c:pt idx="14198">
                  <c:v>10</c:v>
                </c:pt>
                <c:pt idx="14199">
                  <c:v>10</c:v>
                </c:pt>
                <c:pt idx="14200">
                  <c:v>9.5</c:v>
                </c:pt>
                <c:pt idx="14201">
                  <c:v>5</c:v>
                </c:pt>
                <c:pt idx="14202">
                  <c:v>7.5</c:v>
                </c:pt>
                <c:pt idx="14203">
                  <c:v>7.5</c:v>
                </c:pt>
                <c:pt idx="14204">
                  <c:v>12.5</c:v>
                </c:pt>
                <c:pt idx="14205">
                  <c:v>7.5</c:v>
                </c:pt>
                <c:pt idx="14206">
                  <c:v>5</c:v>
                </c:pt>
                <c:pt idx="14207">
                  <c:v>7.5</c:v>
                </c:pt>
                <c:pt idx="14208">
                  <c:v>5</c:v>
                </c:pt>
                <c:pt idx="14209">
                  <c:v>7.5</c:v>
                </c:pt>
                <c:pt idx="14210">
                  <c:v>7.5</c:v>
                </c:pt>
                <c:pt idx="14211">
                  <c:v>7.5</c:v>
                </c:pt>
                <c:pt idx="14212">
                  <c:v>14.5</c:v>
                </c:pt>
                <c:pt idx="14213">
                  <c:v>9.5</c:v>
                </c:pt>
                <c:pt idx="14214">
                  <c:v>5</c:v>
                </c:pt>
                <c:pt idx="14215">
                  <c:v>7.5</c:v>
                </c:pt>
                <c:pt idx="14216">
                  <c:v>5</c:v>
                </c:pt>
                <c:pt idx="14217">
                  <c:v>5</c:v>
                </c:pt>
                <c:pt idx="14218">
                  <c:v>7.5</c:v>
                </c:pt>
                <c:pt idx="14219">
                  <c:v>5</c:v>
                </c:pt>
                <c:pt idx="14220">
                  <c:v>7.5</c:v>
                </c:pt>
                <c:pt idx="14221">
                  <c:v>5</c:v>
                </c:pt>
                <c:pt idx="14222">
                  <c:v>5</c:v>
                </c:pt>
                <c:pt idx="14223">
                  <c:v>7.5</c:v>
                </c:pt>
                <c:pt idx="14224">
                  <c:v>9.5</c:v>
                </c:pt>
                <c:pt idx="14225">
                  <c:v>14.5</c:v>
                </c:pt>
                <c:pt idx="14226">
                  <c:v>10</c:v>
                </c:pt>
                <c:pt idx="14227">
                  <c:v>10</c:v>
                </c:pt>
                <c:pt idx="14228">
                  <c:v>17</c:v>
                </c:pt>
                <c:pt idx="14229">
                  <c:v>9.5</c:v>
                </c:pt>
                <c:pt idx="14230">
                  <c:v>5</c:v>
                </c:pt>
                <c:pt idx="14231">
                  <c:v>5</c:v>
                </c:pt>
                <c:pt idx="14232">
                  <c:v>16.75</c:v>
                </c:pt>
                <c:pt idx="14233">
                  <c:v>7.5</c:v>
                </c:pt>
                <c:pt idx="14234">
                  <c:v>5</c:v>
                </c:pt>
                <c:pt idx="14235">
                  <c:v>5</c:v>
                </c:pt>
                <c:pt idx="14236">
                  <c:v>12.5</c:v>
                </c:pt>
                <c:pt idx="14237">
                  <c:v>5</c:v>
                </c:pt>
                <c:pt idx="14238">
                  <c:v>5</c:v>
                </c:pt>
                <c:pt idx="14239">
                  <c:v>5</c:v>
                </c:pt>
                <c:pt idx="14240">
                  <c:v>7.5</c:v>
                </c:pt>
                <c:pt idx="14241">
                  <c:v>5</c:v>
                </c:pt>
                <c:pt idx="14242">
                  <c:v>9.5</c:v>
                </c:pt>
                <c:pt idx="14243">
                  <c:v>9.5</c:v>
                </c:pt>
                <c:pt idx="14244">
                  <c:v>15</c:v>
                </c:pt>
                <c:pt idx="14245">
                  <c:v>9.5</c:v>
                </c:pt>
                <c:pt idx="14246">
                  <c:v>21</c:v>
                </c:pt>
                <c:pt idx="14247">
                  <c:v>7.5</c:v>
                </c:pt>
                <c:pt idx="14248">
                  <c:v>5</c:v>
                </c:pt>
                <c:pt idx="14249">
                  <c:v>7.5</c:v>
                </c:pt>
                <c:pt idx="14250">
                  <c:v>12.5</c:v>
                </c:pt>
                <c:pt idx="14251">
                  <c:v>7.5</c:v>
                </c:pt>
                <c:pt idx="14252">
                  <c:v>5</c:v>
                </c:pt>
                <c:pt idx="14253">
                  <c:v>7.5</c:v>
                </c:pt>
                <c:pt idx="14254">
                  <c:v>6.5</c:v>
                </c:pt>
                <c:pt idx="14255">
                  <c:v>7.5</c:v>
                </c:pt>
                <c:pt idx="14256">
                  <c:v>7.5</c:v>
                </c:pt>
                <c:pt idx="14257">
                  <c:v>12.5</c:v>
                </c:pt>
                <c:pt idx="14258">
                  <c:v>5</c:v>
                </c:pt>
                <c:pt idx="14259">
                  <c:v>5</c:v>
                </c:pt>
                <c:pt idx="14260">
                  <c:v>7.5</c:v>
                </c:pt>
                <c:pt idx="14261">
                  <c:v>6.75</c:v>
                </c:pt>
                <c:pt idx="14262">
                  <c:v>9.5</c:v>
                </c:pt>
                <c:pt idx="14263">
                  <c:v>9.5</c:v>
                </c:pt>
                <c:pt idx="14264">
                  <c:v>9.5</c:v>
                </c:pt>
                <c:pt idx="14265">
                  <c:v>9.5</c:v>
                </c:pt>
                <c:pt idx="14266">
                  <c:v>9.5</c:v>
                </c:pt>
                <c:pt idx="14267">
                  <c:v>9.5</c:v>
                </c:pt>
                <c:pt idx="14268">
                  <c:v>10</c:v>
                </c:pt>
                <c:pt idx="14269">
                  <c:v>10</c:v>
                </c:pt>
                <c:pt idx="14270">
                  <c:v>5</c:v>
                </c:pt>
                <c:pt idx="14271">
                  <c:v>7.5</c:v>
                </c:pt>
                <c:pt idx="14272">
                  <c:v>5</c:v>
                </c:pt>
                <c:pt idx="14273">
                  <c:v>102.5</c:v>
                </c:pt>
                <c:pt idx="14274">
                  <c:v>11</c:v>
                </c:pt>
                <c:pt idx="14275">
                  <c:v>5</c:v>
                </c:pt>
                <c:pt idx="14276">
                  <c:v>5</c:v>
                </c:pt>
                <c:pt idx="14277">
                  <c:v>9.5</c:v>
                </c:pt>
                <c:pt idx="14278">
                  <c:v>9.5</c:v>
                </c:pt>
                <c:pt idx="14279">
                  <c:v>22.5</c:v>
                </c:pt>
                <c:pt idx="14280">
                  <c:v>9.5</c:v>
                </c:pt>
                <c:pt idx="14281">
                  <c:v>10</c:v>
                </c:pt>
                <c:pt idx="14282">
                  <c:v>10</c:v>
                </c:pt>
                <c:pt idx="14283">
                  <c:v>6.75</c:v>
                </c:pt>
                <c:pt idx="14284">
                  <c:v>7.5</c:v>
                </c:pt>
                <c:pt idx="14285">
                  <c:v>5</c:v>
                </c:pt>
                <c:pt idx="14286">
                  <c:v>5</c:v>
                </c:pt>
                <c:pt idx="14287">
                  <c:v>5</c:v>
                </c:pt>
                <c:pt idx="14288">
                  <c:v>7.5</c:v>
                </c:pt>
                <c:pt idx="14289">
                  <c:v>5</c:v>
                </c:pt>
                <c:pt idx="14290">
                  <c:v>5</c:v>
                </c:pt>
                <c:pt idx="14291">
                  <c:v>5</c:v>
                </c:pt>
                <c:pt idx="14292">
                  <c:v>5</c:v>
                </c:pt>
                <c:pt idx="14293">
                  <c:v>12.5</c:v>
                </c:pt>
                <c:pt idx="14294">
                  <c:v>5</c:v>
                </c:pt>
                <c:pt idx="14295">
                  <c:v>5</c:v>
                </c:pt>
                <c:pt idx="14296">
                  <c:v>7.5</c:v>
                </c:pt>
                <c:pt idx="14297">
                  <c:v>7.5</c:v>
                </c:pt>
                <c:pt idx="14298">
                  <c:v>9.5</c:v>
                </c:pt>
                <c:pt idx="14299">
                  <c:v>17</c:v>
                </c:pt>
                <c:pt idx="14300">
                  <c:v>9.5</c:v>
                </c:pt>
                <c:pt idx="14301">
                  <c:v>9.5</c:v>
                </c:pt>
                <c:pt idx="14302">
                  <c:v>9.5</c:v>
                </c:pt>
                <c:pt idx="14303">
                  <c:v>5</c:v>
                </c:pt>
                <c:pt idx="14304">
                  <c:v>15</c:v>
                </c:pt>
                <c:pt idx="14305">
                  <c:v>10</c:v>
                </c:pt>
                <c:pt idx="14306">
                  <c:v>9.5</c:v>
                </c:pt>
                <c:pt idx="14307">
                  <c:v>7.5</c:v>
                </c:pt>
                <c:pt idx="14308">
                  <c:v>5</c:v>
                </c:pt>
                <c:pt idx="14309">
                  <c:v>12.5</c:v>
                </c:pt>
                <c:pt idx="14310">
                  <c:v>13</c:v>
                </c:pt>
                <c:pt idx="14311">
                  <c:v>28.5</c:v>
                </c:pt>
                <c:pt idx="14312">
                  <c:v>28.5</c:v>
                </c:pt>
                <c:pt idx="14313">
                  <c:v>222.5</c:v>
                </c:pt>
                <c:pt idx="14314">
                  <c:v>51.5</c:v>
                </c:pt>
                <c:pt idx="14315">
                  <c:v>21.75</c:v>
                </c:pt>
                <c:pt idx="14316">
                  <c:v>22.5</c:v>
                </c:pt>
                <c:pt idx="14317">
                  <c:v>107</c:v>
                </c:pt>
                <c:pt idx="14318">
                  <c:v>7.5</c:v>
                </c:pt>
                <c:pt idx="14319">
                  <c:v>444.75</c:v>
                </c:pt>
                <c:pt idx="14320">
                  <c:v>28.5</c:v>
                </c:pt>
                <c:pt idx="14321">
                  <c:v>166.75</c:v>
                </c:pt>
                <c:pt idx="14322">
                  <c:v>325.5</c:v>
                </c:pt>
                <c:pt idx="14323">
                  <c:v>36.75</c:v>
                </c:pt>
                <c:pt idx="14324">
                  <c:v>42.75</c:v>
                </c:pt>
                <c:pt idx="14325">
                  <c:v>21</c:v>
                </c:pt>
                <c:pt idx="14326">
                  <c:v>320</c:v>
                </c:pt>
                <c:pt idx="14327">
                  <c:v>123</c:v>
                </c:pt>
                <c:pt idx="14328">
                  <c:v>14.25</c:v>
                </c:pt>
                <c:pt idx="14329">
                  <c:v>111.5</c:v>
                </c:pt>
                <c:pt idx="14330">
                  <c:v>153.5</c:v>
                </c:pt>
                <c:pt idx="14331">
                  <c:v>19</c:v>
                </c:pt>
                <c:pt idx="14332">
                  <c:v>9.5</c:v>
                </c:pt>
                <c:pt idx="14333">
                  <c:v>864</c:v>
                </c:pt>
                <c:pt idx="14334">
                  <c:v>7.5</c:v>
                </c:pt>
                <c:pt idx="14335">
                  <c:v>410.25</c:v>
                </c:pt>
                <c:pt idx="14336">
                  <c:v>134.5</c:v>
                </c:pt>
                <c:pt idx="14337">
                  <c:v>28.5</c:v>
                </c:pt>
                <c:pt idx="14338">
                  <c:v>9.5</c:v>
                </c:pt>
                <c:pt idx="14339">
                  <c:v>963</c:v>
                </c:pt>
                <c:pt idx="14340">
                  <c:v>180</c:v>
                </c:pt>
                <c:pt idx="14341">
                  <c:v>341.5</c:v>
                </c:pt>
                <c:pt idx="14342">
                  <c:v>354</c:v>
                </c:pt>
                <c:pt idx="14343">
                  <c:v>14.25</c:v>
                </c:pt>
                <c:pt idx="14344">
                  <c:v>9.5</c:v>
                </c:pt>
                <c:pt idx="14345">
                  <c:v>201</c:v>
                </c:pt>
                <c:pt idx="14346">
                  <c:v>28.5</c:v>
                </c:pt>
                <c:pt idx="14347">
                  <c:v>10</c:v>
                </c:pt>
                <c:pt idx="14348">
                  <c:v>102</c:v>
                </c:pt>
                <c:pt idx="14349">
                  <c:v>20</c:v>
                </c:pt>
                <c:pt idx="14350">
                  <c:v>349.5</c:v>
                </c:pt>
                <c:pt idx="14351">
                  <c:v>9.5</c:v>
                </c:pt>
                <c:pt idx="14352">
                  <c:v>326.75</c:v>
                </c:pt>
                <c:pt idx="14353">
                  <c:v>60</c:v>
                </c:pt>
                <c:pt idx="14354">
                  <c:v>252.25</c:v>
                </c:pt>
                <c:pt idx="14355">
                  <c:v>21.75</c:v>
                </c:pt>
                <c:pt idx="14356">
                  <c:v>541.5</c:v>
                </c:pt>
                <c:pt idx="14357">
                  <c:v>291</c:v>
                </c:pt>
                <c:pt idx="14358">
                  <c:v>182</c:v>
                </c:pt>
                <c:pt idx="14359">
                  <c:v>56.25</c:v>
                </c:pt>
                <c:pt idx="14360">
                  <c:v>483</c:v>
                </c:pt>
                <c:pt idx="14361">
                  <c:v>12.5</c:v>
                </c:pt>
                <c:pt idx="14362">
                  <c:v>48.75</c:v>
                </c:pt>
                <c:pt idx="14363">
                  <c:v>261.5</c:v>
                </c:pt>
                <c:pt idx="14364">
                  <c:v>237.25</c:v>
                </c:pt>
                <c:pt idx="14365">
                  <c:v>240.25</c:v>
                </c:pt>
                <c:pt idx="14366">
                  <c:v>34.5</c:v>
                </c:pt>
                <c:pt idx="14367">
                  <c:v>28.5</c:v>
                </c:pt>
                <c:pt idx="14368">
                  <c:v>9.5</c:v>
                </c:pt>
                <c:pt idx="14369">
                  <c:v>9.5</c:v>
                </c:pt>
                <c:pt idx="14370">
                  <c:v>19</c:v>
                </c:pt>
                <c:pt idx="14371">
                  <c:v>42.75</c:v>
                </c:pt>
                <c:pt idx="14372">
                  <c:v>13.5</c:v>
                </c:pt>
                <c:pt idx="14373">
                  <c:v>34.5</c:v>
                </c:pt>
                <c:pt idx="14374">
                  <c:v>21</c:v>
                </c:pt>
                <c:pt idx="14375">
                  <c:v>34.5</c:v>
                </c:pt>
                <c:pt idx="14376">
                  <c:v>30</c:v>
                </c:pt>
                <c:pt idx="14377">
                  <c:v>9.5</c:v>
                </c:pt>
                <c:pt idx="14378">
                  <c:v>12.5</c:v>
                </c:pt>
                <c:pt idx="14379">
                  <c:v>235.5</c:v>
                </c:pt>
                <c:pt idx="14380">
                  <c:v>258.75</c:v>
                </c:pt>
                <c:pt idx="14381">
                  <c:v>49.5</c:v>
                </c:pt>
                <c:pt idx="14382">
                  <c:v>13.5</c:v>
                </c:pt>
                <c:pt idx="14383">
                  <c:v>22.25</c:v>
                </c:pt>
                <c:pt idx="14384">
                  <c:v>454.25</c:v>
                </c:pt>
                <c:pt idx="14385">
                  <c:v>19</c:v>
                </c:pt>
                <c:pt idx="14386">
                  <c:v>239</c:v>
                </c:pt>
                <c:pt idx="14387">
                  <c:v>80.75</c:v>
                </c:pt>
                <c:pt idx="14388">
                  <c:v>81.5</c:v>
                </c:pt>
                <c:pt idx="14389">
                  <c:v>202.5</c:v>
                </c:pt>
                <c:pt idx="14390">
                  <c:v>399.5</c:v>
                </c:pt>
                <c:pt idx="14391">
                  <c:v>374.25</c:v>
                </c:pt>
                <c:pt idx="14392">
                  <c:v>10</c:v>
                </c:pt>
                <c:pt idx="14393">
                  <c:v>93</c:v>
                </c:pt>
                <c:pt idx="14394">
                  <c:v>269</c:v>
                </c:pt>
                <c:pt idx="14395">
                  <c:v>82.75</c:v>
                </c:pt>
                <c:pt idx="14396">
                  <c:v>317.5</c:v>
                </c:pt>
                <c:pt idx="14397">
                  <c:v>416.25</c:v>
                </c:pt>
                <c:pt idx="14398">
                  <c:v>300</c:v>
                </c:pt>
                <c:pt idx="14399">
                  <c:v>15</c:v>
                </c:pt>
                <c:pt idx="14400">
                  <c:v>277.5</c:v>
                </c:pt>
                <c:pt idx="14401">
                  <c:v>28.5</c:v>
                </c:pt>
                <c:pt idx="14402">
                  <c:v>35.5</c:v>
                </c:pt>
                <c:pt idx="14403">
                  <c:v>328.5</c:v>
                </c:pt>
                <c:pt idx="14404">
                  <c:v>30</c:v>
                </c:pt>
                <c:pt idx="14405">
                  <c:v>54</c:v>
                </c:pt>
                <c:pt idx="14406">
                  <c:v>122</c:v>
                </c:pt>
                <c:pt idx="14407">
                  <c:v>290</c:v>
                </c:pt>
                <c:pt idx="14408">
                  <c:v>25.75</c:v>
                </c:pt>
                <c:pt idx="14409">
                  <c:v>28.5</c:v>
                </c:pt>
                <c:pt idx="14410">
                  <c:v>57.5</c:v>
                </c:pt>
                <c:pt idx="14411">
                  <c:v>27</c:v>
                </c:pt>
                <c:pt idx="14412">
                  <c:v>9.5</c:v>
                </c:pt>
                <c:pt idx="14413">
                  <c:v>154.5</c:v>
                </c:pt>
                <c:pt idx="14414">
                  <c:v>589</c:v>
                </c:pt>
                <c:pt idx="14415">
                  <c:v>57.75</c:v>
                </c:pt>
                <c:pt idx="14416">
                  <c:v>5</c:v>
                </c:pt>
                <c:pt idx="14417">
                  <c:v>7.5</c:v>
                </c:pt>
                <c:pt idx="14418">
                  <c:v>7.5</c:v>
                </c:pt>
                <c:pt idx="14419">
                  <c:v>9.5</c:v>
                </c:pt>
                <c:pt idx="14420">
                  <c:v>14.5</c:v>
                </c:pt>
                <c:pt idx="14421">
                  <c:v>5</c:v>
                </c:pt>
                <c:pt idx="14422">
                  <c:v>6.5</c:v>
                </c:pt>
                <c:pt idx="14423">
                  <c:v>5</c:v>
                </c:pt>
                <c:pt idx="14424">
                  <c:v>5</c:v>
                </c:pt>
                <c:pt idx="14425">
                  <c:v>5</c:v>
                </c:pt>
                <c:pt idx="14426">
                  <c:v>5</c:v>
                </c:pt>
                <c:pt idx="14427">
                  <c:v>7.5</c:v>
                </c:pt>
                <c:pt idx="14428">
                  <c:v>7.5</c:v>
                </c:pt>
                <c:pt idx="14429">
                  <c:v>12.5</c:v>
                </c:pt>
                <c:pt idx="14430">
                  <c:v>5</c:v>
                </c:pt>
                <c:pt idx="14431">
                  <c:v>10</c:v>
                </c:pt>
                <c:pt idx="14432">
                  <c:v>9.5</c:v>
                </c:pt>
                <c:pt idx="14433">
                  <c:v>9.5</c:v>
                </c:pt>
                <c:pt idx="14434">
                  <c:v>10</c:v>
                </c:pt>
                <c:pt idx="14435">
                  <c:v>10</c:v>
                </c:pt>
                <c:pt idx="14436">
                  <c:v>9.5</c:v>
                </c:pt>
                <c:pt idx="14437">
                  <c:v>16</c:v>
                </c:pt>
                <c:pt idx="14438">
                  <c:v>10</c:v>
                </c:pt>
                <c:pt idx="14439">
                  <c:v>12.5</c:v>
                </c:pt>
                <c:pt idx="14440">
                  <c:v>5</c:v>
                </c:pt>
                <c:pt idx="14441">
                  <c:v>5</c:v>
                </c:pt>
                <c:pt idx="14442">
                  <c:v>5</c:v>
                </c:pt>
                <c:pt idx="14443">
                  <c:v>7.5</c:v>
                </c:pt>
                <c:pt idx="14444">
                  <c:v>5</c:v>
                </c:pt>
                <c:pt idx="14445">
                  <c:v>7.5</c:v>
                </c:pt>
                <c:pt idx="14446">
                  <c:v>5</c:v>
                </c:pt>
                <c:pt idx="14447">
                  <c:v>15</c:v>
                </c:pt>
                <c:pt idx="14448">
                  <c:v>7.5</c:v>
                </c:pt>
                <c:pt idx="14449">
                  <c:v>7.5</c:v>
                </c:pt>
                <c:pt idx="14450">
                  <c:v>5</c:v>
                </c:pt>
                <c:pt idx="14451">
                  <c:v>5</c:v>
                </c:pt>
                <c:pt idx="14452">
                  <c:v>5</c:v>
                </c:pt>
                <c:pt idx="14453">
                  <c:v>5</c:v>
                </c:pt>
                <c:pt idx="14454">
                  <c:v>5</c:v>
                </c:pt>
                <c:pt idx="14455">
                  <c:v>5</c:v>
                </c:pt>
                <c:pt idx="14456">
                  <c:v>5</c:v>
                </c:pt>
                <c:pt idx="14457">
                  <c:v>5</c:v>
                </c:pt>
                <c:pt idx="14458">
                  <c:v>5</c:v>
                </c:pt>
                <c:pt idx="14459">
                  <c:v>7.5</c:v>
                </c:pt>
                <c:pt idx="14460">
                  <c:v>7.5</c:v>
                </c:pt>
                <c:pt idx="14461">
                  <c:v>5</c:v>
                </c:pt>
                <c:pt idx="14462">
                  <c:v>7.5</c:v>
                </c:pt>
                <c:pt idx="14463">
                  <c:v>15</c:v>
                </c:pt>
                <c:pt idx="14464">
                  <c:v>5</c:v>
                </c:pt>
                <c:pt idx="14465">
                  <c:v>9.5</c:v>
                </c:pt>
                <c:pt idx="14466">
                  <c:v>14.5</c:v>
                </c:pt>
                <c:pt idx="14467">
                  <c:v>9.5</c:v>
                </c:pt>
                <c:pt idx="14468">
                  <c:v>10</c:v>
                </c:pt>
                <c:pt idx="14469">
                  <c:v>5</c:v>
                </c:pt>
                <c:pt idx="14470">
                  <c:v>9.5</c:v>
                </c:pt>
                <c:pt idx="14471">
                  <c:v>9.5</c:v>
                </c:pt>
                <c:pt idx="14472">
                  <c:v>5</c:v>
                </c:pt>
                <c:pt idx="14473">
                  <c:v>12.5</c:v>
                </c:pt>
                <c:pt idx="14474">
                  <c:v>15</c:v>
                </c:pt>
                <c:pt idx="14475">
                  <c:v>7.5</c:v>
                </c:pt>
                <c:pt idx="14476">
                  <c:v>7.5</c:v>
                </c:pt>
                <c:pt idx="14477">
                  <c:v>10</c:v>
                </c:pt>
                <c:pt idx="14478">
                  <c:v>9.5</c:v>
                </c:pt>
                <c:pt idx="14479">
                  <c:v>9.5</c:v>
                </c:pt>
                <c:pt idx="14480">
                  <c:v>5</c:v>
                </c:pt>
                <c:pt idx="14481">
                  <c:v>5</c:v>
                </c:pt>
                <c:pt idx="14482">
                  <c:v>7.5</c:v>
                </c:pt>
                <c:pt idx="14483">
                  <c:v>7.5</c:v>
                </c:pt>
                <c:pt idx="14484">
                  <c:v>5</c:v>
                </c:pt>
                <c:pt idx="14485">
                  <c:v>12.5</c:v>
                </c:pt>
                <c:pt idx="14486">
                  <c:v>14.25</c:v>
                </c:pt>
                <c:pt idx="14487">
                  <c:v>9.5</c:v>
                </c:pt>
                <c:pt idx="14488">
                  <c:v>7.5</c:v>
                </c:pt>
                <c:pt idx="14489">
                  <c:v>7.5</c:v>
                </c:pt>
                <c:pt idx="14490">
                  <c:v>9.5</c:v>
                </c:pt>
                <c:pt idx="14491">
                  <c:v>17</c:v>
                </c:pt>
                <c:pt idx="14492">
                  <c:v>17.5</c:v>
                </c:pt>
                <c:pt idx="14493">
                  <c:v>7.5</c:v>
                </c:pt>
                <c:pt idx="14494">
                  <c:v>7.5</c:v>
                </c:pt>
                <c:pt idx="14495">
                  <c:v>12.5</c:v>
                </c:pt>
                <c:pt idx="14496">
                  <c:v>10</c:v>
                </c:pt>
                <c:pt idx="14497">
                  <c:v>5</c:v>
                </c:pt>
                <c:pt idx="14498">
                  <c:v>5</c:v>
                </c:pt>
                <c:pt idx="14499">
                  <c:v>11.75</c:v>
                </c:pt>
                <c:pt idx="14500">
                  <c:v>5</c:v>
                </c:pt>
                <c:pt idx="14501">
                  <c:v>5</c:v>
                </c:pt>
                <c:pt idx="14502">
                  <c:v>6.5</c:v>
                </c:pt>
                <c:pt idx="14503">
                  <c:v>5</c:v>
                </c:pt>
                <c:pt idx="14504">
                  <c:v>10</c:v>
                </c:pt>
                <c:pt idx="14505">
                  <c:v>15</c:v>
                </c:pt>
                <c:pt idx="14506">
                  <c:v>7.5</c:v>
                </c:pt>
                <c:pt idx="14507">
                  <c:v>17</c:v>
                </c:pt>
                <c:pt idx="14508">
                  <c:v>15</c:v>
                </c:pt>
                <c:pt idx="14509">
                  <c:v>9.5</c:v>
                </c:pt>
                <c:pt idx="14510">
                  <c:v>7.5</c:v>
                </c:pt>
                <c:pt idx="14511">
                  <c:v>7.5</c:v>
                </c:pt>
                <c:pt idx="14512">
                  <c:v>7.5</c:v>
                </c:pt>
                <c:pt idx="14513">
                  <c:v>5</c:v>
                </c:pt>
                <c:pt idx="14514">
                  <c:v>7.5</c:v>
                </c:pt>
                <c:pt idx="14515">
                  <c:v>5</c:v>
                </c:pt>
                <c:pt idx="14516">
                  <c:v>24</c:v>
                </c:pt>
                <c:pt idx="14517">
                  <c:v>9.5</c:v>
                </c:pt>
                <c:pt idx="14518">
                  <c:v>7.5</c:v>
                </c:pt>
                <c:pt idx="14519">
                  <c:v>12.5</c:v>
                </c:pt>
                <c:pt idx="14520">
                  <c:v>5</c:v>
                </c:pt>
                <c:pt idx="14521">
                  <c:v>5</c:v>
                </c:pt>
                <c:pt idx="14522">
                  <c:v>7.5</c:v>
                </c:pt>
                <c:pt idx="14523">
                  <c:v>9.5</c:v>
                </c:pt>
                <c:pt idx="14524">
                  <c:v>5</c:v>
                </c:pt>
                <c:pt idx="14525">
                  <c:v>6.75</c:v>
                </c:pt>
                <c:pt idx="14526">
                  <c:v>7.5</c:v>
                </c:pt>
                <c:pt idx="14527">
                  <c:v>5</c:v>
                </c:pt>
                <c:pt idx="14528">
                  <c:v>5</c:v>
                </c:pt>
                <c:pt idx="14529">
                  <c:v>7.5</c:v>
                </c:pt>
                <c:pt idx="14530">
                  <c:v>5</c:v>
                </c:pt>
                <c:pt idx="14531">
                  <c:v>5</c:v>
                </c:pt>
                <c:pt idx="14532">
                  <c:v>15</c:v>
                </c:pt>
                <c:pt idx="14533">
                  <c:v>7.5</c:v>
                </c:pt>
                <c:pt idx="14534">
                  <c:v>7.5</c:v>
                </c:pt>
                <c:pt idx="14535">
                  <c:v>12.5</c:v>
                </c:pt>
                <c:pt idx="14536">
                  <c:v>10</c:v>
                </c:pt>
                <c:pt idx="14537">
                  <c:v>22</c:v>
                </c:pt>
                <c:pt idx="14538">
                  <c:v>10</c:v>
                </c:pt>
                <c:pt idx="14539">
                  <c:v>9.5</c:v>
                </c:pt>
                <c:pt idx="14540">
                  <c:v>9.5</c:v>
                </c:pt>
                <c:pt idx="14541">
                  <c:v>5</c:v>
                </c:pt>
                <c:pt idx="14542">
                  <c:v>7.5</c:v>
                </c:pt>
                <c:pt idx="14543">
                  <c:v>7.5</c:v>
                </c:pt>
                <c:pt idx="14544">
                  <c:v>7.5</c:v>
                </c:pt>
                <c:pt idx="14545">
                  <c:v>5</c:v>
                </c:pt>
                <c:pt idx="14546">
                  <c:v>5</c:v>
                </c:pt>
                <c:pt idx="14547">
                  <c:v>6.75</c:v>
                </c:pt>
                <c:pt idx="14548">
                  <c:v>5</c:v>
                </c:pt>
                <c:pt idx="14549">
                  <c:v>10</c:v>
                </c:pt>
                <c:pt idx="14550">
                  <c:v>17</c:v>
                </c:pt>
                <c:pt idx="14551">
                  <c:v>9.5</c:v>
                </c:pt>
                <c:pt idx="14552">
                  <c:v>9.5</c:v>
                </c:pt>
                <c:pt idx="14553">
                  <c:v>14.5</c:v>
                </c:pt>
                <c:pt idx="14554">
                  <c:v>9.5</c:v>
                </c:pt>
                <c:pt idx="14555">
                  <c:v>5</c:v>
                </c:pt>
                <c:pt idx="14556">
                  <c:v>9.5</c:v>
                </c:pt>
                <c:pt idx="14557">
                  <c:v>5</c:v>
                </c:pt>
                <c:pt idx="14558">
                  <c:v>5</c:v>
                </c:pt>
                <c:pt idx="14559">
                  <c:v>5</c:v>
                </c:pt>
                <c:pt idx="14560">
                  <c:v>7.5</c:v>
                </c:pt>
                <c:pt idx="14561">
                  <c:v>5</c:v>
                </c:pt>
                <c:pt idx="14562">
                  <c:v>5</c:v>
                </c:pt>
                <c:pt idx="14563">
                  <c:v>5</c:v>
                </c:pt>
                <c:pt idx="14564">
                  <c:v>5</c:v>
                </c:pt>
                <c:pt idx="14565">
                  <c:v>10</c:v>
                </c:pt>
                <c:pt idx="14566">
                  <c:v>5</c:v>
                </c:pt>
                <c:pt idx="14567">
                  <c:v>5</c:v>
                </c:pt>
                <c:pt idx="14568">
                  <c:v>9.5</c:v>
                </c:pt>
                <c:pt idx="14569">
                  <c:v>5</c:v>
                </c:pt>
                <c:pt idx="14570">
                  <c:v>6.5</c:v>
                </c:pt>
                <c:pt idx="14571">
                  <c:v>12.5</c:v>
                </c:pt>
                <c:pt idx="14572">
                  <c:v>5</c:v>
                </c:pt>
                <c:pt idx="14573">
                  <c:v>7.5</c:v>
                </c:pt>
                <c:pt idx="14574">
                  <c:v>5</c:v>
                </c:pt>
                <c:pt idx="14575">
                  <c:v>5</c:v>
                </c:pt>
                <c:pt idx="14576">
                  <c:v>5</c:v>
                </c:pt>
                <c:pt idx="14577">
                  <c:v>5</c:v>
                </c:pt>
                <c:pt idx="14578">
                  <c:v>6.75</c:v>
                </c:pt>
                <c:pt idx="14579">
                  <c:v>5</c:v>
                </c:pt>
                <c:pt idx="14580">
                  <c:v>9.5</c:v>
                </c:pt>
                <c:pt idx="14581">
                  <c:v>9.5</c:v>
                </c:pt>
                <c:pt idx="14582">
                  <c:v>14.5</c:v>
                </c:pt>
                <c:pt idx="14583">
                  <c:v>10</c:v>
                </c:pt>
                <c:pt idx="14584">
                  <c:v>9.5</c:v>
                </c:pt>
                <c:pt idx="14585">
                  <c:v>9.5</c:v>
                </c:pt>
                <c:pt idx="14586">
                  <c:v>11.5</c:v>
                </c:pt>
                <c:pt idx="14587">
                  <c:v>6.5</c:v>
                </c:pt>
                <c:pt idx="14588">
                  <c:v>5</c:v>
                </c:pt>
                <c:pt idx="14589">
                  <c:v>7.5</c:v>
                </c:pt>
                <c:pt idx="14590">
                  <c:v>5</c:v>
                </c:pt>
                <c:pt idx="14591">
                  <c:v>5</c:v>
                </c:pt>
                <c:pt idx="14592">
                  <c:v>5</c:v>
                </c:pt>
                <c:pt idx="14593">
                  <c:v>5</c:v>
                </c:pt>
                <c:pt idx="14594">
                  <c:v>5</c:v>
                </c:pt>
                <c:pt idx="14595">
                  <c:v>5</c:v>
                </c:pt>
                <c:pt idx="14596">
                  <c:v>7.5</c:v>
                </c:pt>
                <c:pt idx="14597">
                  <c:v>5</c:v>
                </c:pt>
                <c:pt idx="14598">
                  <c:v>5</c:v>
                </c:pt>
                <c:pt idx="14599">
                  <c:v>7.5</c:v>
                </c:pt>
                <c:pt idx="14600">
                  <c:v>14.5</c:v>
                </c:pt>
                <c:pt idx="14601">
                  <c:v>9.5</c:v>
                </c:pt>
                <c:pt idx="14602">
                  <c:v>22</c:v>
                </c:pt>
                <c:pt idx="14603">
                  <c:v>14.5</c:v>
                </c:pt>
                <c:pt idx="14604">
                  <c:v>15</c:v>
                </c:pt>
                <c:pt idx="14605">
                  <c:v>7.5</c:v>
                </c:pt>
                <c:pt idx="14606">
                  <c:v>5</c:v>
                </c:pt>
                <c:pt idx="14607">
                  <c:v>6.75</c:v>
                </c:pt>
                <c:pt idx="14608">
                  <c:v>5</c:v>
                </c:pt>
                <c:pt idx="14609">
                  <c:v>7.5</c:v>
                </c:pt>
                <c:pt idx="14610">
                  <c:v>5</c:v>
                </c:pt>
                <c:pt idx="14611">
                  <c:v>9.5</c:v>
                </c:pt>
                <c:pt idx="14612">
                  <c:v>9.5</c:v>
                </c:pt>
                <c:pt idx="14613">
                  <c:v>15</c:v>
                </c:pt>
                <c:pt idx="14614">
                  <c:v>10</c:v>
                </c:pt>
                <c:pt idx="14615">
                  <c:v>5</c:v>
                </c:pt>
                <c:pt idx="14616">
                  <c:v>7.5</c:v>
                </c:pt>
                <c:pt idx="14617">
                  <c:v>9.5</c:v>
                </c:pt>
                <c:pt idx="14618">
                  <c:v>14.5</c:v>
                </c:pt>
                <c:pt idx="14619">
                  <c:v>10</c:v>
                </c:pt>
                <c:pt idx="14620">
                  <c:v>14.25</c:v>
                </c:pt>
                <c:pt idx="14621">
                  <c:v>5</c:v>
                </c:pt>
                <c:pt idx="14622">
                  <c:v>6.5</c:v>
                </c:pt>
                <c:pt idx="14623">
                  <c:v>7.5</c:v>
                </c:pt>
                <c:pt idx="14624">
                  <c:v>5</c:v>
                </c:pt>
                <c:pt idx="14625">
                  <c:v>12.5</c:v>
                </c:pt>
                <c:pt idx="14626">
                  <c:v>10</c:v>
                </c:pt>
                <c:pt idx="14627">
                  <c:v>7.5</c:v>
                </c:pt>
                <c:pt idx="14628">
                  <c:v>5</c:v>
                </c:pt>
                <c:pt idx="14629">
                  <c:v>5</c:v>
                </c:pt>
                <c:pt idx="14630">
                  <c:v>5</c:v>
                </c:pt>
                <c:pt idx="14631">
                  <c:v>5</c:v>
                </c:pt>
                <c:pt idx="14632">
                  <c:v>5</c:v>
                </c:pt>
                <c:pt idx="14633">
                  <c:v>7.5</c:v>
                </c:pt>
                <c:pt idx="14634">
                  <c:v>7.5</c:v>
                </c:pt>
                <c:pt idx="14635">
                  <c:v>5</c:v>
                </c:pt>
                <c:pt idx="14636">
                  <c:v>5</c:v>
                </c:pt>
                <c:pt idx="14637">
                  <c:v>5</c:v>
                </c:pt>
                <c:pt idx="14638">
                  <c:v>9.5</c:v>
                </c:pt>
                <c:pt idx="14639">
                  <c:v>9.5</c:v>
                </c:pt>
                <c:pt idx="14640">
                  <c:v>9.5</c:v>
                </c:pt>
                <c:pt idx="14641">
                  <c:v>9.5</c:v>
                </c:pt>
                <c:pt idx="14642">
                  <c:v>9.5</c:v>
                </c:pt>
                <c:pt idx="14643">
                  <c:v>14.5</c:v>
                </c:pt>
                <c:pt idx="14644">
                  <c:v>9.5</c:v>
                </c:pt>
                <c:pt idx="14645">
                  <c:v>17.5</c:v>
                </c:pt>
                <c:pt idx="14646">
                  <c:v>9.5</c:v>
                </c:pt>
                <c:pt idx="14647">
                  <c:v>9.5</c:v>
                </c:pt>
                <c:pt idx="14648">
                  <c:v>14.5</c:v>
                </c:pt>
                <c:pt idx="14649">
                  <c:v>6.5</c:v>
                </c:pt>
                <c:pt idx="14650">
                  <c:v>10</c:v>
                </c:pt>
                <c:pt idx="14651">
                  <c:v>12.5</c:v>
                </c:pt>
                <c:pt idx="14652">
                  <c:v>9.5</c:v>
                </c:pt>
                <c:pt idx="14653">
                  <c:v>9.5</c:v>
                </c:pt>
                <c:pt idx="14654">
                  <c:v>7.5</c:v>
                </c:pt>
                <c:pt idx="14655">
                  <c:v>6.5</c:v>
                </c:pt>
                <c:pt idx="14656">
                  <c:v>7.5</c:v>
                </c:pt>
                <c:pt idx="14657">
                  <c:v>7.5</c:v>
                </c:pt>
                <c:pt idx="14658">
                  <c:v>5</c:v>
                </c:pt>
                <c:pt idx="14659">
                  <c:v>17</c:v>
                </c:pt>
                <c:pt idx="14660">
                  <c:v>9.5</c:v>
                </c:pt>
                <c:pt idx="14661">
                  <c:v>9.5</c:v>
                </c:pt>
                <c:pt idx="14662">
                  <c:v>7.5</c:v>
                </c:pt>
                <c:pt idx="14663">
                  <c:v>7.5</c:v>
                </c:pt>
                <c:pt idx="14664">
                  <c:v>7.5</c:v>
                </c:pt>
                <c:pt idx="14665">
                  <c:v>6.75</c:v>
                </c:pt>
                <c:pt idx="14666">
                  <c:v>7.5</c:v>
                </c:pt>
                <c:pt idx="14667">
                  <c:v>7.5</c:v>
                </c:pt>
                <c:pt idx="14668">
                  <c:v>5</c:v>
                </c:pt>
                <c:pt idx="14669">
                  <c:v>7.5</c:v>
                </c:pt>
                <c:pt idx="14670">
                  <c:v>12.5</c:v>
                </c:pt>
                <c:pt idx="14671">
                  <c:v>5</c:v>
                </c:pt>
                <c:pt idx="14672">
                  <c:v>7.5</c:v>
                </c:pt>
                <c:pt idx="14673">
                  <c:v>14.5</c:v>
                </c:pt>
                <c:pt idx="14674">
                  <c:v>14.5</c:v>
                </c:pt>
                <c:pt idx="14675">
                  <c:v>9.5</c:v>
                </c:pt>
                <c:pt idx="14676">
                  <c:v>9.5</c:v>
                </c:pt>
                <c:pt idx="14677">
                  <c:v>10</c:v>
                </c:pt>
                <c:pt idx="14678">
                  <c:v>16.75</c:v>
                </c:pt>
                <c:pt idx="14679">
                  <c:v>15</c:v>
                </c:pt>
                <c:pt idx="14680">
                  <c:v>9.5</c:v>
                </c:pt>
                <c:pt idx="14681">
                  <c:v>16</c:v>
                </c:pt>
                <c:pt idx="14682">
                  <c:v>5</c:v>
                </c:pt>
                <c:pt idx="14683">
                  <c:v>5</c:v>
                </c:pt>
                <c:pt idx="14684">
                  <c:v>10</c:v>
                </c:pt>
                <c:pt idx="14685">
                  <c:v>10</c:v>
                </c:pt>
                <c:pt idx="14686">
                  <c:v>7.5</c:v>
                </c:pt>
                <c:pt idx="14687">
                  <c:v>7.5</c:v>
                </c:pt>
                <c:pt idx="14688">
                  <c:v>7.5</c:v>
                </c:pt>
                <c:pt idx="14689">
                  <c:v>5</c:v>
                </c:pt>
                <c:pt idx="14690">
                  <c:v>5</c:v>
                </c:pt>
                <c:pt idx="14691">
                  <c:v>5</c:v>
                </c:pt>
                <c:pt idx="14692">
                  <c:v>6.5</c:v>
                </c:pt>
                <c:pt idx="14693">
                  <c:v>10</c:v>
                </c:pt>
                <c:pt idx="14694">
                  <c:v>9.5</c:v>
                </c:pt>
                <c:pt idx="14695">
                  <c:v>9.5</c:v>
                </c:pt>
                <c:pt idx="14696">
                  <c:v>9.5</c:v>
                </c:pt>
                <c:pt idx="14697">
                  <c:v>7.5</c:v>
                </c:pt>
                <c:pt idx="14698">
                  <c:v>7.5</c:v>
                </c:pt>
                <c:pt idx="14699">
                  <c:v>7.5</c:v>
                </c:pt>
                <c:pt idx="14700">
                  <c:v>6.75</c:v>
                </c:pt>
                <c:pt idx="14701">
                  <c:v>5</c:v>
                </c:pt>
                <c:pt idx="14702">
                  <c:v>5</c:v>
                </c:pt>
                <c:pt idx="14703">
                  <c:v>5</c:v>
                </c:pt>
                <c:pt idx="14704">
                  <c:v>5</c:v>
                </c:pt>
                <c:pt idx="14705">
                  <c:v>14</c:v>
                </c:pt>
                <c:pt idx="14706">
                  <c:v>17</c:v>
                </c:pt>
                <c:pt idx="14707">
                  <c:v>9.5</c:v>
                </c:pt>
                <c:pt idx="14708">
                  <c:v>10</c:v>
                </c:pt>
                <c:pt idx="14709">
                  <c:v>9.5</c:v>
                </c:pt>
                <c:pt idx="14710">
                  <c:v>9.5</c:v>
                </c:pt>
                <c:pt idx="14711">
                  <c:v>9.5</c:v>
                </c:pt>
                <c:pt idx="14712">
                  <c:v>10</c:v>
                </c:pt>
                <c:pt idx="14713">
                  <c:v>7.5</c:v>
                </c:pt>
                <c:pt idx="14714">
                  <c:v>5</c:v>
                </c:pt>
                <c:pt idx="14715">
                  <c:v>6.75</c:v>
                </c:pt>
                <c:pt idx="14716">
                  <c:v>7.5</c:v>
                </c:pt>
                <c:pt idx="14717">
                  <c:v>10</c:v>
                </c:pt>
                <c:pt idx="14718">
                  <c:v>12.5</c:v>
                </c:pt>
                <c:pt idx="14719">
                  <c:v>9.5</c:v>
                </c:pt>
                <c:pt idx="14720">
                  <c:v>9.5</c:v>
                </c:pt>
                <c:pt idx="14721">
                  <c:v>9.5</c:v>
                </c:pt>
                <c:pt idx="14722">
                  <c:v>10</c:v>
                </c:pt>
                <c:pt idx="14723">
                  <c:v>7.5</c:v>
                </c:pt>
                <c:pt idx="14724">
                  <c:v>5</c:v>
                </c:pt>
                <c:pt idx="14725">
                  <c:v>7.5</c:v>
                </c:pt>
                <c:pt idx="14726">
                  <c:v>5</c:v>
                </c:pt>
                <c:pt idx="14727">
                  <c:v>7.5</c:v>
                </c:pt>
                <c:pt idx="14728">
                  <c:v>7.5</c:v>
                </c:pt>
                <c:pt idx="14729">
                  <c:v>5</c:v>
                </c:pt>
                <c:pt idx="14730">
                  <c:v>5</c:v>
                </c:pt>
                <c:pt idx="14731">
                  <c:v>5</c:v>
                </c:pt>
                <c:pt idx="14732">
                  <c:v>5</c:v>
                </c:pt>
                <c:pt idx="14733">
                  <c:v>7.5</c:v>
                </c:pt>
                <c:pt idx="14734">
                  <c:v>10</c:v>
                </c:pt>
                <c:pt idx="14735">
                  <c:v>22</c:v>
                </c:pt>
                <c:pt idx="14736">
                  <c:v>14.5</c:v>
                </c:pt>
                <c:pt idx="14737">
                  <c:v>14.5</c:v>
                </c:pt>
                <c:pt idx="14738">
                  <c:v>9.5</c:v>
                </c:pt>
                <c:pt idx="14739">
                  <c:v>9.5</c:v>
                </c:pt>
                <c:pt idx="14740">
                  <c:v>9.5</c:v>
                </c:pt>
                <c:pt idx="14741">
                  <c:v>10</c:v>
                </c:pt>
                <c:pt idx="14742">
                  <c:v>10</c:v>
                </c:pt>
                <c:pt idx="14743">
                  <c:v>9.5</c:v>
                </c:pt>
                <c:pt idx="14744">
                  <c:v>9.5</c:v>
                </c:pt>
                <c:pt idx="14745">
                  <c:v>7.5</c:v>
                </c:pt>
                <c:pt idx="14746">
                  <c:v>5</c:v>
                </c:pt>
                <c:pt idx="14747">
                  <c:v>11.5</c:v>
                </c:pt>
                <c:pt idx="14748">
                  <c:v>7.5</c:v>
                </c:pt>
                <c:pt idx="14749">
                  <c:v>5</c:v>
                </c:pt>
                <c:pt idx="14750">
                  <c:v>7.5</c:v>
                </c:pt>
                <c:pt idx="14751">
                  <c:v>5</c:v>
                </c:pt>
                <c:pt idx="14752">
                  <c:v>10</c:v>
                </c:pt>
                <c:pt idx="14753">
                  <c:v>7.5</c:v>
                </c:pt>
                <c:pt idx="14754">
                  <c:v>10</c:v>
                </c:pt>
                <c:pt idx="14755">
                  <c:v>7.5</c:v>
                </c:pt>
                <c:pt idx="14756">
                  <c:v>5</c:v>
                </c:pt>
                <c:pt idx="14757">
                  <c:v>7.5</c:v>
                </c:pt>
                <c:pt idx="14758">
                  <c:v>5</c:v>
                </c:pt>
                <c:pt idx="14759">
                  <c:v>5</c:v>
                </c:pt>
                <c:pt idx="14760">
                  <c:v>5</c:v>
                </c:pt>
                <c:pt idx="14761">
                  <c:v>5</c:v>
                </c:pt>
                <c:pt idx="14762">
                  <c:v>5</c:v>
                </c:pt>
                <c:pt idx="14763">
                  <c:v>5</c:v>
                </c:pt>
                <c:pt idx="14764">
                  <c:v>5</c:v>
                </c:pt>
                <c:pt idx="14765">
                  <c:v>5</c:v>
                </c:pt>
                <c:pt idx="14766">
                  <c:v>5</c:v>
                </c:pt>
                <c:pt idx="14767">
                  <c:v>11.5</c:v>
                </c:pt>
                <c:pt idx="14768">
                  <c:v>5</c:v>
                </c:pt>
                <c:pt idx="14769">
                  <c:v>7.5</c:v>
                </c:pt>
                <c:pt idx="14770">
                  <c:v>15</c:v>
                </c:pt>
                <c:pt idx="14771">
                  <c:v>9.5</c:v>
                </c:pt>
                <c:pt idx="14772">
                  <c:v>24.5</c:v>
                </c:pt>
                <c:pt idx="14773">
                  <c:v>9.5</c:v>
                </c:pt>
                <c:pt idx="14774">
                  <c:v>9.5</c:v>
                </c:pt>
                <c:pt idx="14775">
                  <c:v>14.5</c:v>
                </c:pt>
                <c:pt idx="14776">
                  <c:v>7.5</c:v>
                </c:pt>
                <c:pt idx="14777">
                  <c:v>5</c:v>
                </c:pt>
                <c:pt idx="14778">
                  <c:v>9.5</c:v>
                </c:pt>
                <c:pt idx="14779">
                  <c:v>7.5</c:v>
                </c:pt>
                <c:pt idx="14780">
                  <c:v>7.5</c:v>
                </c:pt>
                <c:pt idx="14781">
                  <c:v>5</c:v>
                </c:pt>
                <c:pt idx="14782">
                  <c:v>7.5</c:v>
                </c:pt>
                <c:pt idx="14783">
                  <c:v>7.5</c:v>
                </c:pt>
                <c:pt idx="14784">
                  <c:v>12.5</c:v>
                </c:pt>
                <c:pt idx="14785">
                  <c:v>5</c:v>
                </c:pt>
                <c:pt idx="14786">
                  <c:v>7.5</c:v>
                </c:pt>
                <c:pt idx="14787">
                  <c:v>15</c:v>
                </c:pt>
                <c:pt idx="14788">
                  <c:v>9.5</c:v>
                </c:pt>
                <c:pt idx="14789">
                  <c:v>9.5</c:v>
                </c:pt>
                <c:pt idx="14790">
                  <c:v>9.5</c:v>
                </c:pt>
                <c:pt idx="14791">
                  <c:v>7.5</c:v>
                </c:pt>
                <c:pt idx="14792">
                  <c:v>5</c:v>
                </c:pt>
                <c:pt idx="14793">
                  <c:v>5</c:v>
                </c:pt>
                <c:pt idx="14794">
                  <c:v>7.5</c:v>
                </c:pt>
                <c:pt idx="14795">
                  <c:v>12.5</c:v>
                </c:pt>
                <c:pt idx="14796">
                  <c:v>5</c:v>
                </c:pt>
                <c:pt idx="14797">
                  <c:v>9.5</c:v>
                </c:pt>
                <c:pt idx="14798">
                  <c:v>9.5</c:v>
                </c:pt>
                <c:pt idx="14799">
                  <c:v>9.5</c:v>
                </c:pt>
                <c:pt idx="14800">
                  <c:v>9.5</c:v>
                </c:pt>
                <c:pt idx="14801">
                  <c:v>9.5</c:v>
                </c:pt>
                <c:pt idx="14802">
                  <c:v>9.5</c:v>
                </c:pt>
                <c:pt idx="14803">
                  <c:v>5</c:v>
                </c:pt>
                <c:pt idx="14804">
                  <c:v>5</c:v>
                </c:pt>
                <c:pt idx="14805">
                  <c:v>7.5</c:v>
                </c:pt>
                <c:pt idx="14806">
                  <c:v>12.5</c:v>
                </c:pt>
                <c:pt idx="14807">
                  <c:v>7.5</c:v>
                </c:pt>
                <c:pt idx="14808">
                  <c:v>5</c:v>
                </c:pt>
                <c:pt idx="14809">
                  <c:v>5</c:v>
                </c:pt>
                <c:pt idx="14810">
                  <c:v>7.5</c:v>
                </c:pt>
                <c:pt idx="14811">
                  <c:v>14.25</c:v>
                </c:pt>
                <c:pt idx="14812">
                  <c:v>5</c:v>
                </c:pt>
                <c:pt idx="14813">
                  <c:v>5</c:v>
                </c:pt>
                <c:pt idx="14814">
                  <c:v>5</c:v>
                </c:pt>
                <c:pt idx="14815">
                  <c:v>7.5</c:v>
                </c:pt>
                <c:pt idx="14816">
                  <c:v>7.5</c:v>
                </c:pt>
                <c:pt idx="14817">
                  <c:v>7.5</c:v>
                </c:pt>
                <c:pt idx="14818">
                  <c:v>5</c:v>
                </c:pt>
                <c:pt idx="14819">
                  <c:v>5</c:v>
                </c:pt>
                <c:pt idx="14820">
                  <c:v>12.5</c:v>
                </c:pt>
                <c:pt idx="14821">
                  <c:v>7.5</c:v>
                </c:pt>
                <c:pt idx="14822">
                  <c:v>5</c:v>
                </c:pt>
                <c:pt idx="14823">
                  <c:v>10</c:v>
                </c:pt>
                <c:pt idx="14824">
                  <c:v>9.5</c:v>
                </c:pt>
                <c:pt idx="14825">
                  <c:v>9.5</c:v>
                </c:pt>
                <c:pt idx="14826">
                  <c:v>10</c:v>
                </c:pt>
                <c:pt idx="14827">
                  <c:v>5</c:v>
                </c:pt>
                <c:pt idx="14828">
                  <c:v>5</c:v>
                </c:pt>
                <c:pt idx="14829">
                  <c:v>5</c:v>
                </c:pt>
                <c:pt idx="14830">
                  <c:v>9.5</c:v>
                </c:pt>
                <c:pt idx="14831">
                  <c:v>7.5</c:v>
                </c:pt>
                <c:pt idx="14832">
                  <c:v>7.5</c:v>
                </c:pt>
                <c:pt idx="14833">
                  <c:v>7.5</c:v>
                </c:pt>
                <c:pt idx="14834">
                  <c:v>5</c:v>
                </c:pt>
                <c:pt idx="14835">
                  <c:v>7.5</c:v>
                </c:pt>
                <c:pt idx="14836">
                  <c:v>9.5</c:v>
                </c:pt>
                <c:pt idx="14837">
                  <c:v>9.5</c:v>
                </c:pt>
                <c:pt idx="14838">
                  <c:v>7.5</c:v>
                </c:pt>
                <c:pt idx="14839">
                  <c:v>5</c:v>
                </c:pt>
                <c:pt idx="14840">
                  <c:v>7.5</c:v>
                </c:pt>
                <c:pt idx="14841">
                  <c:v>5</c:v>
                </c:pt>
                <c:pt idx="14842">
                  <c:v>5</c:v>
                </c:pt>
                <c:pt idx="14843">
                  <c:v>5</c:v>
                </c:pt>
                <c:pt idx="14844">
                  <c:v>7.5</c:v>
                </c:pt>
                <c:pt idx="14845">
                  <c:v>14.25</c:v>
                </c:pt>
                <c:pt idx="14846">
                  <c:v>7.5</c:v>
                </c:pt>
                <c:pt idx="14847">
                  <c:v>6.5</c:v>
                </c:pt>
                <c:pt idx="14848">
                  <c:v>7.5</c:v>
                </c:pt>
                <c:pt idx="14849">
                  <c:v>7.5</c:v>
                </c:pt>
                <c:pt idx="14850">
                  <c:v>5</c:v>
                </c:pt>
                <c:pt idx="14851">
                  <c:v>9.5</c:v>
                </c:pt>
                <c:pt idx="14852">
                  <c:v>14.5</c:v>
                </c:pt>
                <c:pt idx="14853">
                  <c:v>9.5</c:v>
                </c:pt>
                <c:pt idx="14854">
                  <c:v>7.5</c:v>
                </c:pt>
                <c:pt idx="14855">
                  <c:v>9.5</c:v>
                </c:pt>
                <c:pt idx="14856">
                  <c:v>10</c:v>
                </c:pt>
                <c:pt idx="14857">
                  <c:v>14.5</c:v>
                </c:pt>
                <c:pt idx="14858">
                  <c:v>12.5</c:v>
                </c:pt>
                <c:pt idx="14859">
                  <c:v>5</c:v>
                </c:pt>
                <c:pt idx="14860">
                  <c:v>5</c:v>
                </c:pt>
                <c:pt idx="14861">
                  <c:v>9.5</c:v>
                </c:pt>
                <c:pt idx="14862">
                  <c:v>9.5</c:v>
                </c:pt>
                <c:pt idx="14863">
                  <c:v>9.5</c:v>
                </c:pt>
                <c:pt idx="14864">
                  <c:v>7.5</c:v>
                </c:pt>
                <c:pt idx="14865">
                  <c:v>7.5</c:v>
                </c:pt>
                <c:pt idx="14866">
                  <c:v>6.5</c:v>
                </c:pt>
                <c:pt idx="14867">
                  <c:v>7.5</c:v>
                </c:pt>
                <c:pt idx="14868">
                  <c:v>7.5</c:v>
                </c:pt>
                <c:pt idx="14869">
                  <c:v>7.5</c:v>
                </c:pt>
                <c:pt idx="14870">
                  <c:v>9.5</c:v>
                </c:pt>
                <c:pt idx="14871">
                  <c:v>9.5</c:v>
                </c:pt>
                <c:pt idx="14872">
                  <c:v>5</c:v>
                </c:pt>
                <c:pt idx="14873">
                  <c:v>5</c:v>
                </c:pt>
                <c:pt idx="14874">
                  <c:v>11.5</c:v>
                </c:pt>
                <c:pt idx="14875">
                  <c:v>5</c:v>
                </c:pt>
                <c:pt idx="14876">
                  <c:v>7.5</c:v>
                </c:pt>
                <c:pt idx="14877">
                  <c:v>5</c:v>
                </c:pt>
                <c:pt idx="14878">
                  <c:v>5</c:v>
                </c:pt>
                <c:pt idx="14879">
                  <c:v>5</c:v>
                </c:pt>
                <c:pt idx="14880">
                  <c:v>12.5</c:v>
                </c:pt>
                <c:pt idx="14881">
                  <c:v>7.5</c:v>
                </c:pt>
                <c:pt idx="14882">
                  <c:v>14.5</c:v>
                </c:pt>
                <c:pt idx="14883">
                  <c:v>9.5</c:v>
                </c:pt>
                <c:pt idx="14884">
                  <c:v>21</c:v>
                </c:pt>
                <c:pt idx="14885">
                  <c:v>17</c:v>
                </c:pt>
                <c:pt idx="14886">
                  <c:v>9.5</c:v>
                </c:pt>
                <c:pt idx="14887">
                  <c:v>14.5</c:v>
                </c:pt>
                <c:pt idx="14888">
                  <c:v>10</c:v>
                </c:pt>
                <c:pt idx="14889">
                  <c:v>17</c:v>
                </c:pt>
                <c:pt idx="14890">
                  <c:v>5</c:v>
                </c:pt>
                <c:pt idx="14891">
                  <c:v>5</c:v>
                </c:pt>
                <c:pt idx="14892">
                  <c:v>5</c:v>
                </c:pt>
                <c:pt idx="14893">
                  <c:v>9.5</c:v>
                </c:pt>
                <c:pt idx="14894">
                  <c:v>9.5</c:v>
                </c:pt>
                <c:pt idx="14895">
                  <c:v>5</c:v>
                </c:pt>
                <c:pt idx="14896">
                  <c:v>5</c:v>
                </c:pt>
                <c:pt idx="14897">
                  <c:v>5</c:v>
                </c:pt>
                <c:pt idx="14898">
                  <c:v>5</c:v>
                </c:pt>
                <c:pt idx="14899">
                  <c:v>5</c:v>
                </c:pt>
                <c:pt idx="14900">
                  <c:v>5</c:v>
                </c:pt>
                <c:pt idx="14901">
                  <c:v>5</c:v>
                </c:pt>
                <c:pt idx="14902">
                  <c:v>10</c:v>
                </c:pt>
                <c:pt idx="14903">
                  <c:v>9.5</c:v>
                </c:pt>
                <c:pt idx="14904">
                  <c:v>16.75</c:v>
                </c:pt>
                <c:pt idx="14905">
                  <c:v>14.5</c:v>
                </c:pt>
                <c:pt idx="14906">
                  <c:v>14.5</c:v>
                </c:pt>
                <c:pt idx="14907">
                  <c:v>9.5</c:v>
                </c:pt>
                <c:pt idx="14908">
                  <c:v>5</c:v>
                </c:pt>
                <c:pt idx="14909">
                  <c:v>5</c:v>
                </c:pt>
                <c:pt idx="14910">
                  <c:v>5</c:v>
                </c:pt>
                <c:pt idx="14911">
                  <c:v>5</c:v>
                </c:pt>
                <c:pt idx="14912">
                  <c:v>7.5</c:v>
                </c:pt>
                <c:pt idx="14913">
                  <c:v>5</c:v>
                </c:pt>
                <c:pt idx="14914">
                  <c:v>5</c:v>
                </c:pt>
                <c:pt idx="14915">
                  <c:v>9.5</c:v>
                </c:pt>
                <c:pt idx="14916">
                  <c:v>5</c:v>
                </c:pt>
                <c:pt idx="14917">
                  <c:v>5</c:v>
                </c:pt>
                <c:pt idx="14918">
                  <c:v>9.5</c:v>
                </c:pt>
                <c:pt idx="14919">
                  <c:v>9.5</c:v>
                </c:pt>
                <c:pt idx="14920">
                  <c:v>7.5</c:v>
                </c:pt>
                <c:pt idx="14921">
                  <c:v>5</c:v>
                </c:pt>
                <c:pt idx="14922">
                  <c:v>5</c:v>
                </c:pt>
                <c:pt idx="14923">
                  <c:v>5</c:v>
                </c:pt>
                <c:pt idx="14924">
                  <c:v>5</c:v>
                </c:pt>
                <c:pt idx="14925">
                  <c:v>5</c:v>
                </c:pt>
                <c:pt idx="14926">
                  <c:v>5</c:v>
                </c:pt>
                <c:pt idx="14927">
                  <c:v>5</c:v>
                </c:pt>
                <c:pt idx="14928">
                  <c:v>10</c:v>
                </c:pt>
                <c:pt idx="14929">
                  <c:v>9.5</c:v>
                </c:pt>
                <c:pt idx="14930">
                  <c:v>9.5</c:v>
                </c:pt>
                <c:pt idx="14931">
                  <c:v>5</c:v>
                </c:pt>
                <c:pt idx="14932">
                  <c:v>6.75</c:v>
                </c:pt>
                <c:pt idx="14933">
                  <c:v>5</c:v>
                </c:pt>
                <c:pt idx="14934">
                  <c:v>5</c:v>
                </c:pt>
                <c:pt idx="14935">
                  <c:v>5</c:v>
                </c:pt>
                <c:pt idx="14936">
                  <c:v>5</c:v>
                </c:pt>
                <c:pt idx="14937">
                  <c:v>5</c:v>
                </c:pt>
                <c:pt idx="14938">
                  <c:v>7.5</c:v>
                </c:pt>
                <c:pt idx="14939">
                  <c:v>5</c:v>
                </c:pt>
                <c:pt idx="14940">
                  <c:v>10</c:v>
                </c:pt>
                <c:pt idx="14941">
                  <c:v>7.5</c:v>
                </c:pt>
                <c:pt idx="14942">
                  <c:v>9.5</c:v>
                </c:pt>
                <c:pt idx="14943">
                  <c:v>16.25</c:v>
                </c:pt>
                <c:pt idx="14944">
                  <c:v>9.5</c:v>
                </c:pt>
                <c:pt idx="14945">
                  <c:v>9.5</c:v>
                </c:pt>
                <c:pt idx="14946">
                  <c:v>5</c:v>
                </c:pt>
                <c:pt idx="14947">
                  <c:v>9.5</c:v>
                </c:pt>
                <c:pt idx="14948">
                  <c:v>5</c:v>
                </c:pt>
                <c:pt idx="14949">
                  <c:v>11.75</c:v>
                </c:pt>
                <c:pt idx="14950">
                  <c:v>5</c:v>
                </c:pt>
                <c:pt idx="14951">
                  <c:v>7.5</c:v>
                </c:pt>
                <c:pt idx="14952">
                  <c:v>14.5</c:v>
                </c:pt>
                <c:pt idx="14953">
                  <c:v>9.5</c:v>
                </c:pt>
                <c:pt idx="14954">
                  <c:v>9.5</c:v>
                </c:pt>
                <c:pt idx="14955">
                  <c:v>7.5</c:v>
                </c:pt>
                <c:pt idx="14956">
                  <c:v>5</c:v>
                </c:pt>
                <c:pt idx="14957">
                  <c:v>11.75</c:v>
                </c:pt>
                <c:pt idx="14958">
                  <c:v>7.5</c:v>
                </c:pt>
                <c:pt idx="14959">
                  <c:v>7.5</c:v>
                </c:pt>
                <c:pt idx="14960">
                  <c:v>7.5</c:v>
                </c:pt>
                <c:pt idx="14961">
                  <c:v>5</c:v>
                </c:pt>
                <c:pt idx="14962">
                  <c:v>12.5</c:v>
                </c:pt>
                <c:pt idx="14963">
                  <c:v>5</c:v>
                </c:pt>
                <c:pt idx="14964">
                  <c:v>5</c:v>
                </c:pt>
                <c:pt idx="14965">
                  <c:v>7.5</c:v>
                </c:pt>
                <c:pt idx="14966">
                  <c:v>6.5</c:v>
                </c:pt>
                <c:pt idx="14967">
                  <c:v>10</c:v>
                </c:pt>
                <c:pt idx="14968">
                  <c:v>17</c:v>
                </c:pt>
                <c:pt idx="14969">
                  <c:v>11.75</c:v>
                </c:pt>
                <c:pt idx="14970">
                  <c:v>9.5</c:v>
                </c:pt>
                <c:pt idx="14971">
                  <c:v>9.5</c:v>
                </c:pt>
                <c:pt idx="14972">
                  <c:v>10</c:v>
                </c:pt>
                <c:pt idx="14973">
                  <c:v>5</c:v>
                </c:pt>
                <c:pt idx="14974">
                  <c:v>12.5</c:v>
                </c:pt>
                <c:pt idx="14975">
                  <c:v>6.5</c:v>
                </c:pt>
                <c:pt idx="14976">
                  <c:v>5</c:v>
                </c:pt>
                <c:pt idx="14977">
                  <c:v>7.5</c:v>
                </c:pt>
                <c:pt idx="14978">
                  <c:v>5</c:v>
                </c:pt>
                <c:pt idx="14979">
                  <c:v>5</c:v>
                </c:pt>
                <c:pt idx="14980">
                  <c:v>10</c:v>
                </c:pt>
                <c:pt idx="14981">
                  <c:v>14.5</c:v>
                </c:pt>
                <c:pt idx="14982">
                  <c:v>9.5</c:v>
                </c:pt>
                <c:pt idx="14983">
                  <c:v>6.75</c:v>
                </c:pt>
                <c:pt idx="14984">
                  <c:v>5</c:v>
                </c:pt>
                <c:pt idx="14985">
                  <c:v>7.5</c:v>
                </c:pt>
                <c:pt idx="14986">
                  <c:v>6.75</c:v>
                </c:pt>
                <c:pt idx="14987">
                  <c:v>7.5</c:v>
                </c:pt>
                <c:pt idx="14988">
                  <c:v>12.5</c:v>
                </c:pt>
                <c:pt idx="14989">
                  <c:v>5</c:v>
                </c:pt>
                <c:pt idx="14990">
                  <c:v>5</c:v>
                </c:pt>
                <c:pt idx="14991">
                  <c:v>5</c:v>
                </c:pt>
                <c:pt idx="14992">
                  <c:v>7.5</c:v>
                </c:pt>
                <c:pt idx="14993">
                  <c:v>7.5</c:v>
                </c:pt>
                <c:pt idx="14994">
                  <c:v>5</c:v>
                </c:pt>
                <c:pt idx="14995">
                  <c:v>9.5</c:v>
                </c:pt>
                <c:pt idx="14996">
                  <c:v>9.5</c:v>
                </c:pt>
                <c:pt idx="14997">
                  <c:v>9.5</c:v>
                </c:pt>
                <c:pt idx="14998">
                  <c:v>9.5</c:v>
                </c:pt>
                <c:pt idx="14999">
                  <c:v>16.25</c:v>
                </c:pt>
                <c:pt idx="15000">
                  <c:v>7.5</c:v>
                </c:pt>
                <c:pt idx="15001">
                  <c:v>9.5</c:v>
                </c:pt>
                <c:pt idx="15002">
                  <c:v>17</c:v>
                </c:pt>
                <c:pt idx="15003">
                  <c:v>9.5</c:v>
                </c:pt>
                <c:pt idx="15004">
                  <c:v>9.5</c:v>
                </c:pt>
                <c:pt idx="15005">
                  <c:v>10</c:v>
                </c:pt>
                <c:pt idx="15006">
                  <c:v>9.5</c:v>
                </c:pt>
                <c:pt idx="15007">
                  <c:v>5</c:v>
                </c:pt>
                <c:pt idx="15008">
                  <c:v>9.5</c:v>
                </c:pt>
                <c:pt idx="15009">
                  <c:v>7.5</c:v>
                </c:pt>
                <c:pt idx="15010">
                  <c:v>5</c:v>
                </c:pt>
                <c:pt idx="15011">
                  <c:v>11.75</c:v>
                </c:pt>
                <c:pt idx="15012">
                  <c:v>5</c:v>
                </c:pt>
                <c:pt idx="15013">
                  <c:v>5</c:v>
                </c:pt>
                <c:pt idx="15014">
                  <c:v>6.75</c:v>
                </c:pt>
                <c:pt idx="15015">
                  <c:v>6.5</c:v>
                </c:pt>
                <c:pt idx="15016">
                  <c:v>5</c:v>
                </c:pt>
                <c:pt idx="15017">
                  <c:v>5</c:v>
                </c:pt>
                <c:pt idx="15018">
                  <c:v>12.5</c:v>
                </c:pt>
                <c:pt idx="15019">
                  <c:v>9.5</c:v>
                </c:pt>
                <c:pt idx="15020">
                  <c:v>9.5</c:v>
                </c:pt>
                <c:pt idx="15021">
                  <c:v>15</c:v>
                </c:pt>
                <c:pt idx="15022">
                  <c:v>5</c:v>
                </c:pt>
                <c:pt idx="15023">
                  <c:v>5</c:v>
                </c:pt>
                <c:pt idx="15024">
                  <c:v>7.5</c:v>
                </c:pt>
                <c:pt idx="15025">
                  <c:v>7.5</c:v>
                </c:pt>
                <c:pt idx="15026">
                  <c:v>5</c:v>
                </c:pt>
                <c:pt idx="15027">
                  <c:v>5</c:v>
                </c:pt>
                <c:pt idx="15028">
                  <c:v>9.5</c:v>
                </c:pt>
                <c:pt idx="15029">
                  <c:v>14.5</c:v>
                </c:pt>
                <c:pt idx="15030">
                  <c:v>17</c:v>
                </c:pt>
                <c:pt idx="15031">
                  <c:v>9.5</c:v>
                </c:pt>
                <c:pt idx="15032">
                  <c:v>9.5</c:v>
                </c:pt>
                <c:pt idx="15033">
                  <c:v>9.5</c:v>
                </c:pt>
                <c:pt idx="15034">
                  <c:v>14.5</c:v>
                </c:pt>
                <c:pt idx="15035">
                  <c:v>5</c:v>
                </c:pt>
                <c:pt idx="15036">
                  <c:v>9.5</c:v>
                </c:pt>
                <c:pt idx="15037">
                  <c:v>9.5</c:v>
                </c:pt>
                <c:pt idx="15038">
                  <c:v>9.5</c:v>
                </c:pt>
                <c:pt idx="15039">
                  <c:v>12.5</c:v>
                </c:pt>
                <c:pt idx="15040">
                  <c:v>7.5</c:v>
                </c:pt>
                <c:pt idx="15041">
                  <c:v>5</c:v>
                </c:pt>
                <c:pt idx="15042">
                  <c:v>5</c:v>
                </c:pt>
                <c:pt idx="15043">
                  <c:v>12.5</c:v>
                </c:pt>
                <c:pt idx="15044">
                  <c:v>5</c:v>
                </c:pt>
                <c:pt idx="15045">
                  <c:v>7.5</c:v>
                </c:pt>
                <c:pt idx="15046">
                  <c:v>5</c:v>
                </c:pt>
                <c:pt idx="15047">
                  <c:v>7.5</c:v>
                </c:pt>
                <c:pt idx="15048">
                  <c:v>5</c:v>
                </c:pt>
                <c:pt idx="15049">
                  <c:v>9.5</c:v>
                </c:pt>
                <c:pt idx="15050">
                  <c:v>10</c:v>
                </c:pt>
                <c:pt idx="15051">
                  <c:v>9.5</c:v>
                </c:pt>
                <c:pt idx="15052">
                  <c:v>9.5</c:v>
                </c:pt>
                <c:pt idx="15053">
                  <c:v>12.5</c:v>
                </c:pt>
                <c:pt idx="15054">
                  <c:v>5</c:v>
                </c:pt>
                <c:pt idx="15055">
                  <c:v>5</c:v>
                </c:pt>
                <c:pt idx="15056">
                  <c:v>9.5</c:v>
                </c:pt>
                <c:pt idx="15057">
                  <c:v>9.5</c:v>
                </c:pt>
                <c:pt idx="15058">
                  <c:v>5</c:v>
                </c:pt>
                <c:pt idx="15059">
                  <c:v>12.5</c:v>
                </c:pt>
                <c:pt idx="15060">
                  <c:v>9.5</c:v>
                </c:pt>
                <c:pt idx="15061">
                  <c:v>14.5</c:v>
                </c:pt>
                <c:pt idx="15062">
                  <c:v>5</c:v>
                </c:pt>
                <c:pt idx="15063">
                  <c:v>12.5</c:v>
                </c:pt>
                <c:pt idx="15064">
                  <c:v>5</c:v>
                </c:pt>
                <c:pt idx="15065">
                  <c:v>5</c:v>
                </c:pt>
                <c:pt idx="15066">
                  <c:v>5</c:v>
                </c:pt>
                <c:pt idx="15067">
                  <c:v>7.5</c:v>
                </c:pt>
                <c:pt idx="15068">
                  <c:v>12.5</c:v>
                </c:pt>
                <c:pt idx="15069">
                  <c:v>10</c:v>
                </c:pt>
                <c:pt idx="15070">
                  <c:v>5</c:v>
                </c:pt>
                <c:pt idx="15071">
                  <c:v>5</c:v>
                </c:pt>
                <c:pt idx="15072">
                  <c:v>15</c:v>
                </c:pt>
                <c:pt idx="15073">
                  <c:v>6.75</c:v>
                </c:pt>
                <c:pt idx="15074">
                  <c:v>6.75</c:v>
                </c:pt>
                <c:pt idx="15075">
                  <c:v>5</c:v>
                </c:pt>
                <c:pt idx="15076">
                  <c:v>5</c:v>
                </c:pt>
                <c:pt idx="15077">
                  <c:v>5</c:v>
                </c:pt>
                <c:pt idx="15078">
                  <c:v>17</c:v>
                </c:pt>
                <c:pt idx="15079">
                  <c:v>14.5</c:v>
                </c:pt>
                <c:pt idx="15080">
                  <c:v>9.5</c:v>
                </c:pt>
                <c:pt idx="15081">
                  <c:v>5</c:v>
                </c:pt>
                <c:pt idx="15082">
                  <c:v>5</c:v>
                </c:pt>
                <c:pt idx="15083">
                  <c:v>10</c:v>
                </c:pt>
                <c:pt idx="15084">
                  <c:v>5</c:v>
                </c:pt>
                <c:pt idx="15085">
                  <c:v>5</c:v>
                </c:pt>
                <c:pt idx="15086">
                  <c:v>5</c:v>
                </c:pt>
                <c:pt idx="15087">
                  <c:v>7.5</c:v>
                </c:pt>
                <c:pt idx="15088">
                  <c:v>14</c:v>
                </c:pt>
                <c:pt idx="15089">
                  <c:v>5</c:v>
                </c:pt>
                <c:pt idx="15090">
                  <c:v>6.5</c:v>
                </c:pt>
                <c:pt idx="15091">
                  <c:v>5</c:v>
                </c:pt>
                <c:pt idx="15092">
                  <c:v>7.5</c:v>
                </c:pt>
                <c:pt idx="15093">
                  <c:v>7.5</c:v>
                </c:pt>
                <c:pt idx="15094">
                  <c:v>14.5</c:v>
                </c:pt>
                <c:pt idx="15095">
                  <c:v>9.5</c:v>
                </c:pt>
                <c:pt idx="15096">
                  <c:v>7.5</c:v>
                </c:pt>
                <c:pt idx="15097">
                  <c:v>7.5</c:v>
                </c:pt>
                <c:pt idx="15098">
                  <c:v>7.5</c:v>
                </c:pt>
                <c:pt idx="15099">
                  <c:v>7.5</c:v>
                </c:pt>
                <c:pt idx="15100">
                  <c:v>9.5</c:v>
                </c:pt>
                <c:pt idx="15101">
                  <c:v>9.5</c:v>
                </c:pt>
                <c:pt idx="15102">
                  <c:v>9.5</c:v>
                </c:pt>
                <c:pt idx="15103">
                  <c:v>14.5</c:v>
                </c:pt>
                <c:pt idx="15104">
                  <c:v>9.5</c:v>
                </c:pt>
                <c:pt idx="15105">
                  <c:v>14.5</c:v>
                </c:pt>
                <c:pt idx="15106">
                  <c:v>9.5</c:v>
                </c:pt>
                <c:pt idx="15107">
                  <c:v>5</c:v>
                </c:pt>
                <c:pt idx="15108">
                  <c:v>15</c:v>
                </c:pt>
                <c:pt idx="15109">
                  <c:v>9.5</c:v>
                </c:pt>
                <c:pt idx="15110">
                  <c:v>9.5</c:v>
                </c:pt>
                <c:pt idx="15111">
                  <c:v>7.5</c:v>
                </c:pt>
                <c:pt idx="15112">
                  <c:v>7.5</c:v>
                </c:pt>
                <c:pt idx="15113">
                  <c:v>7.5</c:v>
                </c:pt>
                <c:pt idx="15114">
                  <c:v>5</c:v>
                </c:pt>
                <c:pt idx="15115">
                  <c:v>10</c:v>
                </c:pt>
                <c:pt idx="15116">
                  <c:v>10</c:v>
                </c:pt>
                <c:pt idx="15117">
                  <c:v>12.5</c:v>
                </c:pt>
                <c:pt idx="15118">
                  <c:v>7.5</c:v>
                </c:pt>
                <c:pt idx="15119">
                  <c:v>6.75</c:v>
                </c:pt>
                <c:pt idx="15120">
                  <c:v>15</c:v>
                </c:pt>
                <c:pt idx="15121">
                  <c:v>7.5</c:v>
                </c:pt>
                <c:pt idx="15122">
                  <c:v>5</c:v>
                </c:pt>
                <c:pt idx="15123">
                  <c:v>5</c:v>
                </c:pt>
                <c:pt idx="15124">
                  <c:v>5</c:v>
                </c:pt>
                <c:pt idx="15125">
                  <c:v>5</c:v>
                </c:pt>
                <c:pt idx="15126">
                  <c:v>5</c:v>
                </c:pt>
                <c:pt idx="15127">
                  <c:v>5</c:v>
                </c:pt>
                <c:pt idx="15128">
                  <c:v>7.5</c:v>
                </c:pt>
                <c:pt idx="15129">
                  <c:v>5</c:v>
                </c:pt>
                <c:pt idx="15130">
                  <c:v>14.5</c:v>
                </c:pt>
                <c:pt idx="15131">
                  <c:v>9.5</c:v>
                </c:pt>
                <c:pt idx="15132">
                  <c:v>9.5</c:v>
                </c:pt>
                <c:pt idx="15133">
                  <c:v>9.5</c:v>
                </c:pt>
                <c:pt idx="15134">
                  <c:v>14.5</c:v>
                </c:pt>
                <c:pt idx="15135">
                  <c:v>17.5</c:v>
                </c:pt>
                <c:pt idx="15136">
                  <c:v>14.5</c:v>
                </c:pt>
                <c:pt idx="15137">
                  <c:v>7.5</c:v>
                </c:pt>
                <c:pt idx="15138">
                  <c:v>9.5</c:v>
                </c:pt>
                <c:pt idx="15139">
                  <c:v>20</c:v>
                </c:pt>
                <c:pt idx="15140">
                  <c:v>11.75</c:v>
                </c:pt>
                <c:pt idx="15141">
                  <c:v>5</c:v>
                </c:pt>
                <c:pt idx="15142">
                  <c:v>5</c:v>
                </c:pt>
                <c:pt idx="15143">
                  <c:v>5</c:v>
                </c:pt>
                <c:pt idx="15144">
                  <c:v>7.5</c:v>
                </c:pt>
                <c:pt idx="15145">
                  <c:v>7.5</c:v>
                </c:pt>
                <c:pt idx="15146">
                  <c:v>7.5</c:v>
                </c:pt>
                <c:pt idx="15147">
                  <c:v>5</c:v>
                </c:pt>
                <c:pt idx="15148">
                  <c:v>7.5</c:v>
                </c:pt>
                <c:pt idx="15149">
                  <c:v>7.5</c:v>
                </c:pt>
                <c:pt idx="15150">
                  <c:v>6.75</c:v>
                </c:pt>
                <c:pt idx="15151">
                  <c:v>7.5</c:v>
                </c:pt>
                <c:pt idx="15152">
                  <c:v>7.5</c:v>
                </c:pt>
                <c:pt idx="15153">
                  <c:v>7.5</c:v>
                </c:pt>
                <c:pt idx="15154">
                  <c:v>14.5</c:v>
                </c:pt>
                <c:pt idx="15155">
                  <c:v>9.5</c:v>
                </c:pt>
                <c:pt idx="15156">
                  <c:v>7.5</c:v>
                </c:pt>
                <c:pt idx="15157">
                  <c:v>5</c:v>
                </c:pt>
                <c:pt idx="15158">
                  <c:v>7.5</c:v>
                </c:pt>
                <c:pt idx="15159">
                  <c:v>7.5</c:v>
                </c:pt>
                <c:pt idx="15160">
                  <c:v>7.5</c:v>
                </c:pt>
                <c:pt idx="15161">
                  <c:v>5</c:v>
                </c:pt>
                <c:pt idx="15162">
                  <c:v>5</c:v>
                </c:pt>
                <c:pt idx="15163">
                  <c:v>5</c:v>
                </c:pt>
                <c:pt idx="15164">
                  <c:v>7.5</c:v>
                </c:pt>
                <c:pt idx="15165">
                  <c:v>5</c:v>
                </c:pt>
                <c:pt idx="15166">
                  <c:v>5</c:v>
                </c:pt>
                <c:pt idx="15167">
                  <c:v>11.5</c:v>
                </c:pt>
                <c:pt idx="15168">
                  <c:v>5</c:v>
                </c:pt>
                <c:pt idx="15169">
                  <c:v>6.75</c:v>
                </c:pt>
                <c:pt idx="15170">
                  <c:v>6.5</c:v>
                </c:pt>
                <c:pt idx="15171">
                  <c:v>9.5</c:v>
                </c:pt>
                <c:pt idx="15172">
                  <c:v>10</c:v>
                </c:pt>
                <c:pt idx="15173">
                  <c:v>9.5</c:v>
                </c:pt>
                <c:pt idx="15174">
                  <c:v>9.5</c:v>
                </c:pt>
                <c:pt idx="15175">
                  <c:v>9.5</c:v>
                </c:pt>
                <c:pt idx="15176">
                  <c:v>9.5</c:v>
                </c:pt>
                <c:pt idx="15177">
                  <c:v>9.5</c:v>
                </c:pt>
                <c:pt idx="15178">
                  <c:v>5</c:v>
                </c:pt>
                <c:pt idx="15179">
                  <c:v>5</c:v>
                </c:pt>
                <c:pt idx="15180">
                  <c:v>7.5</c:v>
                </c:pt>
                <c:pt idx="15181">
                  <c:v>7.5</c:v>
                </c:pt>
                <c:pt idx="15182">
                  <c:v>7.5</c:v>
                </c:pt>
                <c:pt idx="15183">
                  <c:v>5</c:v>
                </c:pt>
                <c:pt idx="15184">
                  <c:v>7.5</c:v>
                </c:pt>
                <c:pt idx="15185">
                  <c:v>6.75</c:v>
                </c:pt>
                <c:pt idx="15186">
                  <c:v>9.5</c:v>
                </c:pt>
                <c:pt idx="15187">
                  <c:v>14.5</c:v>
                </c:pt>
                <c:pt idx="15188">
                  <c:v>7.5</c:v>
                </c:pt>
                <c:pt idx="15189">
                  <c:v>7.5</c:v>
                </c:pt>
                <c:pt idx="15190">
                  <c:v>5</c:v>
                </c:pt>
                <c:pt idx="15191">
                  <c:v>7.5</c:v>
                </c:pt>
                <c:pt idx="15192">
                  <c:v>7.5</c:v>
                </c:pt>
                <c:pt idx="15193">
                  <c:v>6.5</c:v>
                </c:pt>
                <c:pt idx="15194">
                  <c:v>5</c:v>
                </c:pt>
                <c:pt idx="15195">
                  <c:v>14.5</c:v>
                </c:pt>
                <c:pt idx="15196">
                  <c:v>9.5</c:v>
                </c:pt>
                <c:pt idx="15197">
                  <c:v>9.5</c:v>
                </c:pt>
                <c:pt idx="15198">
                  <c:v>9.5</c:v>
                </c:pt>
                <c:pt idx="15199">
                  <c:v>7.5</c:v>
                </c:pt>
                <c:pt idx="15200">
                  <c:v>9.5</c:v>
                </c:pt>
                <c:pt idx="15201">
                  <c:v>9.5</c:v>
                </c:pt>
                <c:pt idx="15202">
                  <c:v>9.5</c:v>
                </c:pt>
                <c:pt idx="15203">
                  <c:v>5</c:v>
                </c:pt>
                <c:pt idx="15204">
                  <c:v>5</c:v>
                </c:pt>
                <c:pt idx="15205">
                  <c:v>7.5</c:v>
                </c:pt>
                <c:pt idx="15206">
                  <c:v>7.5</c:v>
                </c:pt>
                <c:pt idx="15207">
                  <c:v>5</c:v>
                </c:pt>
                <c:pt idx="15208">
                  <c:v>7.5</c:v>
                </c:pt>
                <c:pt idx="15209">
                  <c:v>15</c:v>
                </c:pt>
                <c:pt idx="15210">
                  <c:v>7.5</c:v>
                </c:pt>
                <c:pt idx="15211">
                  <c:v>5</c:v>
                </c:pt>
                <c:pt idx="15212">
                  <c:v>5</c:v>
                </c:pt>
                <c:pt idx="15213">
                  <c:v>5</c:v>
                </c:pt>
                <c:pt idx="15214">
                  <c:v>6.75</c:v>
                </c:pt>
                <c:pt idx="15215">
                  <c:v>17.5</c:v>
                </c:pt>
                <c:pt idx="15216">
                  <c:v>10</c:v>
                </c:pt>
                <c:pt idx="15217">
                  <c:v>17.5</c:v>
                </c:pt>
                <c:pt idx="15218">
                  <c:v>7.5</c:v>
                </c:pt>
                <c:pt idx="15219">
                  <c:v>10</c:v>
                </c:pt>
                <c:pt idx="15220">
                  <c:v>22</c:v>
                </c:pt>
                <c:pt idx="15221">
                  <c:v>21</c:v>
                </c:pt>
                <c:pt idx="15222">
                  <c:v>9.5</c:v>
                </c:pt>
                <c:pt idx="15223">
                  <c:v>7.5</c:v>
                </c:pt>
                <c:pt idx="15224">
                  <c:v>5</c:v>
                </c:pt>
                <c:pt idx="15225">
                  <c:v>5</c:v>
                </c:pt>
                <c:pt idx="15226">
                  <c:v>14.5</c:v>
                </c:pt>
                <c:pt idx="15227">
                  <c:v>10</c:v>
                </c:pt>
                <c:pt idx="15228">
                  <c:v>9.5</c:v>
                </c:pt>
                <c:pt idx="15229">
                  <c:v>5</c:v>
                </c:pt>
                <c:pt idx="15230">
                  <c:v>5</c:v>
                </c:pt>
                <c:pt idx="15231">
                  <c:v>5</c:v>
                </c:pt>
                <c:pt idx="15232">
                  <c:v>7.5</c:v>
                </c:pt>
                <c:pt idx="15233">
                  <c:v>7.5</c:v>
                </c:pt>
                <c:pt idx="15234">
                  <c:v>7.5</c:v>
                </c:pt>
                <c:pt idx="15235">
                  <c:v>5</c:v>
                </c:pt>
                <c:pt idx="15236">
                  <c:v>12.5</c:v>
                </c:pt>
                <c:pt idx="15237">
                  <c:v>7.5</c:v>
                </c:pt>
                <c:pt idx="15238">
                  <c:v>7.5</c:v>
                </c:pt>
                <c:pt idx="15239">
                  <c:v>5</c:v>
                </c:pt>
                <c:pt idx="15240">
                  <c:v>5</c:v>
                </c:pt>
                <c:pt idx="15241">
                  <c:v>15</c:v>
                </c:pt>
                <c:pt idx="15242">
                  <c:v>10</c:v>
                </c:pt>
                <c:pt idx="15243">
                  <c:v>5</c:v>
                </c:pt>
                <c:pt idx="15244">
                  <c:v>7.5</c:v>
                </c:pt>
                <c:pt idx="15245">
                  <c:v>7.5</c:v>
                </c:pt>
                <c:pt idx="15246">
                  <c:v>9.5</c:v>
                </c:pt>
                <c:pt idx="15247">
                  <c:v>10</c:v>
                </c:pt>
                <c:pt idx="15248">
                  <c:v>9.5</c:v>
                </c:pt>
                <c:pt idx="15249">
                  <c:v>5</c:v>
                </c:pt>
                <c:pt idx="15250">
                  <c:v>5</c:v>
                </c:pt>
                <c:pt idx="15251">
                  <c:v>5</c:v>
                </c:pt>
                <c:pt idx="15252">
                  <c:v>7.5</c:v>
                </c:pt>
                <c:pt idx="15253">
                  <c:v>5</c:v>
                </c:pt>
                <c:pt idx="15254">
                  <c:v>9.5</c:v>
                </c:pt>
                <c:pt idx="15255">
                  <c:v>9.5</c:v>
                </c:pt>
                <c:pt idx="15256">
                  <c:v>9.5</c:v>
                </c:pt>
                <c:pt idx="15257">
                  <c:v>9.5</c:v>
                </c:pt>
                <c:pt idx="15258">
                  <c:v>7.5</c:v>
                </c:pt>
                <c:pt idx="15259">
                  <c:v>7.5</c:v>
                </c:pt>
                <c:pt idx="15260">
                  <c:v>7.5</c:v>
                </c:pt>
                <c:pt idx="15261">
                  <c:v>14.5</c:v>
                </c:pt>
                <c:pt idx="15262">
                  <c:v>5</c:v>
                </c:pt>
                <c:pt idx="15263">
                  <c:v>5</c:v>
                </c:pt>
                <c:pt idx="15264">
                  <c:v>5</c:v>
                </c:pt>
                <c:pt idx="15265">
                  <c:v>5</c:v>
                </c:pt>
                <c:pt idx="15266">
                  <c:v>6.5</c:v>
                </c:pt>
                <c:pt idx="15267">
                  <c:v>7.5</c:v>
                </c:pt>
                <c:pt idx="15268">
                  <c:v>5</c:v>
                </c:pt>
                <c:pt idx="15269">
                  <c:v>12.5</c:v>
                </c:pt>
                <c:pt idx="15270">
                  <c:v>5</c:v>
                </c:pt>
                <c:pt idx="15271">
                  <c:v>10</c:v>
                </c:pt>
                <c:pt idx="15272">
                  <c:v>9.5</c:v>
                </c:pt>
                <c:pt idx="15273">
                  <c:v>7.5</c:v>
                </c:pt>
                <c:pt idx="15274">
                  <c:v>7.5</c:v>
                </c:pt>
                <c:pt idx="15275">
                  <c:v>5</c:v>
                </c:pt>
                <c:pt idx="15276">
                  <c:v>15</c:v>
                </c:pt>
                <c:pt idx="15277">
                  <c:v>7.5</c:v>
                </c:pt>
                <c:pt idx="15278">
                  <c:v>5</c:v>
                </c:pt>
                <c:pt idx="15279">
                  <c:v>5</c:v>
                </c:pt>
                <c:pt idx="15280">
                  <c:v>5</c:v>
                </c:pt>
                <c:pt idx="15281">
                  <c:v>5</c:v>
                </c:pt>
                <c:pt idx="15282">
                  <c:v>7.5</c:v>
                </c:pt>
                <c:pt idx="15283">
                  <c:v>9.5</c:v>
                </c:pt>
                <c:pt idx="15284">
                  <c:v>9.5</c:v>
                </c:pt>
                <c:pt idx="15285">
                  <c:v>9.5</c:v>
                </c:pt>
                <c:pt idx="15286">
                  <c:v>9.5</c:v>
                </c:pt>
                <c:pt idx="15287">
                  <c:v>12.5</c:v>
                </c:pt>
                <c:pt idx="15288">
                  <c:v>9.5</c:v>
                </c:pt>
                <c:pt idx="15289">
                  <c:v>9.5</c:v>
                </c:pt>
                <c:pt idx="15290">
                  <c:v>5</c:v>
                </c:pt>
                <c:pt idx="15291">
                  <c:v>5</c:v>
                </c:pt>
                <c:pt idx="15292">
                  <c:v>5</c:v>
                </c:pt>
                <c:pt idx="15293">
                  <c:v>5</c:v>
                </c:pt>
                <c:pt idx="15294">
                  <c:v>10</c:v>
                </c:pt>
                <c:pt idx="15295">
                  <c:v>10</c:v>
                </c:pt>
                <c:pt idx="15296">
                  <c:v>5</c:v>
                </c:pt>
                <c:pt idx="15297">
                  <c:v>7.5</c:v>
                </c:pt>
                <c:pt idx="15298">
                  <c:v>6.5</c:v>
                </c:pt>
                <c:pt idx="15299">
                  <c:v>7.5</c:v>
                </c:pt>
                <c:pt idx="15300">
                  <c:v>15</c:v>
                </c:pt>
                <c:pt idx="15301">
                  <c:v>5</c:v>
                </c:pt>
                <c:pt idx="15302">
                  <c:v>9.5</c:v>
                </c:pt>
                <c:pt idx="15303">
                  <c:v>14.5</c:v>
                </c:pt>
                <c:pt idx="15304">
                  <c:v>14</c:v>
                </c:pt>
                <c:pt idx="15305">
                  <c:v>5</c:v>
                </c:pt>
                <c:pt idx="15306">
                  <c:v>5</c:v>
                </c:pt>
                <c:pt idx="15307">
                  <c:v>5</c:v>
                </c:pt>
                <c:pt idx="15308">
                  <c:v>5</c:v>
                </c:pt>
                <c:pt idx="15309">
                  <c:v>5</c:v>
                </c:pt>
                <c:pt idx="15310">
                  <c:v>7.5</c:v>
                </c:pt>
                <c:pt idx="15311">
                  <c:v>5</c:v>
                </c:pt>
                <c:pt idx="15312">
                  <c:v>5</c:v>
                </c:pt>
                <c:pt idx="15313">
                  <c:v>12.5</c:v>
                </c:pt>
                <c:pt idx="15314">
                  <c:v>12.5</c:v>
                </c:pt>
                <c:pt idx="15315">
                  <c:v>5</c:v>
                </c:pt>
                <c:pt idx="15316">
                  <c:v>10</c:v>
                </c:pt>
                <c:pt idx="15317">
                  <c:v>17</c:v>
                </c:pt>
                <c:pt idx="15318">
                  <c:v>15</c:v>
                </c:pt>
                <c:pt idx="15319">
                  <c:v>9.5</c:v>
                </c:pt>
                <c:pt idx="15320">
                  <c:v>17</c:v>
                </c:pt>
                <c:pt idx="15321">
                  <c:v>9.5</c:v>
                </c:pt>
                <c:pt idx="15322">
                  <c:v>10</c:v>
                </c:pt>
                <c:pt idx="15323">
                  <c:v>14.5</c:v>
                </c:pt>
                <c:pt idx="15324">
                  <c:v>9.5</c:v>
                </c:pt>
                <c:pt idx="15325">
                  <c:v>7.5</c:v>
                </c:pt>
                <c:pt idx="15326">
                  <c:v>5</c:v>
                </c:pt>
                <c:pt idx="15327">
                  <c:v>6.5</c:v>
                </c:pt>
                <c:pt idx="15328">
                  <c:v>7.5</c:v>
                </c:pt>
                <c:pt idx="15329">
                  <c:v>9.5</c:v>
                </c:pt>
                <c:pt idx="15330">
                  <c:v>9.5</c:v>
                </c:pt>
                <c:pt idx="15331">
                  <c:v>9.5</c:v>
                </c:pt>
                <c:pt idx="15332">
                  <c:v>5</c:v>
                </c:pt>
                <c:pt idx="15333">
                  <c:v>7.5</c:v>
                </c:pt>
                <c:pt idx="15334">
                  <c:v>5</c:v>
                </c:pt>
                <c:pt idx="15335">
                  <c:v>5</c:v>
                </c:pt>
                <c:pt idx="15336">
                  <c:v>5</c:v>
                </c:pt>
                <c:pt idx="15337">
                  <c:v>5</c:v>
                </c:pt>
                <c:pt idx="15338">
                  <c:v>7.5</c:v>
                </c:pt>
                <c:pt idx="15339">
                  <c:v>280.25</c:v>
                </c:pt>
                <c:pt idx="15340">
                  <c:v>154.5</c:v>
                </c:pt>
                <c:pt idx="15341">
                  <c:v>73</c:v>
                </c:pt>
                <c:pt idx="15342">
                  <c:v>216.5</c:v>
                </c:pt>
                <c:pt idx="15343">
                  <c:v>518.25</c:v>
                </c:pt>
                <c:pt idx="15344">
                  <c:v>299</c:v>
                </c:pt>
                <c:pt idx="15345">
                  <c:v>190</c:v>
                </c:pt>
                <c:pt idx="15346">
                  <c:v>19</c:v>
                </c:pt>
                <c:pt idx="15347">
                  <c:v>5</c:v>
                </c:pt>
                <c:pt idx="15348">
                  <c:v>14.25</c:v>
                </c:pt>
                <c:pt idx="15349">
                  <c:v>62.5</c:v>
                </c:pt>
                <c:pt idx="15350">
                  <c:v>136</c:v>
                </c:pt>
                <c:pt idx="15351">
                  <c:v>10</c:v>
                </c:pt>
                <c:pt idx="15352">
                  <c:v>592.5</c:v>
                </c:pt>
                <c:pt idx="15353">
                  <c:v>153</c:v>
                </c:pt>
                <c:pt idx="15354">
                  <c:v>367</c:v>
                </c:pt>
                <c:pt idx="15355">
                  <c:v>144.5</c:v>
                </c:pt>
                <c:pt idx="15356">
                  <c:v>99</c:v>
                </c:pt>
                <c:pt idx="15357">
                  <c:v>471.75</c:v>
                </c:pt>
                <c:pt idx="15358">
                  <c:v>276.5</c:v>
                </c:pt>
                <c:pt idx="15359">
                  <c:v>336.5</c:v>
                </c:pt>
                <c:pt idx="15360">
                  <c:v>53.5</c:v>
                </c:pt>
                <c:pt idx="15361">
                  <c:v>335</c:v>
                </c:pt>
                <c:pt idx="15362">
                  <c:v>23</c:v>
                </c:pt>
                <c:pt idx="15363">
                  <c:v>175.5</c:v>
                </c:pt>
                <c:pt idx="15364">
                  <c:v>27.75</c:v>
                </c:pt>
                <c:pt idx="15365">
                  <c:v>32.75</c:v>
                </c:pt>
                <c:pt idx="15366">
                  <c:v>11.5</c:v>
                </c:pt>
                <c:pt idx="15367">
                  <c:v>43.5</c:v>
                </c:pt>
                <c:pt idx="15368">
                  <c:v>305.25</c:v>
                </c:pt>
                <c:pt idx="15369">
                  <c:v>146.5</c:v>
                </c:pt>
                <c:pt idx="15370">
                  <c:v>15.75</c:v>
                </c:pt>
                <c:pt idx="15371">
                  <c:v>104.75</c:v>
                </c:pt>
                <c:pt idx="15372">
                  <c:v>251.5</c:v>
                </c:pt>
                <c:pt idx="15373">
                  <c:v>19</c:v>
                </c:pt>
                <c:pt idx="15374">
                  <c:v>306</c:v>
                </c:pt>
                <c:pt idx="15375">
                  <c:v>30</c:v>
                </c:pt>
                <c:pt idx="15376">
                  <c:v>157</c:v>
                </c:pt>
                <c:pt idx="15377">
                  <c:v>322</c:v>
                </c:pt>
                <c:pt idx="15378">
                  <c:v>9.5</c:v>
                </c:pt>
                <c:pt idx="15379">
                  <c:v>175.5</c:v>
                </c:pt>
                <c:pt idx="15380">
                  <c:v>89.5</c:v>
                </c:pt>
                <c:pt idx="15381">
                  <c:v>5</c:v>
                </c:pt>
                <c:pt idx="15382">
                  <c:v>436.5</c:v>
                </c:pt>
                <c:pt idx="15383">
                  <c:v>90</c:v>
                </c:pt>
                <c:pt idx="15384">
                  <c:v>280.5</c:v>
                </c:pt>
                <c:pt idx="15385">
                  <c:v>525.25</c:v>
                </c:pt>
                <c:pt idx="15386">
                  <c:v>40</c:v>
                </c:pt>
                <c:pt idx="15387">
                  <c:v>303.5</c:v>
                </c:pt>
                <c:pt idx="15388">
                  <c:v>264</c:v>
                </c:pt>
                <c:pt idx="15389">
                  <c:v>12.5</c:v>
                </c:pt>
                <c:pt idx="15390">
                  <c:v>41</c:v>
                </c:pt>
                <c:pt idx="15391">
                  <c:v>547.25</c:v>
                </c:pt>
                <c:pt idx="15392">
                  <c:v>68.75</c:v>
                </c:pt>
                <c:pt idx="15393">
                  <c:v>19</c:v>
                </c:pt>
                <c:pt idx="15394">
                  <c:v>99.5</c:v>
                </c:pt>
                <c:pt idx="15395">
                  <c:v>101.5</c:v>
                </c:pt>
                <c:pt idx="15396">
                  <c:v>36</c:v>
                </c:pt>
                <c:pt idx="15397">
                  <c:v>38</c:v>
                </c:pt>
                <c:pt idx="15398">
                  <c:v>20</c:v>
                </c:pt>
                <c:pt idx="15399">
                  <c:v>10</c:v>
                </c:pt>
                <c:pt idx="15400">
                  <c:v>23</c:v>
                </c:pt>
                <c:pt idx="15401">
                  <c:v>5</c:v>
                </c:pt>
                <c:pt idx="15402">
                  <c:v>70</c:v>
                </c:pt>
                <c:pt idx="15403">
                  <c:v>7.5</c:v>
                </c:pt>
                <c:pt idx="15404">
                  <c:v>5.75</c:v>
                </c:pt>
                <c:pt idx="15405">
                  <c:v>15</c:v>
                </c:pt>
                <c:pt idx="15406">
                  <c:v>9.5</c:v>
                </c:pt>
                <c:pt idx="15407">
                  <c:v>173</c:v>
                </c:pt>
                <c:pt idx="15408">
                  <c:v>253.5</c:v>
                </c:pt>
                <c:pt idx="15409">
                  <c:v>224.5</c:v>
                </c:pt>
                <c:pt idx="15410">
                  <c:v>284.5</c:v>
                </c:pt>
                <c:pt idx="15411">
                  <c:v>232.75</c:v>
                </c:pt>
                <c:pt idx="15412">
                  <c:v>19</c:v>
                </c:pt>
                <c:pt idx="15413">
                  <c:v>336.5</c:v>
                </c:pt>
                <c:pt idx="15414">
                  <c:v>48</c:v>
                </c:pt>
                <c:pt idx="15415">
                  <c:v>134.5</c:v>
                </c:pt>
                <c:pt idx="15416">
                  <c:v>160.25</c:v>
                </c:pt>
                <c:pt idx="15417">
                  <c:v>13.5</c:v>
                </c:pt>
                <c:pt idx="15418">
                  <c:v>226.5</c:v>
                </c:pt>
                <c:pt idx="15419">
                  <c:v>30</c:v>
                </c:pt>
                <c:pt idx="15420">
                  <c:v>28.5</c:v>
                </c:pt>
                <c:pt idx="15421">
                  <c:v>11.75</c:v>
                </c:pt>
                <c:pt idx="15422">
                  <c:v>461.25</c:v>
                </c:pt>
                <c:pt idx="15423">
                  <c:v>7.5</c:v>
                </c:pt>
                <c:pt idx="15424">
                  <c:v>38</c:v>
                </c:pt>
                <c:pt idx="15425">
                  <c:v>20</c:v>
                </c:pt>
                <c:pt idx="15426">
                  <c:v>32.5</c:v>
                </c:pt>
                <c:pt idx="15427">
                  <c:v>11.75</c:v>
                </c:pt>
                <c:pt idx="15428">
                  <c:v>23</c:v>
                </c:pt>
                <c:pt idx="15429">
                  <c:v>45</c:v>
                </c:pt>
                <c:pt idx="15430">
                  <c:v>19</c:v>
                </c:pt>
                <c:pt idx="15431">
                  <c:v>19</c:v>
                </c:pt>
                <c:pt idx="15432">
                  <c:v>203.5</c:v>
                </c:pt>
                <c:pt idx="15433">
                  <c:v>603</c:v>
                </c:pt>
                <c:pt idx="15434">
                  <c:v>307.25</c:v>
                </c:pt>
                <c:pt idx="15435">
                  <c:v>14.25</c:v>
                </c:pt>
                <c:pt idx="15436">
                  <c:v>114.5</c:v>
                </c:pt>
                <c:pt idx="15437">
                  <c:v>92</c:v>
                </c:pt>
                <c:pt idx="15438">
                  <c:v>247.5</c:v>
                </c:pt>
                <c:pt idx="15439">
                  <c:v>380.5</c:v>
                </c:pt>
                <c:pt idx="15440">
                  <c:v>19</c:v>
                </c:pt>
                <c:pt idx="15441">
                  <c:v>9.5</c:v>
                </c:pt>
                <c:pt idx="15442">
                  <c:v>443</c:v>
                </c:pt>
                <c:pt idx="15443">
                  <c:v>15</c:v>
                </c:pt>
                <c:pt idx="15444">
                  <c:v>12.5</c:v>
                </c:pt>
                <c:pt idx="15445">
                  <c:v>7.5</c:v>
                </c:pt>
                <c:pt idx="15446">
                  <c:v>10</c:v>
                </c:pt>
                <c:pt idx="15447">
                  <c:v>14.5</c:v>
                </c:pt>
                <c:pt idx="15448">
                  <c:v>10</c:v>
                </c:pt>
                <c:pt idx="15449">
                  <c:v>9.5</c:v>
                </c:pt>
                <c:pt idx="15450">
                  <c:v>7.5</c:v>
                </c:pt>
                <c:pt idx="15451">
                  <c:v>7.5</c:v>
                </c:pt>
                <c:pt idx="15452">
                  <c:v>7.5</c:v>
                </c:pt>
                <c:pt idx="15453">
                  <c:v>12.5</c:v>
                </c:pt>
                <c:pt idx="15454">
                  <c:v>5</c:v>
                </c:pt>
                <c:pt idx="15455">
                  <c:v>5</c:v>
                </c:pt>
                <c:pt idx="15456">
                  <c:v>5</c:v>
                </c:pt>
                <c:pt idx="15457">
                  <c:v>14.5</c:v>
                </c:pt>
                <c:pt idx="15458">
                  <c:v>10</c:v>
                </c:pt>
                <c:pt idx="15459">
                  <c:v>10</c:v>
                </c:pt>
                <c:pt idx="15460">
                  <c:v>9.5</c:v>
                </c:pt>
                <c:pt idx="15461">
                  <c:v>14.5</c:v>
                </c:pt>
                <c:pt idx="15462">
                  <c:v>12.5</c:v>
                </c:pt>
                <c:pt idx="15463">
                  <c:v>15</c:v>
                </c:pt>
                <c:pt idx="15464">
                  <c:v>5</c:v>
                </c:pt>
                <c:pt idx="15465">
                  <c:v>7.5</c:v>
                </c:pt>
                <c:pt idx="15466">
                  <c:v>14</c:v>
                </c:pt>
                <c:pt idx="15467">
                  <c:v>5</c:v>
                </c:pt>
                <c:pt idx="15468">
                  <c:v>12.5</c:v>
                </c:pt>
                <c:pt idx="15469">
                  <c:v>7.5</c:v>
                </c:pt>
                <c:pt idx="15470">
                  <c:v>5</c:v>
                </c:pt>
                <c:pt idx="15471">
                  <c:v>7.5</c:v>
                </c:pt>
                <c:pt idx="15472">
                  <c:v>9.5</c:v>
                </c:pt>
                <c:pt idx="15473">
                  <c:v>6.5</c:v>
                </c:pt>
                <c:pt idx="15474">
                  <c:v>10</c:v>
                </c:pt>
                <c:pt idx="15475">
                  <c:v>5</c:v>
                </c:pt>
                <c:pt idx="15476">
                  <c:v>15</c:v>
                </c:pt>
                <c:pt idx="15477">
                  <c:v>7.5</c:v>
                </c:pt>
                <c:pt idx="15478">
                  <c:v>6.75</c:v>
                </c:pt>
                <c:pt idx="15479">
                  <c:v>12.5</c:v>
                </c:pt>
                <c:pt idx="15480">
                  <c:v>7.5</c:v>
                </c:pt>
                <c:pt idx="15481">
                  <c:v>14.25</c:v>
                </c:pt>
                <c:pt idx="15482">
                  <c:v>5</c:v>
                </c:pt>
                <c:pt idx="15483">
                  <c:v>9.5</c:v>
                </c:pt>
                <c:pt idx="15484">
                  <c:v>5</c:v>
                </c:pt>
                <c:pt idx="15485">
                  <c:v>10</c:v>
                </c:pt>
                <c:pt idx="15486">
                  <c:v>10</c:v>
                </c:pt>
                <c:pt idx="15487">
                  <c:v>7.5</c:v>
                </c:pt>
                <c:pt idx="15488">
                  <c:v>5</c:v>
                </c:pt>
                <c:pt idx="15489">
                  <c:v>5</c:v>
                </c:pt>
                <c:pt idx="15490">
                  <c:v>7.5</c:v>
                </c:pt>
                <c:pt idx="15491">
                  <c:v>7.5</c:v>
                </c:pt>
                <c:pt idx="15492">
                  <c:v>5</c:v>
                </c:pt>
                <c:pt idx="15493">
                  <c:v>7.5</c:v>
                </c:pt>
                <c:pt idx="15494">
                  <c:v>7.5</c:v>
                </c:pt>
                <c:pt idx="15495">
                  <c:v>6.5</c:v>
                </c:pt>
                <c:pt idx="15496">
                  <c:v>9.5</c:v>
                </c:pt>
                <c:pt idx="15497">
                  <c:v>14.5</c:v>
                </c:pt>
                <c:pt idx="15498">
                  <c:v>7.5</c:v>
                </c:pt>
                <c:pt idx="15499">
                  <c:v>9.5</c:v>
                </c:pt>
                <c:pt idx="15500">
                  <c:v>22.5</c:v>
                </c:pt>
                <c:pt idx="15501">
                  <c:v>9.5</c:v>
                </c:pt>
                <c:pt idx="15502">
                  <c:v>17</c:v>
                </c:pt>
                <c:pt idx="15503">
                  <c:v>5</c:v>
                </c:pt>
                <c:pt idx="15504">
                  <c:v>7.5</c:v>
                </c:pt>
                <c:pt idx="15505">
                  <c:v>5</c:v>
                </c:pt>
                <c:pt idx="15506">
                  <c:v>5</c:v>
                </c:pt>
                <c:pt idx="15507">
                  <c:v>17</c:v>
                </c:pt>
                <c:pt idx="15508">
                  <c:v>9.5</c:v>
                </c:pt>
                <c:pt idx="15509">
                  <c:v>5</c:v>
                </c:pt>
                <c:pt idx="15510">
                  <c:v>15</c:v>
                </c:pt>
                <c:pt idx="15511">
                  <c:v>10</c:v>
                </c:pt>
                <c:pt idx="15512">
                  <c:v>9.5</c:v>
                </c:pt>
                <c:pt idx="15513">
                  <c:v>6.5</c:v>
                </c:pt>
                <c:pt idx="15514">
                  <c:v>7.5</c:v>
                </c:pt>
                <c:pt idx="15515">
                  <c:v>6.5</c:v>
                </c:pt>
                <c:pt idx="15516">
                  <c:v>5</c:v>
                </c:pt>
                <c:pt idx="15517">
                  <c:v>5</c:v>
                </c:pt>
                <c:pt idx="15518">
                  <c:v>14.5</c:v>
                </c:pt>
                <c:pt idx="15519">
                  <c:v>14.5</c:v>
                </c:pt>
                <c:pt idx="15520">
                  <c:v>9.5</c:v>
                </c:pt>
                <c:pt idx="15521">
                  <c:v>5</c:v>
                </c:pt>
                <c:pt idx="15522">
                  <c:v>5</c:v>
                </c:pt>
                <c:pt idx="15523">
                  <c:v>5</c:v>
                </c:pt>
                <c:pt idx="15524">
                  <c:v>6.75</c:v>
                </c:pt>
                <c:pt idx="15525">
                  <c:v>7.5</c:v>
                </c:pt>
                <c:pt idx="15526">
                  <c:v>6.75</c:v>
                </c:pt>
                <c:pt idx="15527">
                  <c:v>19.25</c:v>
                </c:pt>
                <c:pt idx="15528">
                  <c:v>5</c:v>
                </c:pt>
                <c:pt idx="15529">
                  <c:v>7.5</c:v>
                </c:pt>
                <c:pt idx="15530">
                  <c:v>9.5</c:v>
                </c:pt>
                <c:pt idx="15531">
                  <c:v>10</c:v>
                </c:pt>
                <c:pt idx="15532">
                  <c:v>7.5</c:v>
                </c:pt>
                <c:pt idx="15533">
                  <c:v>5</c:v>
                </c:pt>
                <c:pt idx="15534">
                  <c:v>5</c:v>
                </c:pt>
                <c:pt idx="15535">
                  <c:v>7.5</c:v>
                </c:pt>
                <c:pt idx="15536">
                  <c:v>5</c:v>
                </c:pt>
                <c:pt idx="15537">
                  <c:v>7.5</c:v>
                </c:pt>
                <c:pt idx="15538">
                  <c:v>5</c:v>
                </c:pt>
                <c:pt idx="15539">
                  <c:v>7.5</c:v>
                </c:pt>
                <c:pt idx="15540">
                  <c:v>9.5</c:v>
                </c:pt>
                <c:pt idx="15541">
                  <c:v>9.5</c:v>
                </c:pt>
                <c:pt idx="15542">
                  <c:v>14.5</c:v>
                </c:pt>
                <c:pt idx="15543">
                  <c:v>14.5</c:v>
                </c:pt>
                <c:pt idx="15544">
                  <c:v>7.5</c:v>
                </c:pt>
                <c:pt idx="15545">
                  <c:v>7.5</c:v>
                </c:pt>
                <c:pt idx="15546">
                  <c:v>7.5</c:v>
                </c:pt>
                <c:pt idx="15547">
                  <c:v>5</c:v>
                </c:pt>
                <c:pt idx="15548">
                  <c:v>5</c:v>
                </c:pt>
                <c:pt idx="15549">
                  <c:v>7.5</c:v>
                </c:pt>
                <c:pt idx="15550">
                  <c:v>7.5</c:v>
                </c:pt>
                <c:pt idx="15551">
                  <c:v>7.5</c:v>
                </c:pt>
                <c:pt idx="15552">
                  <c:v>5</c:v>
                </c:pt>
                <c:pt idx="15553">
                  <c:v>5</c:v>
                </c:pt>
                <c:pt idx="15554">
                  <c:v>7.5</c:v>
                </c:pt>
                <c:pt idx="15555">
                  <c:v>7.5</c:v>
                </c:pt>
                <c:pt idx="15556">
                  <c:v>7.5</c:v>
                </c:pt>
                <c:pt idx="15557">
                  <c:v>14.5</c:v>
                </c:pt>
                <c:pt idx="15558">
                  <c:v>17</c:v>
                </c:pt>
                <c:pt idx="15559">
                  <c:v>7.5</c:v>
                </c:pt>
                <c:pt idx="15560">
                  <c:v>9.5</c:v>
                </c:pt>
                <c:pt idx="15561">
                  <c:v>9.5</c:v>
                </c:pt>
                <c:pt idx="15562">
                  <c:v>5</c:v>
                </c:pt>
                <c:pt idx="15563">
                  <c:v>7.5</c:v>
                </c:pt>
                <c:pt idx="15564">
                  <c:v>7.5</c:v>
                </c:pt>
                <c:pt idx="15565">
                  <c:v>15</c:v>
                </c:pt>
                <c:pt idx="15566">
                  <c:v>10</c:v>
                </c:pt>
                <c:pt idx="15567">
                  <c:v>17.5</c:v>
                </c:pt>
                <c:pt idx="15568">
                  <c:v>10</c:v>
                </c:pt>
                <c:pt idx="15569">
                  <c:v>9.5</c:v>
                </c:pt>
                <c:pt idx="15570">
                  <c:v>5</c:v>
                </c:pt>
                <c:pt idx="15571">
                  <c:v>5</c:v>
                </c:pt>
                <c:pt idx="15572">
                  <c:v>5</c:v>
                </c:pt>
                <c:pt idx="15573">
                  <c:v>6.5</c:v>
                </c:pt>
                <c:pt idx="15574">
                  <c:v>7.5</c:v>
                </c:pt>
                <c:pt idx="15575">
                  <c:v>5</c:v>
                </c:pt>
                <c:pt idx="15576">
                  <c:v>12.5</c:v>
                </c:pt>
                <c:pt idx="15577">
                  <c:v>7.5</c:v>
                </c:pt>
                <c:pt idx="15578">
                  <c:v>7.5</c:v>
                </c:pt>
                <c:pt idx="15579">
                  <c:v>5</c:v>
                </c:pt>
                <c:pt idx="15580">
                  <c:v>7.5</c:v>
                </c:pt>
                <c:pt idx="15581">
                  <c:v>5</c:v>
                </c:pt>
                <c:pt idx="15582">
                  <c:v>17</c:v>
                </c:pt>
                <c:pt idx="15583">
                  <c:v>9.5</c:v>
                </c:pt>
                <c:pt idx="15584">
                  <c:v>9.5</c:v>
                </c:pt>
                <c:pt idx="15585">
                  <c:v>14.5</c:v>
                </c:pt>
                <c:pt idx="15586">
                  <c:v>9.5</c:v>
                </c:pt>
                <c:pt idx="15587">
                  <c:v>14.5</c:v>
                </c:pt>
                <c:pt idx="15588">
                  <c:v>9.5</c:v>
                </c:pt>
                <c:pt idx="15589">
                  <c:v>14.25</c:v>
                </c:pt>
                <c:pt idx="15590">
                  <c:v>7.5</c:v>
                </c:pt>
                <c:pt idx="15591">
                  <c:v>7.5</c:v>
                </c:pt>
                <c:pt idx="15592">
                  <c:v>7.5</c:v>
                </c:pt>
                <c:pt idx="15593">
                  <c:v>7.5</c:v>
                </c:pt>
                <c:pt idx="15594">
                  <c:v>5</c:v>
                </c:pt>
                <c:pt idx="15595">
                  <c:v>5</c:v>
                </c:pt>
                <c:pt idx="15596">
                  <c:v>7.5</c:v>
                </c:pt>
                <c:pt idx="15597">
                  <c:v>5</c:v>
                </c:pt>
                <c:pt idx="15598">
                  <c:v>6.75</c:v>
                </c:pt>
                <c:pt idx="15599">
                  <c:v>6.75</c:v>
                </c:pt>
                <c:pt idx="15600">
                  <c:v>14.5</c:v>
                </c:pt>
                <c:pt idx="15601">
                  <c:v>17</c:v>
                </c:pt>
                <c:pt idx="15602">
                  <c:v>5</c:v>
                </c:pt>
                <c:pt idx="15603">
                  <c:v>14.5</c:v>
                </c:pt>
                <c:pt idx="15604">
                  <c:v>17</c:v>
                </c:pt>
                <c:pt idx="15605">
                  <c:v>9.5</c:v>
                </c:pt>
                <c:pt idx="15606">
                  <c:v>9.5</c:v>
                </c:pt>
                <c:pt idx="15607">
                  <c:v>5</c:v>
                </c:pt>
                <c:pt idx="15608">
                  <c:v>10</c:v>
                </c:pt>
                <c:pt idx="15609">
                  <c:v>10</c:v>
                </c:pt>
                <c:pt idx="15610">
                  <c:v>5</c:v>
                </c:pt>
                <c:pt idx="15611">
                  <c:v>7.5</c:v>
                </c:pt>
                <c:pt idx="15612">
                  <c:v>5</c:v>
                </c:pt>
                <c:pt idx="15613">
                  <c:v>9.5</c:v>
                </c:pt>
                <c:pt idx="15614">
                  <c:v>10</c:v>
                </c:pt>
                <c:pt idx="15615">
                  <c:v>5</c:v>
                </c:pt>
                <c:pt idx="15616">
                  <c:v>12.5</c:v>
                </c:pt>
                <c:pt idx="15617">
                  <c:v>5</c:v>
                </c:pt>
                <c:pt idx="15618">
                  <c:v>7.5</c:v>
                </c:pt>
                <c:pt idx="15619">
                  <c:v>6.75</c:v>
                </c:pt>
                <c:pt idx="15620">
                  <c:v>5</c:v>
                </c:pt>
                <c:pt idx="15621">
                  <c:v>6.5</c:v>
                </c:pt>
                <c:pt idx="15622">
                  <c:v>5</c:v>
                </c:pt>
                <c:pt idx="15623">
                  <c:v>5</c:v>
                </c:pt>
                <c:pt idx="15624">
                  <c:v>5</c:v>
                </c:pt>
                <c:pt idx="15625">
                  <c:v>5</c:v>
                </c:pt>
                <c:pt idx="15626">
                  <c:v>9.5</c:v>
                </c:pt>
                <c:pt idx="15627">
                  <c:v>5</c:v>
                </c:pt>
                <c:pt idx="15628">
                  <c:v>9.5</c:v>
                </c:pt>
                <c:pt idx="15629">
                  <c:v>9.5</c:v>
                </c:pt>
                <c:pt idx="15630">
                  <c:v>5</c:v>
                </c:pt>
                <c:pt idx="15631">
                  <c:v>5</c:v>
                </c:pt>
                <c:pt idx="15632">
                  <c:v>5</c:v>
                </c:pt>
                <c:pt idx="15633">
                  <c:v>5</c:v>
                </c:pt>
                <c:pt idx="15634">
                  <c:v>14</c:v>
                </c:pt>
                <c:pt idx="15635">
                  <c:v>7.5</c:v>
                </c:pt>
                <c:pt idx="15636">
                  <c:v>5</c:v>
                </c:pt>
                <c:pt idx="15637">
                  <c:v>5</c:v>
                </c:pt>
                <c:pt idx="15638">
                  <c:v>5</c:v>
                </c:pt>
                <c:pt idx="15639">
                  <c:v>5</c:v>
                </c:pt>
                <c:pt idx="15640">
                  <c:v>11.75</c:v>
                </c:pt>
                <c:pt idx="15641">
                  <c:v>6.5</c:v>
                </c:pt>
                <c:pt idx="15642">
                  <c:v>10</c:v>
                </c:pt>
                <c:pt idx="15643">
                  <c:v>10</c:v>
                </c:pt>
                <c:pt idx="15644">
                  <c:v>10</c:v>
                </c:pt>
                <c:pt idx="15645">
                  <c:v>14.5</c:v>
                </c:pt>
                <c:pt idx="15646">
                  <c:v>16.25</c:v>
                </c:pt>
                <c:pt idx="15647">
                  <c:v>9.5</c:v>
                </c:pt>
                <c:pt idx="15648">
                  <c:v>14.5</c:v>
                </c:pt>
                <c:pt idx="15649">
                  <c:v>16.5</c:v>
                </c:pt>
                <c:pt idx="15650">
                  <c:v>14.5</c:v>
                </c:pt>
                <c:pt idx="15651">
                  <c:v>9.5</c:v>
                </c:pt>
                <c:pt idx="15652">
                  <c:v>9.5</c:v>
                </c:pt>
                <c:pt idx="15653">
                  <c:v>15</c:v>
                </c:pt>
                <c:pt idx="15654">
                  <c:v>9.5</c:v>
                </c:pt>
                <c:pt idx="15655">
                  <c:v>14.5</c:v>
                </c:pt>
                <c:pt idx="15656">
                  <c:v>14.5</c:v>
                </c:pt>
                <c:pt idx="15657">
                  <c:v>9.5</c:v>
                </c:pt>
                <c:pt idx="15658">
                  <c:v>5</c:v>
                </c:pt>
                <c:pt idx="15659">
                  <c:v>5</c:v>
                </c:pt>
                <c:pt idx="15660">
                  <c:v>7.5</c:v>
                </c:pt>
                <c:pt idx="15661">
                  <c:v>5</c:v>
                </c:pt>
                <c:pt idx="15662">
                  <c:v>5</c:v>
                </c:pt>
                <c:pt idx="15663">
                  <c:v>5</c:v>
                </c:pt>
                <c:pt idx="15664">
                  <c:v>5</c:v>
                </c:pt>
                <c:pt idx="15665">
                  <c:v>6.5</c:v>
                </c:pt>
                <c:pt idx="15666">
                  <c:v>7.5</c:v>
                </c:pt>
                <c:pt idx="15667">
                  <c:v>12.5</c:v>
                </c:pt>
                <c:pt idx="15668">
                  <c:v>7.5</c:v>
                </c:pt>
                <c:pt idx="15669">
                  <c:v>6.5</c:v>
                </c:pt>
                <c:pt idx="15670">
                  <c:v>6.75</c:v>
                </c:pt>
                <c:pt idx="15671">
                  <c:v>22.5</c:v>
                </c:pt>
                <c:pt idx="15672">
                  <c:v>9.5</c:v>
                </c:pt>
                <c:pt idx="15673">
                  <c:v>7.5</c:v>
                </c:pt>
                <c:pt idx="15674">
                  <c:v>7.5</c:v>
                </c:pt>
                <c:pt idx="15675">
                  <c:v>5</c:v>
                </c:pt>
                <c:pt idx="15676">
                  <c:v>15</c:v>
                </c:pt>
                <c:pt idx="15677">
                  <c:v>5</c:v>
                </c:pt>
                <c:pt idx="15678">
                  <c:v>5</c:v>
                </c:pt>
                <c:pt idx="15679">
                  <c:v>7.5</c:v>
                </c:pt>
                <c:pt idx="15680">
                  <c:v>5</c:v>
                </c:pt>
                <c:pt idx="15681">
                  <c:v>5</c:v>
                </c:pt>
                <c:pt idx="15682">
                  <c:v>14.5</c:v>
                </c:pt>
                <c:pt idx="15683">
                  <c:v>10</c:v>
                </c:pt>
                <c:pt idx="15684">
                  <c:v>10</c:v>
                </c:pt>
                <c:pt idx="15685">
                  <c:v>9.5</c:v>
                </c:pt>
                <c:pt idx="15686">
                  <c:v>9.5</c:v>
                </c:pt>
                <c:pt idx="15687">
                  <c:v>5</c:v>
                </c:pt>
                <c:pt idx="15688">
                  <c:v>10</c:v>
                </c:pt>
                <c:pt idx="15689">
                  <c:v>6.75</c:v>
                </c:pt>
                <c:pt idx="15690">
                  <c:v>5</c:v>
                </c:pt>
                <c:pt idx="15691">
                  <c:v>5</c:v>
                </c:pt>
                <c:pt idx="15692">
                  <c:v>5</c:v>
                </c:pt>
                <c:pt idx="15693">
                  <c:v>9.5</c:v>
                </c:pt>
                <c:pt idx="15694">
                  <c:v>5</c:v>
                </c:pt>
                <c:pt idx="15695">
                  <c:v>9.5</c:v>
                </c:pt>
                <c:pt idx="15696">
                  <c:v>7.5</c:v>
                </c:pt>
                <c:pt idx="15697">
                  <c:v>7.5</c:v>
                </c:pt>
                <c:pt idx="15698">
                  <c:v>7.5</c:v>
                </c:pt>
                <c:pt idx="15699">
                  <c:v>7.5</c:v>
                </c:pt>
                <c:pt idx="15700">
                  <c:v>10</c:v>
                </c:pt>
                <c:pt idx="15701">
                  <c:v>6.5</c:v>
                </c:pt>
                <c:pt idx="15702">
                  <c:v>5</c:v>
                </c:pt>
                <c:pt idx="15703">
                  <c:v>7.5</c:v>
                </c:pt>
                <c:pt idx="15704">
                  <c:v>12.5</c:v>
                </c:pt>
                <c:pt idx="15705">
                  <c:v>5</c:v>
                </c:pt>
                <c:pt idx="15706">
                  <c:v>9.5</c:v>
                </c:pt>
                <c:pt idx="15707">
                  <c:v>9.5</c:v>
                </c:pt>
                <c:pt idx="15708">
                  <c:v>5</c:v>
                </c:pt>
                <c:pt idx="15709">
                  <c:v>9.5</c:v>
                </c:pt>
                <c:pt idx="15710">
                  <c:v>9.5</c:v>
                </c:pt>
                <c:pt idx="15711">
                  <c:v>10</c:v>
                </c:pt>
                <c:pt idx="15712">
                  <c:v>17</c:v>
                </c:pt>
                <c:pt idx="15713">
                  <c:v>14.5</c:v>
                </c:pt>
                <c:pt idx="15714">
                  <c:v>10</c:v>
                </c:pt>
                <c:pt idx="15715">
                  <c:v>5</c:v>
                </c:pt>
                <c:pt idx="15716">
                  <c:v>7.5</c:v>
                </c:pt>
                <c:pt idx="15717">
                  <c:v>5</c:v>
                </c:pt>
                <c:pt idx="15718">
                  <c:v>10</c:v>
                </c:pt>
                <c:pt idx="15719">
                  <c:v>5</c:v>
                </c:pt>
                <c:pt idx="15720">
                  <c:v>7.5</c:v>
                </c:pt>
                <c:pt idx="15721">
                  <c:v>5</c:v>
                </c:pt>
                <c:pt idx="15722">
                  <c:v>12.5</c:v>
                </c:pt>
                <c:pt idx="15723">
                  <c:v>5</c:v>
                </c:pt>
                <c:pt idx="15724">
                  <c:v>7.5</c:v>
                </c:pt>
                <c:pt idx="15725">
                  <c:v>7.5</c:v>
                </c:pt>
                <c:pt idx="15726">
                  <c:v>10</c:v>
                </c:pt>
                <c:pt idx="15727">
                  <c:v>10</c:v>
                </c:pt>
                <c:pt idx="15728">
                  <c:v>14.5</c:v>
                </c:pt>
                <c:pt idx="15729">
                  <c:v>9.5</c:v>
                </c:pt>
                <c:pt idx="15730">
                  <c:v>14.5</c:v>
                </c:pt>
                <c:pt idx="15731">
                  <c:v>17</c:v>
                </c:pt>
                <c:pt idx="15732">
                  <c:v>17</c:v>
                </c:pt>
                <c:pt idx="15733">
                  <c:v>5</c:v>
                </c:pt>
                <c:pt idx="15734">
                  <c:v>7.5</c:v>
                </c:pt>
                <c:pt idx="15735">
                  <c:v>7.5</c:v>
                </c:pt>
                <c:pt idx="15736">
                  <c:v>5</c:v>
                </c:pt>
                <c:pt idx="15737">
                  <c:v>15</c:v>
                </c:pt>
                <c:pt idx="15738">
                  <c:v>7.5</c:v>
                </c:pt>
                <c:pt idx="15739">
                  <c:v>12.5</c:v>
                </c:pt>
                <c:pt idx="15740">
                  <c:v>5</c:v>
                </c:pt>
                <c:pt idx="15741">
                  <c:v>5</c:v>
                </c:pt>
                <c:pt idx="15742">
                  <c:v>5</c:v>
                </c:pt>
                <c:pt idx="15743">
                  <c:v>9.5</c:v>
                </c:pt>
                <c:pt idx="15744">
                  <c:v>15</c:v>
                </c:pt>
                <c:pt idx="15745">
                  <c:v>9.5</c:v>
                </c:pt>
                <c:pt idx="15746">
                  <c:v>14.5</c:v>
                </c:pt>
                <c:pt idx="15747">
                  <c:v>9.5</c:v>
                </c:pt>
                <c:pt idx="15748">
                  <c:v>7.5</c:v>
                </c:pt>
                <c:pt idx="15749">
                  <c:v>5</c:v>
                </c:pt>
                <c:pt idx="15750">
                  <c:v>7.5</c:v>
                </c:pt>
                <c:pt idx="15751">
                  <c:v>5</c:v>
                </c:pt>
                <c:pt idx="15752">
                  <c:v>5</c:v>
                </c:pt>
                <c:pt idx="15753">
                  <c:v>5</c:v>
                </c:pt>
                <c:pt idx="15754">
                  <c:v>5</c:v>
                </c:pt>
                <c:pt idx="15755">
                  <c:v>14.5</c:v>
                </c:pt>
                <c:pt idx="15756">
                  <c:v>17</c:v>
                </c:pt>
                <c:pt idx="15757">
                  <c:v>17</c:v>
                </c:pt>
                <c:pt idx="15758">
                  <c:v>5</c:v>
                </c:pt>
                <c:pt idx="15759">
                  <c:v>6.5</c:v>
                </c:pt>
                <c:pt idx="15760">
                  <c:v>9.5</c:v>
                </c:pt>
                <c:pt idx="15761">
                  <c:v>9.5</c:v>
                </c:pt>
                <c:pt idx="15762">
                  <c:v>17</c:v>
                </c:pt>
                <c:pt idx="15763">
                  <c:v>28.5</c:v>
                </c:pt>
                <c:pt idx="15764">
                  <c:v>9.5</c:v>
                </c:pt>
                <c:pt idx="15765">
                  <c:v>9.5</c:v>
                </c:pt>
                <c:pt idx="15766">
                  <c:v>17.5</c:v>
                </c:pt>
                <c:pt idx="15767">
                  <c:v>5</c:v>
                </c:pt>
                <c:pt idx="15768">
                  <c:v>5</c:v>
                </c:pt>
                <c:pt idx="15769">
                  <c:v>5</c:v>
                </c:pt>
                <c:pt idx="15770">
                  <c:v>7.5</c:v>
                </c:pt>
                <c:pt idx="15771">
                  <c:v>7.5</c:v>
                </c:pt>
                <c:pt idx="15772">
                  <c:v>12.5</c:v>
                </c:pt>
                <c:pt idx="15773">
                  <c:v>7.5</c:v>
                </c:pt>
                <c:pt idx="15774">
                  <c:v>5</c:v>
                </c:pt>
                <c:pt idx="15775">
                  <c:v>5</c:v>
                </c:pt>
                <c:pt idx="15776">
                  <c:v>5</c:v>
                </c:pt>
                <c:pt idx="15777">
                  <c:v>6.75</c:v>
                </c:pt>
                <c:pt idx="15778">
                  <c:v>7.5</c:v>
                </c:pt>
                <c:pt idx="15779">
                  <c:v>7.5</c:v>
                </c:pt>
                <c:pt idx="15780">
                  <c:v>6.5</c:v>
                </c:pt>
                <c:pt idx="15781">
                  <c:v>5</c:v>
                </c:pt>
                <c:pt idx="15782">
                  <c:v>7.5</c:v>
                </c:pt>
                <c:pt idx="15783">
                  <c:v>9.5</c:v>
                </c:pt>
                <c:pt idx="15784">
                  <c:v>9.5</c:v>
                </c:pt>
                <c:pt idx="15785">
                  <c:v>5</c:v>
                </c:pt>
                <c:pt idx="15786">
                  <c:v>10</c:v>
                </c:pt>
                <c:pt idx="15787">
                  <c:v>9.5</c:v>
                </c:pt>
                <c:pt idx="15788">
                  <c:v>10</c:v>
                </c:pt>
                <c:pt idx="15789">
                  <c:v>5</c:v>
                </c:pt>
                <c:pt idx="15790">
                  <c:v>9.5</c:v>
                </c:pt>
                <c:pt idx="15791">
                  <c:v>9.5</c:v>
                </c:pt>
                <c:pt idx="15792">
                  <c:v>10</c:v>
                </c:pt>
                <c:pt idx="15793">
                  <c:v>5</c:v>
                </c:pt>
                <c:pt idx="15794">
                  <c:v>5</c:v>
                </c:pt>
                <c:pt idx="15795">
                  <c:v>7.5</c:v>
                </c:pt>
                <c:pt idx="15796">
                  <c:v>5</c:v>
                </c:pt>
                <c:pt idx="15797">
                  <c:v>5</c:v>
                </c:pt>
                <c:pt idx="15798">
                  <c:v>7.5</c:v>
                </c:pt>
                <c:pt idx="15799">
                  <c:v>5</c:v>
                </c:pt>
                <c:pt idx="15800">
                  <c:v>5</c:v>
                </c:pt>
                <c:pt idx="15801">
                  <c:v>5</c:v>
                </c:pt>
                <c:pt idx="15802">
                  <c:v>17</c:v>
                </c:pt>
                <c:pt idx="15803">
                  <c:v>7.5</c:v>
                </c:pt>
                <c:pt idx="15804">
                  <c:v>5</c:v>
                </c:pt>
                <c:pt idx="15805">
                  <c:v>7.5</c:v>
                </c:pt>
                <c:pt idx="15806">
                  <c:v>5</c:v>
                </c:pt>
                <c:pt idx="15807">
                  <c:v>15</c:v>
                </c:pt>
                <c:pt idx="15808">
                  <c:v>5</c:v>
                </c:pt>
                <c:pt idx="15809">
                  <c:v>9.5</c:v>
                </c:pt>
                <c:pt idx="15810">
                  <c:v>5</c:v>
                </c:pt>
                <c:pt idx="15811">
                  <c:v>14.5</c:v>
                </c:pt>
                <c:pt idx="15812">
                  <c:v>9.5</c:v>
                </c:pt>
                <c:pt idx="15813">
                  <c:v>17</c:v>
                </c:pt>
                <c:pt idx="15814">
                  <c:v>5</c:v>
                </c:pt>
                <c:pt idx="15815">
                  <c:v>9.5</c:v>
                </c:pt>
                <c:pt idx="15816">
                  <c:v>9.5</c:v>
                </c:pt>
                <c:pt idx="15817">
                  <c:v>5</c:v>
                </c:pt>
                <c:pt idx="15818">
                  <c:v>7.5</c:v>
                </c:pt>
                <c:pt idx="15819">
                  <c:v>7.5</c:v>
                </c:pt>
                <c:pt idx="15820">
                  <c:v>5</c:v>
                </c:pt>
                <c:pt idx="15821">
                  <c:v>7.5</c:v>
                </c:pt>
                <c:pt idx="15822">
                  <c:v>10</c:v>
                </c:pt>
                <c:pt idx="15823">
                  <c:v>9.5</c:v>
                </c:pt>
                <c:pt idx="15824">
                  <c:v>6.75</c:v>
                </c:pt>
                <c:pt idx="15825">
                  <c:v>9.5</c:v>
                </c:pt>
                <c:pt idx="15826">
                  <c:v>5</c:v>
                </c:pt>
                <c:pt idx="15827">
                  <c:v>6.5</c:v>
                </c:pt>
                <c:pt idx="15828">
                  <c:v>5</c:v>
                </c:pt>
                <c:pt idx="15829">
                  <c:v>6.5</c:v>
                </c:pt>
                <c:pt idx="15830">
                  <c:v>20</c:v>
                </c:pt>
                <c:pt idx="15831">
                  <c:v>5</c:v>
                </c:pt>
                <c:pt idx="15832">
                  <c:v>9.5</c:v>
                </c:pt>
                <c:pt idx="15833">
                  <c:v>9.5</c:v>
                </c:pt>
                <c:pt idx="15834">
                  <c:v>9.5</c:v>
                </c:pt>
                <c:pt idx="15835">
                  <c:v>7.5</c:v>
                </c:pt>
                <c:pt idx="15836">
                  <c:v>7.5</c:v>
                </c:pt>
                <c:pt idx="15837">
                  <c:v>5</c:v>
                </c:pt>
                <c:pt idx="15838">
                  <c:v>5</c:v>
                </c:pt>
                <c:pt idx="15839">
                  <c:v>5</c:v>
                </c:pt>
                <c:pt idx="15840">
                  <c:v>15</c:v>
                </c:pt>
                <c:pt idx="15841">
                  <c:v>12.5</c:v>
                </c:pt>
                <c:pt idx="15842">
                  <c:v>5</c:v>
                </c:pt>
                <c:pt idx="15843">
                  <c:v>7.5</c:v>
                </c:pt>
                <c:pt idx="15844">
                  <c:v>7.5</c:v>
                </c:pt>
                <c:pt idx="15845">
                  <c:v>5</c:v>
                </c:pt>
                <c:pt idx="15846">
                  <c:v>17.5</c:v>
                </c:pt>
                <c:pt idx="15847">
                  <c:v>7.5</c:v>
                </c:pt>
                <c:pt idx="15848">
                  <c:v>5</c:v>
                </c:pt>
                <c:pt idx="15849">
                  <c:v>5</c:v>
                </c:pt>
                <c:pt idx="15850">
                  <c:v>9.5</c:v>
                </c:pt>
                <c:pt idx="15851">
                  <c:v>7.5</c:v>
                </c:pt>
                <c:pt idx="15852">
                  <c:v>9.5</c:v>
                </c:pt>
                <c:pt idx="15853">
                  <c:v>10</c:v>
                </c:pt>
                <c:pt idx="15854">
                  <c:v>22</c:v>
                </c:pt>
                <c:pt idx="15855">
                  <c:v>10</c:v>
                </c:pt>
                <c:pt idx="15856">
                  <c:v>14.5</c:v>
                </c:pt>
                <c:pt idx="15857">
                  <c:v>9.5</c:v>
                </c:pt>
                <c:pt idx="15858">
                  <c:v>5</c:v>
                </c:pt>
                <c:pt idx="15859">
                  <c:v>7.5</c:v>
                </c:pt>
                <c:pt idx="15860">
                  <c:v>7.5</c:v>
                </c:pt>
                <c:pt idx="15861">
                  <c:v>7.5</c:v>
                </c:pt>
                <c:pt idx="15862">
                  <c:v>5</c:v>
                </c:pt>
                <c:pt idx="15863">
                  <c:v>5</c:v>
                </c:pt>
                <c:pt idx="15864">
                  <c:v>7.5</c:v>
                </c:pt>
                <c:pt idx="15865">
                  <c:v>5</c:v>
                </c:pt>
                <c:pt idx="15866">
                  <c:v>5</c:v>
                </c:pt>
                <c:pt idx="15867">
                  <c:v>5</c:v>
                </c:pt>
                <c:pt idx="15868">
                  <c:v>5</c:v>
                </c:pt>
                <c:pt idx="15869">
                  <c:v>5</c:v>
                </c:pt>
                <c:pt idx="15870">
                  <c:v>9.5</c:v>
                </c:pt>
                <c:pt idx="15871">
                  <c:v>14.5</c:v>
                </c:pt>
                <c:pt idx="15872">
                  <c:v>10</c:v>
                </c:pt>
                <c:pt idx="15873">
                  <c:v>9.5</c:v>
                </c:pt>
                <c:pt idx="15874">
                  <c:v>5</c:v>
                </c:pt>
                <c:pt idx="15875">
                  <c:v>9.5</c:v>
                </c:pt>
                <c:pt idx="15876">
                  <c:v>5</c:v>
                </c:pt>
                <c:pt idx="15877">
                  <c:v>5</c:v>
                </c:pt>
                <c:pt idx="15878">
                  <c:v>7.5</c:v>
                </c:pt>
                <c:pt idx="15879">
                  <c:v>10</c:v>
                </c:pt>
                <c:pt idx="15880">
                  <c:v>9.5</c:v>
                </c:pt>
                <c:pt idx="15881">
                  <c:v>5</c:v>
                </c:pt>
                <c:pt idx="15882">
                  <c:v>12.5</c:v>
                </c:pt>
                <c:pt idx="15883">
                  <c:v>5</c:v>
                </c:pt>
                <c:pt idx="15884">
                  <c:v>6.75</c:v>
                </c:pt>
                <c:pt idx="15885">
                  <c:v>19</c:v>
                </c:pt>
                <c:pt idx="15886">
                  <c:v>5</c:v>
                </c:pt>
                <c:pt idx="15887">
                  <c:v>12.5</c:v>
                </c:pt>
                <c:pt idx="15888">
                  <c:v>12.5</c:v>
                </c:pt>
                <c:pt idx="15889">
                  <c:v>7.5</c:v>
                </c:pt>
                <c:pt idx="15890">
                  <c:v>7.5</c:v>
                </c:pt>
                <c:pt idx="15891">
                  <c:v>7.5</c:v>
                </c:pt>
                <c:pt idx="15892">
                  <c:v>5</c:v>
                </c:pt>
                <c:pt idx="15893">
                  <c:v>7.5</c:v>
                </c:pt>
                <c:pt idx="15894">
                  <c:v>7.5</c:v>
                </c:pt>
                <c:pt idx="15895">
                  <c:v>9.5</c:v>
                </c:pt>
                <c:pt idx="15896">
                  <c:v>22</c:v>
                </c:pt>
                <c:pt idx="15897">
                  <c:v>17.5</c:v>
                </c:pt>
                <c:pt idx="15898">
                  <c:v>22</c:v>
                </c:pt>
                <c:pt idx="15899">
                  <c:v>7.5</c:v>
                </c:pt>
                <c:pt idx="15900">
                  <c:v>7.5</c:v>
                </c:pt>
                <c:pt idx="15901">
                  <c:v>5</c:v>
                </c:pt>
                <c:pt idx="15902">
                  <c:v>5</c:v>
                </c:pt>
                <c:pt idx="15903">
                  <c:v>5</c:v>
                </c:pt>
                <c:pt idx="15904">
                  <c:v>12.5</c:v>
                </c:pt>
                <c:pt idx="15905">
                  <c:v>5</c:v>
                </c:pt>
                <c:pt idx="15906">
                  <c:v>9.5</c:v>
                </c:pt>
                <c:pt idx="15907">
                  <c:v>9.5</c:v>
                </c:pt>
                <c:pt idx="15908">
                  <c:v>9.5</c:v>
                </c:pt>
                <c:pt idx="15909">
                  <c:v>16.5</c:v>
                </c:pt>
                <c:pt idx="15910">
                  <c:v>15</c:v>
                </c:pt>
                <c:pt idx="15911">
                  <c:v>9.5</c:v>
                </c:pt>
                <c:pt idx="15912">
                  <c:v>5</c:v>
                </c:pt>
                <c:pt idx="15913">
                  <c:v>6.75</c:v>
                </c:pt>
                <c:pt idx="15914">
                  <c:v>5</c:v>
                </c:pt>
                <c:pt idx="15915">
                  <c:v>5</c:v>
                </c:pt>
                <c:pt idx="15916">
                  <c:v>12.5</c:v>
                </c:pt>
                <c:pt idx="15917">
                  <c:v>7.5</c:v>
                </c:pt>
                <c:pt idx="15918">
                  <c:v>5</c:v>
                </c:pt>
                <c:pt idx="15919">
                  <c:v>5</c:v>
                </c:pt>
                <c:pt idx="15920">
                  <c:v>7.5</c:v>
                </c:pt>
                <c:pt idx="15921">
                  <c:v>5</c:v>
                </c:pt>
                <c:pt idx="15922">
                  <c:v>5</c:v>
                </c:pt>
                <c:pt idx="15923">
                  <c:v>7.5</c:v>
                </c:pt>
                <c:pt idx="15924">
                  <c:v>9.5</c:v>
                </c:pt>
                <c:pt idx="15925">
                  <c:v>9.5</c:v>
                </c:pt>
                <c:pt idx="15926">
                  <c:v>15</c:v>
                </c:pt>
                <c:pt idx="15927">
                  <c:v>7.5</c:v>
                </c:pt>
                <c:pt idx="15928">
                  <c:v>9.5</c:v>
                </c:pt>
                <c:pt idx="15929">
                  <c:v>5</c:v>
                </c:pt>
                <c:pt idx="15930">
                  <c:v>5</c:v>
                </c:pt>
                <c:pt idx="15931">
                  <c:v>7.5</c:v>
                </c:pt>
                <c:pt idx="15932">
                  <c:v>7.5</c:v>
                </c:pt>
                <c:pt idx="15933">
                  <c:v>7.5</c:v>
                </c:pt>
                <c:pt idx="15934">
                  <c:v>7.5</c:v>
                </c:pt>
                <c:pt idx="15935">
                  <c:v>5</c:v>
                </c:pt>
                <c:pt idx="15936">
                  <c:v>9.5</c:v>
                </c:pt>
                <c:pt idx="15937">
                  <c:v>14.5</c:v>
                </c:pt>
                <c:pt idx="15938">
                  <c:v>9.5</c:v>
                </c:pt>
                <c:pt idx="15939">
                  <c:v>9.5</c:v>
                </c:pt>
                <c:pt idx="15940">
                  <c:v>10</c:v>
                </c:pt>
                <c:pt idx="15941">
                  <c:v>5</c:v>
                </c:pt>
                <c:pt idx="15942">
                  <c:v>5</c:v>
                </c:pt>
                <c:pt idx="15943">
                  <c:v>5</c:v>
                </c:pt>
                <c:pt idx="15944">
                  <c:v>7.5</c:v>
                </c:pt>
                <c:pt idx="15945">
                  <c:v>6.75</c:v>
                </c:pt>
                <c:pt idx="15946">
                  <c:v>7.5</c:v>
                </c:pt>
                <c:pt idx="15947">
                  <c:v>7.5</c:v>
                </c:pt>
                <c:pt idx="15948">
                  <c:v>5</c:v>
                </c:pt>
                <c:pt idx="15949">
                  <c:v>5</c:v>
                </c:pt>
                <c:pt idx="15950">
                  <c:v>5</c:v>
                </c:pt>
                <c:pt idx="15951">
                  <c:v>7.5</c:v>
                </c:pt>
                <c:pt idx="15952">
                  <c:v>7.5</c:v>
                </c:pt>
                <c:pt idx="15953">
                  <c:v>9.5</c:v>
                </c:pt>
                <c:pt idx="15954">
                  <c:v>9.5</c:v>
                </c:pt>
                <c:pt idx="15955">
                  <c:v>9.5</c:v>
                </c:pt>
                <c:pt idx="15956">
                  <c:v>22</c:v>
                </c:pt>
                <c:pt idx="15957">
                  <c:v>9.5</c:v>
                </c:pt>
                <c:pt idx="15958">
                  <c:v>5</c:v>
                </c:pt>
                <c:pt idx="15959">
                  <c:v>7.5</c:v>
                </c:pt>
                <c:pt idx="15960">
                  <c:v>5</c:v>
                </c:pt>
                <c:pt idx="15961">
                  <c:v>5</c:v>
                </c:pt>
                <c:pt idx="15962">
                  <c:v>5</c:v>
                </c:pt>
                <c:pt idx="15963">
                  <c:v>7.5</c:v>
                </c:pt>
                <c:pt idx="15964">
                  <c:v>5</c:v>
                </c:pt>
                <c:pt idx="15965">
                  <c:v>5</c:v>
                </c:pt>
                <c:pt idx="15966">
                  <c:v>12.5</c:v>
                </c:pt>
                <c:pt idx="15967">
                  <c:v>7.5</c:v>
                </c:pt>
                <c:pt idx="15968">
                  <c:v>5</c:v>
                </c:pt>
                <c:pt idx="15969">
                  <c:v>5</c:v>
                </c:pt>
                <c:pt idx="15970">
                  <c:v>9.5</c:v>
                </c:pt>
                <c:pt idx="15971">
                  <c:v>14.5</c:v>
                </c:pt>
                <c:pt idx="15972">
                  <c:v>9.5</c:v>
                </c:pt>
                <c:pt idx="15973">
                  <c:v>9.5</c:v>
                </c:pt>
                <c:pt idx="15974">
                  <c:v>9.5</c:v>
                </c:pt>
                <c:pt idx="15975">
                  <c:v>16.25</c:v>
                </c:pt>
                <c:pt idx="15976">
                  <c:v>10</c:v>
                </c:pt>
                <c:pt idx="15977">
                  <c:v>5</c:v>
                </c:pt>
                <c:pt idx="15978">
                  <c:v>10</c:v>
                </c:pt>
                <c:pt idx="15979">
                  <c:v>5</c:v>
                </c:pt>
                <c:pt idx="15980">
                  <c:v>7.5</c:v>
                </c:pt>
                <c:pt idx="15981">
                  <c:v>7.5</c:v>
                </c:pt>
                <c:pt idx="15982">
                  <c:v>12.5</c:v>
                </c:pt>
                <c:pt idx="15983">
                  <c:v>5</c:v>
                </c:pt>
                <c:pt idx="15984">
                  <c:v>5</c:v>
                </c:pt>
                <c:pt idx="15985">
                  <c:v>23.75</c:v>
                </c:pt>
                <c:pt idx="15986">
                  <c:v>10</c:v>
                </c:pt>
                <c:pt idx="15987">
                  <c:v>9.5</c:v>
                </c:pt>
                <c:pt idx="15988">
                  <c:v>6.5</c:v>
                </c:pt>
                <c:pt idx="15989">
                  <c:v>14.25</c:v>
                </c:pt>
                <c:pt idx="15990">
                  <c:v>7.5</c:v>
                </c:pt>
                <c:pt idx="15991">
                  <c:v>7.5</c:v>
                </c:pt>
                <c:pt idx="15992">
                  <c:v>5</c:v>
                </c:pt>
                <c:pt idx="15993">
                  <c:v>5</c:v>
                </c:pt>
                <c:pt idx="15994">
                  <c:v>7.5</c:v>
                </c:pt>
                <c:pt idx="15995">
                  <c:v>5</c:v>
                </c:pt>
                <c:pt idx="15996">
                  <c:v>5</c:v>
                </c:pt>
                <c:pt idx="15997">
                  <c:v>7.5</c:v>
                </c:pt>
                <c:pt idx="15998">
                  <c:v>7.5</c:v>
                </c:pt>
                <c:pt idx="15999">
                  <c:v>7.5</c:v>
                </c:pt>
                <c:pt idx="16000">
                  <c:v>17.5</c:v>
                </c:pt>
                <c:pt idx="16001">
                  <c:v>17</c:v>
                </c:pt>
                <c:pt idx="16002">
                  <c:v>9.5</c:v>
                </c:pt>
                <c:pt idx="16003">
                  <c:v>5</c:v>
                </c:pt>
                <c:pt idx="16004">
                  <c:v>9.5</c:v>
                </c:pt>
                <c:pt idx="16005">
                  <c:v>14.5</c:v>
                </c:pt>
                <c:pt idx="16006">
                  <c:v>9.5</c:v>
                </c:pt>
                <c:pt idx="16007">
                  <c:v>5</c:v>
                </c:pt>
                <c:pt idx="16008">
                  <c:v>5</c:v>
                </c:pt>
                <c:pt idx="16009">
                  <c:v>9.5</c:v>
                </c:pt>
                <c:pt idx="16010">
                  <c:v>5</c:v>
                </c:pt>
                <c:pt idx="16011">
                  <c:v>5</c:v>
                </c:pt>
                <c:pt idx="16012">
                  <c:v>5</c:v>
                </c:pt>
                <c:pt idx="16013">
                  <c:v>7.5</c:v>
                </c:pt>
                <c:pt idx="16014">
                  <c:v>5</c:v>
                </c:pt>
                <c:pt idx="16015">
                  <c:v>5</c:v>
                </c:pt>
                <c:pt idx="16016">
                  <c:v>7.5</c:v>
                </c:pt>
                <c:pt idx="16017">
                  <c:v>14.25</c:v>
                </c:pt>
                <c:pt idx="16018">
                  <c:v>5</c:v>
                </c:pt>
                <c:pt idx="16019">
                  <c:v>5</c:v>
                </c:pt>
                <c:pt idx="16020">
                  <c:v>5</c:v>
                </c:pt>
                <c:pt idx="16021">
                  <c:v>7.5</c:v>
                </c:pt>
                <c:pt idx="16022">
                  <c:v>9.5</c:v>
                </c:pt>
                <c:pt idx="16023">
                  <c:v>7.5</c:v>
                </c:pt>
                <c:pt idx="16024">
                  <c:v>10</c:v>
                </c:pt>
                <c:pt idx="16025">
                  <c:v>10</c:v>
                </c:pt>
                <c:pt idx="16026">
                  <c:v>10</c:v>
                </c:pt>
                <c:pt idx="16027">
                  <c:v>9.5</c:v>
                </c:pt>
                <c:pt idx="16028">
                  <c:v>14.5</c:v>
                </c:pt>
                <c:pt idx="16029">
                  <c:v>5</c:v>
                </c:pt>
                <c:pt idx="16030">
                  <c:v>6.75</c:v>
                </c:pt>
                <c:pt idx="16031">
                  <c:v>7.5</c:v>
                </c:pt>
                <c:pt idx="16032">
                  <c:v>7.5</c:v>
                </c:pt>
                <c:pt idx="16033">
                  <c:v>11.75</c:v>
                </c:pt>
                <c:pt idx="16034">
                  <c:v>12.5</c:v>
                </c:pt>
                <c:pt idx="16035">
                  <c:v>5</c:v>
                </c:pt>
                <c:pt idx="16036">
                  <c:v>6.75</c:v>
                </c:pt>
                <c:pt idx="16037">
                  <c:v>5</c:v>
                </c:pt>
                <c:pt idx="16038">
                  <c:v>10</c:v>
                </c:pt>
                <c:pt idx="16039">
                  <c:v>9.5</c:v>
                </c:pt>
                <c:pt idx="16040">
                  <c:v>14.5</c:v>
                </c:pt>
                <c:pt idx="16041">
                  <c:v>17</c:v>
                </c:pt>
                <c:pt idx="16042">
                  <c:v>9.5</c:v>
                </c:pt>
                <c:pt idx="16043">
                  <c:v>7.5</c:v>
                </c:pt>
                <c:pt idx="16044">
                  <c:v>5</c:v>
                </c:pt>
                <c:pt idx="16045">
                  <c:v>7.5</c:v>
                </c:pt>
                <c:pt idx="16046">
                  <c:v>12.5</c:v>
                </c:pt>
                <c:pt idx="16047">
                  <c:v>5</c:v>
                </c:pt>
                <c:pt idx="16048">
                  <c:v>7.5</c:v>
                </c:pt>
                <c:pt idx="16049">
                  <c:v>7.5</c:v>
                </c:pt>
                <c:pt idx="16050">
                  <c:v>5</c:v>
                </c:pt>
                <c:pt idx="16051">
                  <c:v>7.5</c:v>
                </c:pt>
                <c:pt idx="16052">
                  <c:v>5</c:v>
                </c:pt>
                <c:pt idx="16053">
                  <c:v>9.5</c:v>
                </c:pt>
                <c:pt idx="16054">
                  <c:v>17</c:v>
                </c:pt>
                <c:pt idx="16055">
                  <c:v>15</c:v>
                </c:pt>
                <c:pt idx="16056">
                  <c:v>14.5</c:v>
                </c:pt>
                <c:pt idx="16057">
                  <c:v>14.5</c:v>
                </c:pt>
                <c:pt idx="16058">
                  <c:v>5</c:v>
                </c:pt>
                <c:pt idx="16059">
                  <c:v>7.5</c:v>
                </c:pt>
                <c:pt idx="16060">
                  <c:v>7.5</c:v>
                </c:pt>
                <c:pt idx="16061">
                  <c:v>7.5</c:v>
                </c:pt>
                <c:pt idx="16062">
                  <c:v>5</c:v>
                </c:pt>
                <c:pt idx="16063">
                  <c:v>12.5</c:v>
                </c:pt>
                <c:pt idx="16064">
                  <c:v>5</c:v>
                </c:pt>
                <c:pt idx="16065">
                  <c:v>5</c:v>
                </c:pt>
                <c:pt idx="16066">
                  <c:v>9.5</c:v>
                </c:pt>
                <c:pt idx="16067">
                  <c:v>9.5</c:v>
                </c:pt>
                <c:pt idx="16068">
                  <c:v>10</c:v>
                </c:pt>
                <c:pt idx="16069">
                  <c:v>7.5</c:v>
                </c:pt>
                <c:pt idx="16070">
                  <c:v>14</c:v>
                </c:pt>
                <c:pt idx="16071">
                  <c:v>14.5</c:v>
                </c:pt>
                <c:pt idx="16072">
                  <c:v>10</c:v>
                </c:pt>
                <c:pt idx="16073">
                  <c:v>15</c:v>
                </c:pt>
                <c:pt idx="16074">
                  <c:v>5</c:v>
                </c:pt>
                <c:pt idx="16075">
                  <c:v>5</c:v>
                </c:pt>
                <c:pt idx="16076">
                  <c:v>9.5</c:v>
                </c:pt>
                <c:pt idx="16077">
                  <c:v>9.5</c:v>
                </c:pt>
                <c:pt idx="16078">
                  <c:v>5</c:v>
                </c:pt>
                <c:pt idx="16079">
                  <c:v>7.5</c:v>
                </c:pt>
                <c:pt idx="16080">
                  <c:v>5</c:v>
                </c:pt>
                <c:pt idx="16081">
                  <c:v>7.5</c:v>
                </c:pt>
                <c:pt idx="16082">
                  <c:v>5</c:v>
                </c:pt>
                <c:pt idx="16083">
                  <c:v>7.5</c:v>
                </c:pt>
                <c:pt idx="16084">
                  <c:v>5</c:v>
                </c:pt>
                <c:pt idx="16085">
                  <c:v>10</c:v>
                </c:pt>
                <c:pt idx="16086">
                  <c:v>6.75</c:v>
                </c:pt>
                <c:pt idx="16087">
                  <c:v>9.5</c:v>
                </c:pt>
                <c:pt idx="16088">
                  <c:v>9.5</c:v>
                </c:pt>
                <c:pt idx="16089">
                  <c:v>9.5</c:v>
                </c:pt>
                <c:pt idx="16090">
                  <c:v>10</c:v>
                </c:pt>
                <c:pt idx="16091">
                  <c:v>9.5</c:v>
                </c:pt>
                <c:pt idx="16092">
                  <c:v>9.5</c:v>
                </c:pt>
                <c:pt idx="16093">
                  <c:v>6.5</c:v>
                </c:pt>
                <c:pt idx="16094">
                  <c:v>5</c:v>
                </c:pt>
                <c:pt idx="16095">
                  <c:v>20</c:v>
                </c:pt>
                <c:pt idx="16096">
                  <c:v>5</c:v>
                </c:pt>
                <c:pt idx="16097">
                  <c:v>6.75</c:v>
                </c:pt>
                <c:pt idx="16098">
                  <c:v>7.5</c:v>
                </c:pt>
                <c:pt idx="16099">
                  <c:v>5</c:v>
                </c:pt>
                <c:pt idx="16100">
                  <c:v>5</c:v>
                </c:pt>
                <c:pt idx="16101">
                  <c:v>10</c:v>
                </c:pt>
                <c:pt idx="16102">
                  <c:v>10</c:v>
                </c:pt>
                <c:pt idx="16103">
                  <c:v>9.5</c:v>
                </c:pt>
                <c:pt idx="16104">
                  <c:v>16.5</c:v>
                </c:pt>
                <c:pt idx="16105">
                  <c:v>5</c:v>
                </c:pt>
                <c:pt idx="16106">
                  <c:v>12.5</c:v>
                </c:pt>
                <c:pt idx="16107">
                  <c:v>5</c:v>
                </c:pt>
                <c:pt idx="16108">
                  <c:v>5</c:v>
                </c:pt>
                <c:pt idx="16109">
                  <c:v>5</c:v>
                </c:pt>
                <c:pt idx="16110">
                  <c:v>11.75</c:v>
                </c:pt>
                <c:pt idx="16111">
                  <c:v>5</c:v>
                </c:pt>
                <c:pt idx="16112">
                  <c:v>7.5</c:v>
                </c:pt>
                <c:pt idx="16113">
                  <c:v>5</c:v>
                </c:pt>
                <c:pt idx="16114">
                  <c:v>5</c:v>
                </c:pt>
                <c:pt idx="16115">
                  <c:v>10</c:v>
                </c:pt>
                <c:pt idx="16116">
                  <c:v>9.5</c:v>
                </c:pt>
                <c:pt idx="16117">
                  <c:v>14.5</c:v>
                </c:pt>
                <c:pt idx="16118">
                  <c:v>14.25</c:v>
                </c:pt>
                <c:pt idx="16119">
                  <c:v>22</c:v>
                </c:pt>
                <c:pt idx="16120">
                  <c:v>17</c:v>
                </c:pt>
                <c:pt idx="16121">
                  <c:v>14.5</c:v>
                </c:pt>
                <c:pt idx="16122">
                  <c:v>9.5</c:v>
                </c:pt>
                <c:pt idx="16123">
                  <c:v>15</c:v>
                </c:pt>
                <c:pt idx="16124">
                  <c:v>5</c:v>
                </c:pt>
                <c:pt idx="16125">
                  <c:v>5</c:v>
                </c:pt>
                <c:pt idx="16126">
                  <c:v>7.5</c:v>
                </c:pt>
                <c:pt idx="16127">
                  <c:v>7.5</c:v>
                </c:pt>
                <c:pt idx="16128">
                  <c:v>7.5</c:v>
                </c:pt>
                <c:pt idx="16129">
                  <c:v>5</c:v>
                </c:pt>
                <c:pt idx="16130">
                  <c:v>6.75</c:v>
                </c:pt>
                <c:pt idx="16131">
                  <c:v>5</c:v>
                </c:pt>
                <c:pt idx="16132">
                  <c:v>7.5</c:v>
                </c:pt>
                <c:pt idx="16133">
                  <c:v>15</c:v>
                </c:pt>
                <c:pt idx="16134">
                  <c:v>5</c:v>
                </c:pt>
                <c:pt idx="16135">
                  <c:v>5</c:v>
                </c:pt>
                <c:pt idx="16136">
                  <c:v>5</c:v>
                </c:pt>
                <c:pt idx="16137">
                  <c:v>5</c:v>
                </c:pt>
                <c:pt idx="16138">
                  <c:v>7.5</c:v>
                </c:pt>
                <c:pt idx="16139">
                  <c:v>9.5</c:v>
                </c:pt>
                <c:pt idx="16140">
                  <c:v>14.5</c:v>
                </c:pt>
                <c:pt idx="16141">
                  <c:v>10</c:v>
                </c:pt>
                <c:pt idx="16142">
                  <c:v>9.5</c:v>
                </c:pt>
                <c:pt idx="16143">
                  <c:v>9.5</c:v>
                </c:pt>
                <c:pt idx="16144">
                  <c:v>9.5</c:v>
                </c:pt>
                <c:pt idx="16145">
                  <c:v>9.5</c:v>
                </c:pt>
                <c:pt idx="16146">
                  <c:v>16</c:v>
                </c:pt>
                <c:pt idx="16147">
                  <c:v>5</c:v>
                </c:pt>
                <c:pt idx="16148">
                  <c:v>9.5</c:v>
                </c:pt>
                <c:pt idx="16149">
                  <c:v>5</c:v>
                </c:pt>
                <c:pt idx="16150">
                  <c:v>7.5</c:v>
                </c:pt>
                <c:pt idx="16151">
                  <c:v>5</c:v>
                </c:pt>
                <c:pt idx="16152">
                  <c:v>5</c:v>
                </c:pt>
                <c:pt idx="16153">
                  <c:v>5</c:v>
                </c:pt>
                <c:pt idx="16154">
                  <c:v>5</c:v>
                </c:pt>
                <c:pt idx="16155">
                  <c:v>5</c:v>
                </c:pt>
                <c:pt idx="16156">
                  <c:v>10</c:v>
                </c:pt>
                <c:pt idx="16157">
                  <c:v>7.5</c:v>
                </c:pt>
                <c:pt idx="16158">
                  <c:v>14.5</c:v>
                </c:pt>
                <c:pt idx="16159">
                  <c:v>17</c:v>
                </c:pt>
                <c:pt idx="16160">
                  <c:v>5</c:v>
                </c:pt>
                <c:pt idx="16161">
                  <c:v>7.5</c:v>
                </c:pt>
                <c:pt idx="16162">
                  <c:v>7.5</c:v>
                </c:pt>
                <c:pt idx="16163">
                  <c:v>5</c:v>
                </c:pt>
                <c:pt idx="16164">
                  <c:v>12.5</c:v>
                </c:pt>
                <c:pt idx="16165">
                  <c:v>5</c:v>
                </c:pt>
                <c:pt idx="16166">
                  <c:v>7.5</c:v>
                </c:pt>
                <c:pt idx="16167">
                  <c:v>7.5</c:v>
                </c:pt>
                <c:pt idx="16168">
                  <c:v>9.5</c:v>
                </c:pt>
                <c:pt idx="16169">
                  <c:v>7.5</c:v>
                </c:pt>
                <c:pt idx="16170">
                  <c:v>7.5</c:v>
                </c:pt>
                <c:pt idx="16171">
                  <c:v>12.5</c:v>
                </c:pt>
                <c:pt idx="16172">
                  <c:v>7.5</c:v>
                </c:pt>
                <c:pt idx="16173">
                  <c:v>5</c:v>
                </c:pt>
                <c:pt idx="16174">
                  <c:v>5</c:v>
                </c:pt>
                <c:pt idx="16175">
                  <c:v>5</c:v>
                </c:pt>
                <c:pt idx="16176">
                  <c:v>7.5</c:v>
                </c:pt>
                <c:pt idx="16177">
                  <c:v>5</c:v>
                </c:pt>
                <c:pt idx="16178">
                  <c:v>7.5</c:v>
                </c:pt>
                <c:pt idx="16179">
                  <c:v>7.5</c:v>
                </c:pt>
                <c:pt idx="16180">
                  <c:v>7.5</c:v>
                </c:pt>
                <c:pt idx="16181">
                  <c:v>9.5</c:v>
                </c:pt>
                <c:pt idx="16182">
                  <c:v>9.5</c:v>
                </c:pt>
                <c:pt idx="16183">
                  <c:v>9.5</c:v>
                </c:pt>
                <c:pt idx="16184">
                  <c:v>9.5</c:v>
                </c:pt>
                <c:pt idx="16185">
                  <c:v>9.5</c:v>
                </c:pt>
                <c:pt idx="16186">
                  <c:v>14.5</c:v>
                </c:pt>
                <c:pt idx="16187">
                  <c:v>10</c:v>
                </c:pt>
                <c:pt idx="16188">
                  <c:v>5</c:v>
                </c:pt>
                <c:pt idx="16189">
                  <c:v>5</c:v>
                </c:pt>
                <c:pt idx="16190">
                  <c:v>5</c:v>
                </c:pt>
                <c:pt idx="16191">
                  <c:v>5</c:v>
                </c:pt>
                <c:pt idx="16192">
                  <c:v>7.5</c:v>
                </c:pt>
                <c:pt idx="16193">
                  <c:v>7.5</c:v>
                </c:pt>
                <c:pt idx="16194">
                  <c:v>5</c:v>
                </c:pt>
                <c:pt idx="16195">
                  <c:v>5</c:v>
                </c:pt>
                <c:pt idx="16196">
                  <c:v>7.5</c:v>
                </c:pt>
                <c:pt idx="16197">
                  <c:v>6.75</c:v>
                </c:pt>
                <c:pt idx="16198">
                  <c:v>17</c:v>
                </c:pt>
                <c:pt idx="16199">
                  <c:v>7.5</c:v>
                </c:pt>
                <c:pt idx="16200">
                  <c:v>7.5</c:v>
                </c:pt>
                <c:pt idx="16201">
                  <c:v>9.5</c:v>
                </c:pt>
                <c:pt idx="16202">
                  <c:v>10</c:v>
                </c:pt>
                <c:pt idx="16203">
                  <c:v>17</c:v>
                </c:pt>
                <c:pt idx="16204">
                  <c:v>5</c:v>
                </c:pt>
                <c:pt idx="16205">
                  <c:v>7.5</c:v>
                </c:pt>
                <c:pt idx="16206">
                  <c:v>5</c:v>
                </c:pt>
                <c:pt idx="16207">
                  <c:v>5</c:v>
                </c:pt>
                <c:pt idx="16208">
                  <c:v>7.5</c:v>
                </c:pt>
                <c:pt idx="16209">
                  <c:v>5</c:v>
                </c:pt>
                <c:pt idx="16210">
                  <c:v>5</c:v>
                </c:pt>
                <c:pt idx="16211">
                  <c:v>5</c:v>
                </c:pt>
                <c:pt idx="16212">
                  <c:v>5</c:v>
                </c:pt>
                <c:pt idx="16213">
                  <c:v>15</c:v>
                </c:pt>
                <c:pt idx="16214">
                  <c:v>22.5</c:v>
                </c:pt>
                <c:pt idx="16215">
                  <c:v>14.5</c:v>
                </c:pt>
                <c:pt idx="16216">
                  <c:v>10</c:v>
                </c:pt>
                <c:pt idx="16217">
                  <c:v>7.5</c:v>
                </c:pt>
                <c:pt idx="16218">
                  <c:v>5</c:v>
                </c:pt>
                <c:pt idx="16219">
                  <c:v>14.25</c:v>
                </c:pt>
                <c:pt idx="16220">
                  <c:v>6.75</c:v>
                </c:pt>
                <c:pt idx="16221">
                  <c:v>15</c:v>
                </c:pt>
                <c:pt idx="16222">
                  <c:v>7.5</c:v>
                </c:pt>
                <c:pt idx="16223">
                  <c:v>9.5</c:v>
                </c:pt>
                <c:pt idx="16224">
                  <c:v>9.5</c:v>
                </c:pt>
                <c:pt idx="16225">
                  <c:v>9.5</c:v>
                </c:pt>
                <c:pt idx="16226">
                  <c:v>10</c:v>
                </c:pt>
                <c:pt idx="16227">
                  <c:v>6.75</c:v>
                </c:pt>
                <c:pt idx="16228">
                  <c:v>15</c:v>
                </c:pt>
                <c:pt idx="16229">
                  <c:v>9.5</c:v>
                </c:pt>
                <c:pt idx="16230">
                  <c:v>14.5</c:v>
                </c:pt>
                <c:pt idx="16231">
                  <c:v>9.5</c:v>
                </c:pt>
                <c:pt idx="16232">
                  <c:v>10</c:v>
                </c:pt>
                <c:pt idx="16233">
                  <c:v>9.5</c:v>
                </c:pt>
                <c:pt idx="16234">
                  <c:v>5</c:v>
                </c:pt>
                <c:pt idx="16235">
                  <c:v>7.5</c:v>
                </c:pt>
                <c:pt idx="16236">
                  <c:v>12.5</c:v>
                </c:pt>
                <c:pt idx="16237">
                  <c:v>6.75</c:v>
                </c:pt>
                <c:pt idx="16238">
                  <c:v>12.5</c:v>
                </c:pt>
                <c:pt idx="16239">
                  <c:v>5</c:v>
                </c:pt>
                <c:pt idx="16240">
                  <c:v>5</c:v>
                </c:pt>
                <c:pt idx="16241">
                  <c:v>19.25</c:v>
                </c:pt>
                <c:pt idx="16242">
                  <c:v>6.75</c:v>
                </c:pt>
                <c:pt idx="16243">
                  <c:v>6.75</c:v>
                </c:pt>
                <c:pt idx="16244">
                  <c:v>19</c:v>
                </c:pt>
                <c:pt idx="16245">
                  <c:v>5</c:v>
                </c:pt>
                <c:pt idx="16246">
                  <c:v>14</c:v>
                </c:pt>
                <c:pt idx="16247">
                  <c:v>5</c:v>
                </c:pt>
                <c:pt idx="16248">
                  <c:v>10</c:v>
                </c:pt>
                <c:pt idx="16249">
                  <c:v>9.5</c:v>
                </c:pt>
                <c:pt idx="16250">
                  <c:v>9.5</c:v>
                </c:pt>
                <c:pt idx="16251">
                  <c:v>7.5</c:v>
                </c:pt>
                <c:pt idx="16252">
                  <c:v>14</c:v>
                </c:pt>
                <c:pt idx="16253">
                  <c:v>7.5</c:v>
                </c:pt>
                <c:pt idx="16254">
                  <c:v>7.5</c:v>
                </c:pt>
                <c:pt idx="16255">
                  <c:v>12.5</c:v>
                </c:pt>
                <c:pt idx="16256">
                  <c:v>7.5</c:v>
                </c:pt>
                <c:pt idx="16257">
                  <c:v>5</c:v>
                </c:pt>
                <c:pt idx="16258">
                  <c:v>9.5</c:v>
                </c:pt>
                <c:pt idx="16259">
                  <c:v>9.5</c:v>
                </c:pt>
                <c:pt idx="16260">
                  <c:v>9.5</c:v>
                </c:pt>
                <c:pt idx="16261">
                  <c:v>9.5</c:v>
                </c:pt>
                <c:pt idx="16262">
                  <c:v>9.5</c:v>
                </c:pt>
                <c:pt idx="16263">
                  <c:v>9.5</c:v>
                </c:pt>
                <c:pt idx="16264">
                  <c:v>17</c:v>
                </c:pt>
                <c:pt idx="16265">
                  <c:v>7.5</c:v>
                </c:pt>
                <c:pt idx="16266">
                  <c:v>7.5</c:v>
                </c:pt>
                <c:pt idx="16267">
                  <c:v>5</c:v>
                </c:pt>
                <c:pt idx="16268">
                  <c:v>5</c:v>
                </c:pt>
                <c:pt idx="16269">
                  <c:v>5</c:v>
                </c:pt>
                <c:pt idx="16270">
                  <c:v>5</c:v>
                </c:pt>
                <c:pt idx="16271">
                  <c:v>5</c:v>
                </c:pt>
                <c:pt idx="16272">
                  <c:v>5</c:v>
                </c:pt>
                <c:pt idx="16273">
                  <c:v>5</c:v>
                </c:pt>
                <c:pt idx="16274">
                  <c:v>14</c:v>
                </c:pt>
                <c:pt idx="16275">
                  <c:v>6.75</c:v>
                </c:pt>
                <c:pt idx="16276">
                  <c:v>14.5</c:v>
                </c:pt>
                <c:pt idx="16277">
                  <c:v>17.5</c:v>
                </c:pt>
                <c:pt idx="16278">
                  <c:v>12.5</c:v>
                </c:pt>
                <c:pt idx="16279">
                  <c:v>7.5</c:v>
                </c:pt>
                <c:pt idx="16280">
                  <c:v>5</c:v>
                </c:pt>
                <c:pt idx="16281">
                  <c:v>5</c:v>
                </c:pt>
                <c:pt idx="16282">
                  <c:v>5</c:v>
                </c:pt>
                <c:pt idx="16283">
                  <c:v>5</c:v>
                </c:pt>
                <c:pt idx="16284">
                  <c:v>5</c:v>
                </c:pt>
                <c:pt idx="16285">
                  <c:v>7.5</c:v>
                </c:pt>
                <c:pt idx="16286">
                  <c:v>7.5</c:v>
                </c:pt>
                <c:pt idx="16287">
                  <c:v>22.5</c:v>
                </c:pt>
                <c:pt idx="16288">
                  <c:v>14.5</c:v>
                </c:pt>
                <c:pt idx="16289">
                  <c:v>5</c:v>
                </c:pt>
                <c:pt idx="16290">
                  <c:v>9.5</c:v>
                </c:pt>
                <c:pt idx="16291">
                  <c:v>5</c:v>
                </c:pt>
                <c:pt idx="16292">
                  <c:v>10</c:v>
                </c:pt>
                <c:pt idx="16293">
                  <c:v>15</c:v>
                </c:pt>
                <c:pt idx="16294">
                  <c:v>9.5</c:v>
                </c:pt>
                <c:pt idx="16295">
                  <c:v>17.5</c:v>
                </c:pt>
                <c:pt idx="16296">
                  <c:v>5</c:v>
                </c:pt>
                <c:pt idx="16297">
                  <c:v>7.5</c:v>
                </c:pt>
                <c:pt idx="16298">
                  <c:v>5</c:v>
                </c:pt>
                <c:pt idx="16299">
                  <c:v>7.5</c:v>
                </c:pt>
                <c:pt idx="16300">
                  <c:v>7.5</c:v>
                </c:pt>
                <c:pt idx="16301">
                  <c:v>5</c:v>
                </c:pt>
                <c:pt idx="16302">
                  <c:v>7.5</c:v>
                </c:pt>
                <c:pt idx="16303">
                  <c:v>7.5</c:v>
                </c:pt>
                <c:pt idx="16304">
                  <c:v>5</c:v>
                </c:pt>
                <c:pt idx="16305">
                  <c:v>5</c:v>
                </c:pt>
                <c:pt idx="16306">
                  <c:v>10</c:v>
                </c:pt>
                <c:pt idx="16307">
                  <c:v>17.5</c:v>
                </c:pt>
                <c:pt idx="16308">
                  <c:v>9.5</c:v>
                </c:pt>
                <c:pt idx="16309">
                  <c:v>9.5</c:v>
                </c:pt>
                <c:pt idx="16310">
                  <c:v>7.5</c:v>
                </c:pt>
                <c:pt idx="16311">
                  <c:v>6.5</c:v>
                </c:pt>
                <c:pt idx="16312">
                  <c:v>5</c:v>
                </c:pt>
                <c:pt idx="16313">
                  <c:v>5</c:v>
                </c:pt>
                <c:pt idx="16314">
                  <c:v>5</c:v>
                </c:pt>
                <c:pt idx="16315">
                  <c:v>5</c:v>
                </c:pt>
                <c:pt idx="16316">
                  <c:v>5</c:v>
                </c:pt>
                <c:pt idx="16317">
                  <c:v>7.5</c:v>
                </c:pt>
                <c:pt idx="16318">
                  <c:v>7.5</c:v>
                </c:pt>
                <c:pt idx="16319">
                  <c:v>5</c:v>
                </c:pt>
                <c:pt idx="16320">
                  <c:v>5</c:v>
                </c:pt>
                <c:pt idx="16321">
                  <c:v>9.5</c:v>
                </c:pt>
                <c:pt idx="16322">
                  <c:v>14.5</c:v>
                </c:pt>
                <c:pt idx="16323">
                  <c:v>9.5</c:v>
                </c:pt>
                <c:pt idx="16324">
                  <c:v>9.5</c:v>
                </c:pt>
                <c:pt idx="16325">
                  <c:v>9.5</c:v>
                </c:pt>
                <c:pt idx="16326">
                  <c:v>9.5</c:v>
                </c:pt>
                <c:pt idx="16327">
                  <c:v>7.5</c:v>
                </c:pt>
                <c:pt idx="16328">
                  <c:v>9.5</c:v>
                </c:pt>
                <c:pt idx="16329">
                  <c:v>14.5</c:v>
                </c:pt>
                <c:pt idx="16330">
                  <c:v>17.5</c:v>
                </c:pt>
                <c:pt idx="16331">
                  <c:v>9.5</c:v>
                </c:pt>
                <c:pt idx="16332">
                  <c:v>7.5</c:v>
                </c:pt>
                <c:pt idx="16333">
                  <c:v>5</c:v>
                </c:pt>
                <c:pt idx="16334">
                  <c:v>5</c:v>
                </c:pt>
                <c:pt idx="16335">
                  <c:v>7.5</c:v>
                </c:pt>
                <c:pt idx="16336">
                  <c:v>6.5</c:v>
                </c:pt>
                <c:pt idx="16337">
                  <c:v>5</c:v>
                </c:pt>
                <c:pt idx="16338">
                  <c:v>5</c:v>
                </c:pt>
                <c:pt idx="16339">
                  <c:v>9.5</c:v>
                </c:pt>
                <c:pt idx="16340">
                  <c:v>14.5</c:v>
                </c:pt>
                <c:pt idx="16341">
                  <c:v>17.5</c:v>
                </c:pt>
                <c:pt idx="16342">
                  <c:v>9.5</c:v>
                </c:pt>
                <c:pt idx="16343">
                  <c:v>9.5</c:v>
                </c:pt>
                <c:pt idx="16344">
                  <c:v>7.5</c:v>
                </c:pt>
                <c:pt idx="16345">
                  <c:v>5</c:v>
                </c:pt>
                <c:pt idx="16346">
                  <c:v>6.75</c:v>
                </c:pt>
                <c:pt idx="16347">
                  <c:v>5</c:v>
                </c:pt>
                <c:pt idx="16348">
                  <c:v>7.5</c:v>
                </c:pt>
                <c:pt idx="16349">
                  <c:v>5</c:v>
                </c:pt>
                <c:pt idx="16350">
                  <c:v>7.5</c:v>
                </c:pt>
                <c:pt idx="16351">
                  <c:v>5</c:v>
                </c:pt>
                <c:pt idx="16352">
                  <c:v>9.5</c:v>
                </c:pt>
                <c:pt idx="16353">
                  <c:v>9.5</c:v>
                </c:pt>
                <c:pt idx="16354">
                  <c:v>7.5</c:v>
                </c:pt>
                <c:pt idx="16355">
                  <c:v>7.5</c:v>
                </c:pt>
                <c:pt idx="16356">
                  <c:v>9.5</c:v>
                </c:pt>
                <c:pt idx="16357">
                  <c:v>7.5</c:v>
                </c:pt>
                <c:pt idx="16358">
                  <c:v>10</c:v>
                </c:pt>
                <c:pt idx="16359">
                  <c:v>15</c:v>
                </c:pt>
                <c:pt idx="16360">
                  <c:v>9.5</c:v>
                </c:pt>
                <c:pt idx="16361">
                  <c:v>7.5</c:v>
                </c:pt>
                <c:pt idx="16362">
                  <c:v>5</c:v>
                </c:pt>
                <c:pt idx="16363">
                  <c:v>5</c:v>
                </c:pt>
                <c:pt idx="16364">
                  <c:v>7.5</c:v>
                </c:pt>
                <c:pt idx="16365">
                  <c:v>7.5</c:v>
                </c:pt>
                <c:pt idx="16366">
                  <c:v>5</c:v>
                </c:pt>
                <c:pt idx="16367">
                  <c:v>5</c:v>
                </c:pt>
                <c:pt idx="16368">
                  <c:v>12.5</c:v>
                </c:pt>
                <c:pt idx="16369">
                  <c:v>5</c:v>
                </c:pt>
                <c:pt idx="16370">
                  <c:v>17.5</c:v>
                </c:pt>
                <c:pt idx="16371">
                  <c:v>12.5</c:v>
                </c:pt>
                <c:pt idx="16372">
                  <c:v>15</c:v>
                </c:pt>
                <c:pt idx="16373">
                  <c:v>14.5</c:v>
                </c:pt>
                <c:pt idx="16374">
                  <c:v>9.5</c:v>
                </c:pt>
                <c:pt idx="16375">
                  <c:v>10</c:v>
                </c:pt>
                <c:pt idx="16376">
                  <c:v>7.5</c:v>
                </c:pt>
                <c:pt idx="16377">
                  <c:v>6.5</c:v>
                </c:pt>
                <c:pt idx="16378">
                  <c:v>6.5</c:v>
                </c:pt>
                <c:pt idx="16379">
                  <c:v>5</c:v>
                </c:pt>
                <c:pt idx="16380">
                  <c:v>7.5</c:v>
                </c:pt>
                <c:pt idx="16381">
                  <c:v>5</c:v>
                </c:pt>
                <c:pt idx="16382">
                  <c:v>9.5</c:v>
                </c:pt>
                <c:pt idx="16383">
                  <c:v>9.5</c:v>
                </c:pt>
                <c:pt idx="16384">
                  <c:v>14.5</c:v>
                </c:pt>
                <c:pt idx="16385">
                  <c:v>9.5</c:v>
                </c:pt>
                <c:pt idx="16386">
                  <c:v>9.5</c:v>
                </c:pt>
                <c:pt idx="16387">
                  <c:v>9.5</c:v>
                </c:pt>
                <c:pt idx="16388">
                  <c:v>5</c:v>
                </c:pt>
                <c:pt idx="16389">
                  <c:v>5</c:v>
                </c:pt>
                <c:pt idx="16390">
                  <c:v>14.5</c:v>
                </c:pt>
                <c:pt idx="16391">
                  <c:v>10</c:v>
                </c:pt>
                <c:pt idx="16392">
                  <c:v>5</c:v>
                </c:pt>
                <c:pt idx="16393">
                  <c:v>10</c:v>
                </c:pt>
                <c:pt idx="16394">
                  <c:v>7.5</c:v>
                </c:pt>
                <c:pt idx="16395">
                  <c:v>5</c:v>
                </c:pt>
                <c:pt idx="16396">
                  <c:v>5</c:v>
                </c:pt>
                <c:pt idx="16397">
                  <c:v>15</c:v>
                </c:pt>
                <c:pt idx="16398">
                  <c:v>15</c:v>
                </c:pt>
                <c:pt idx="16399">
                  <c:v>5</c:v>
                </c:pt>
                <c:pt idx="16400">
                  <c:v>6.5</c:v>
                </c:pt>
                <c:pt idx="16401">
                  <c:v>5</c:v>
                </c:pt>
                <c:pt idx="16402">
                  <c:v>7.5</c:v>
                </c:pt>
                <c:pt idx="16403">
                  <c:v>6.75</c:v>
                </c:pt>
                <c:pt idx="16404">
                  <c:v>5</c:v>
                </c:pt>
                <c:pt idx="16405">
                  <c:v>6.5</c:v>
                </c:pt>
                <c:pt idx="16406">
                  <c:v>5</c:v>
                </c:pt>
                <c:pt idx="16407">
                  <c:v>5</c:v>
                </c:pt>
                <c:pt idx="16408">
                  <c:v>7.5</c:v>
                </c:pt>
                <c:pt idx="16409">
                  <c:v>7.5</c:v>
                </c:pt>
                <c:pt idx="16410">
                  <c:v>5</c:v>
                </c:pt>
                <c:pt idx="16411">
                  <c:v>7.5</c:v>
                </c:pt>
                <c:pt idx="16412">
                  <c:v>11.5</c:v>
                </c:pt>
                <c:pt idx="16413">
                  <c:v>5</c:v>
                </c:pt>
                <c:pt idx="16414">
                  <c:v>7.5</c:v>
                </c:pt>
                <c:pt idx="16415">
                  <c:v>5</c:v>
                </c:pt>
                <c:pt idx="16416">
                  <c:v>7.5</c:v>
                </c:pt>
                <c:pt idx="16417">
                  <c:v>5</c:v>
                </c:pt>
                <c:pt idx="16418">
                  <c:v>5</c:v>
                </c:pt>
                <c:pt idx="16419">
                  <c:v>7.5</c:v>
                </c:pt>
                <c:pt idx="16420">
                  <c:v>7.5</c:v>
                </c:pt>
                <c:pt idx="16421">
                  <c:v>7.5</c:v>
                </c:pt>
                <c:pt idx="16422">
                  <c:v>7.5</c:v>
                </c:pt>
                <c:pt idx="16423">
                  <c:v>5</c:v>
                </c:pt>
                <c:pt idx="16424">
                  <c:v>6.5</c:v>
                </c:pt>
                <c:pt idx="16425">
                  <c:v>5</c:v>
                </c:pt>
                <c:pt idx="16426">
                  <c:v>5</c:v>
                </c:pt>
                <c:pt idx="16427">
                  <c:v>5</c:v>
                </c:pt>
                <c:pt idx="16428">
                  <c:v>12.5</c:v>
                </c:pt>
                <c:pt idx="16429">
                  <c:v>5</c:v>
                </c:pt>
                <c:pt idx="16430">
                  <c:v>5</c:v>
                </c:pt>
                <c:pt idx="16431">
                  <c:v>12.5</c:v>
                </c:pt>
                <c:pt idx="16432">
                  <c:v>19</c:v>
                </c:pt>
                <c:pt idx="16433">
                  <c:v>5</c:v>
                </c:pt>
                <c:pt idx="16434">
                  <c:v>7.5</c:v>
                </c:pt>
                <c:pt idx="16435">
                  <c:v>5</c:v>
                </c:pt>
                <c:pt idx="16436">
                  <c:v>5</c:v>
                </c:pt>
                <c:pt idx="16437">
                  <c:v>20</c:v>
                </c:pt>
                <c:pt idx="16438">
                  <c:v>12.5</c:v>
                </c:pt>
                <c:pt idx="16439">
                  <c:v>5</c:v>
                </c:pt>
                <c:pt idx="16440">
                  <c:v>7.5</c:v>
                </c:pt>
                <c:pt idx="16441">
                  <c:v>11.5</c:v>
                </c:pt>
                <c:pt idx="16442">
                  <c:v>6.5</c:v>
                </c:pt>
                <c:pt idx="16443">
                  <c:v>12.5</c:v>
                </c:pt>
                <c:pt idx="16444">
                  <c:v>5</c:v>
                </c:pt>
                <c:pt idx="16445">
                  <c:v>7.5</c:v>
                </c:pt>
                <c:pt idx="16446">
                  <c:v>5</c:v>
                </c:pt>
                <c:pt idx="16447">
                  <c:v>7.5</c:v>
                </c:pt>
                <c:pt idx="16448">
                  <c:v>15</c:v>
                </c:pt>
                <c:pt idx="16449">
                  <c:v>5</c:v>
                </c:pt>
                <c:pt idx="16450">
                  <c:v>7.5</c:v>
                </c:pt>
                <c:pt idx="16451">
                  <c:v>5</c:v>
                </c:pt>
                <c:pt idx="16452">
                  <c:v>5</c:v>
                </c:pt>
                <c:pt idx="16453">
                  <c:v>5</c:v>
                </c:pt>
                <c:pt idx="16454">
                  <c:v>7.5</c:v>
                </c:pt>
                <c:pt idx="16455">
                  <c:v>5</c:v>
                </c:pt>
                <c:pt idx="16456">
                  <c:v>5</c:v>
                </c:pt>
                <c:pt idx="16457">
                  <c:v>6.5</c:v>
                </c:pt>
                <c:pt idx="16458">
                  <c:v>12.5</c:v>
                </c:pt>
                <c:pt idx="16459">
                  <c:v>12.5</c:v>
                </c:pt>
                <c:pt idx="16460">
                  <c:v>7.5</c:v>
                </c:pt>
                <c:pt idx="16461">
                  <c:v>5</c:v>
                </c:pt>
                <c:pt idx="16462">
                  <c:v>5</c:v>
                </c:pt>
                <c:pt idx="16463">
                  <c:v>5</c:v>
                </c:pt>
                <c:pt idx="16464">
                  <c:v>5</c:v>
                </c:pt>
                <c:pt idx="16465">
                  <c:v>6.75</c:v>
                </c:pt>
                <c:pt idx="16466">
                  <c:v>5</c:v>
                </c:pt>
                <c:pt idx="16467">
                  <c:v>5</c:v>
                </c:pt>
                <c:pt idx="16468">
                  <c:v>7.5</c:v>
                </c:pt>
                <c:pt idx="16469">
                  <c:v>5</c:v>
                </c:pt>
                <c:pt idx="16470">
                  <c:v>5</c:v>
                </c:pt>
                <c:pt idx="16471">
                  <c:v>5</c:v>
                </c:pt>
                <c:pt idx="16472">
                  <c:v>7.5</c:v>
                </c:pt>
                <c:pt idx="16473">
                  <c:v>14</c:v>
                </c:pt>
                <c:pt idx="16474">
                  <c:v>5</c:v>
                </c:pt>
                <c:pt idx="16475">
                  <c:v>5</c:v>
                </c:pt>
                <c:pt idx="16476">
                  <c:v>5</c:v>
                </c:pt>
                <c:pt idx="16477">
                  <c:v>11.75</c:v>
                </c:pt>
                <c:pt idx="16478">
                  <c:v>6.5</c:v>
                </c:pt>
                <c:pt idx="16479">
                  <c:v>11.75</c:v>
                </c:pt>
                <c:pt idx="16480">
                  <c:v>12.5</c:v>
                </c:pt>
                <c:pt idx="16481">
                  <c:v>7.5</c:v>
                </c:pt>
                <c:pt idx="16482">
                  <c:v>7.5</c:v>
                </c:pt>
                <c:pt idx="16483">
                  <c:v>5</c:v>
                </c:pt>
                <c:pt idx="16484">
                  <c:v>7.5</c:v>
                </c:pt>
                <c:pt idx="16485">
                  <c:v>5</c:v>
                </c:pt>
                <c:pt idx="16486">
                  <c:v>5</c:v>
                </c:pt>
                <c:pt idx="16487">
                  <c:v>5</c:v>
                </c:pt>
                <c:pt idx="16488">
                  <c:v>12.5</c:v>
                </c:pt>
                <c:pt idx="16489">
                  <c:v>5</c:v>
                </c:pt>
                <c:pt idx="16490">
                  <c:v>5</c:v>
                </c:pt>
                <c:pt idx="16491">
                  <c:v>5</c:v>
                </c:pt>
                <c:pt idx="16492">
                  <c:v>5</c:v>
                </c:pt>
                <c:pt idx="16493">
                  <c:v>5</c:v>
                </c:pt>
                <c:pt idx="16494">
                  <c:v>5</c:v>
                </c:pt>
                <c:pt idx="16495">
                  <c:v>7.5</c:v>
                </c:pt>
                <c:pt idx="16496">
                  <c:v>5</c:v>
                </c:pt>
                <c:pt idx="16497">
                  <c:v>6.75</c:v>
                </c:pt>
                <c:pt idx="16498">
                  <c:v>5</c:v>
                </c:pt>
                <c:pt idx="16499">
                  <c:v>7.5</c:v>
                </c:pt>
                <c:pt idx="16500">
                  <c:v>5</c:v>
                </c:pt>
                <c:pt idx="16501">
                  <c:v>7.5</c:v>
                </c:pt>
                <c:pt idx="16502">
                  <c:v>5</c:v>
                </c:pt>
                <c:pt idx="16503">
                  <c:v>5</c:v>
                </c:pt>
                <c:pt idx="16504">
                  <c:v>12.5</c:v>
                </c:pt>
                <c:pt idx="16505">
                  <c:v>5</c:v>
                </c:pt>
                <c:pt idx="16506">
                  <c:v>5</c:v>
                </c:pt>
                <c:pt idx="16507">
                  <c:v>5</c:v>
                </c:pt>
                <c:pt idx="16508">
                  <c:v>12.5</c:v>
                </c:pt>
                <c:pt idx="16509">
                  <c:v>7.5</c:v>
                </c:pt>
                <c:pt idx="16510">
                  <c:v>5</c:v>
                </c:pt>
                <c:pt idx="16511">
                  <c:v>14.25</c:v>
                </c:pt>
                <c:pt idx="16512">
                  <c:v>5</c:v>
                </c:pt>
                <c:pt idx="16513">
                  <c:v>7.5</c:v>
                </c:pt>
                <c:pt idx="16514">
                  <c:v>5</c:v>
                </c:pt>
                <c:pt idx="16515">
                  <c:v>7.5</c:v>
                </c:pt>
                <c:pt idx="16516">
                  <c:v>7.5</c:v>
                </c:pt>
                <c:pt idx="16517">
                  <c:v>7.5</c:v>
                </c:pt>
                <c:pt idx="16518">
                  <c:v>5</c:v>
                </c:pt>
                <c:pt idx="16519">
                  <c:v>5</c:v>
                </c:pt>
                <c:pt idx="16520">
                  <c:v>7.5</c:v>
                </c:pt>
                <c:pt idx="16521">
                  <c:v>5</c:v>
                </c:pt>
                <c:pt idx="16522">
                  <c:v>6.5</c:v>
                </c:pt>
                <c:pt idx="16523">
                  <c:v>7.5</c:v>
                </c:pt>
                <c:pt idx="16524">
                  <c:v>7.5</c:v>
                </c:pt>
                <c:pt idx="16525">
                  <c:v>5</c:v>
                </c:pt>
                <c:pt idx="16526">
                  <c:v>5</c:v>
                </c:pt>
                <c:pt idx="16527">
                  <c:v>5</c:v>
                </c:pt>
                <c:pt idx="16528">
                  <c:v>7.5</c:v>
                </c:pt>
                <c:pt idx="16529">
                  <c:v>12.5</c:v>
                </c:pt>
                <c:pt idx="16530">
                  <c:v>5</c:v>
                </c:pt>
                <c:pt idx="16531">
                  <c:v>7.5</c:v>
                </c:pt>
                <c:pt idx="16532">
                  <c:v>5</c:v>
                </c:pt>
                <c:pt idx="16533">
                  <c:v>5</c:v>
                </c:pt>
                <c:pt idx="16534">
                  <c:v>5</c:v>
                </c:pt>
                <c:pt idx="16535">
                  <c:v>7.5</c:v>
                </c:pt>
                <c:pt idx="16536">
                  <c:v>7.5</c:v>
                </c:pt>
                <c:pt idx="16537">
                  <c:v>5</c:v>
                </c:pt>
                <c:pt idx="16538">
                  <c:v>5</c:v>
                </c:pt>
                <c:pt idx="16539">
                  <c:v>5</c:v>
                </c:pt>
                <c:pt idx="16540">
                  <c:v>5</c:v>
                </c:pt>
                <c:pt idx="16541">
                  <c:v>5</c:v>
                </c:pt>
                <c:pt idx="16542">
                  <c:v>7.5</c:v>
                </c:pt>
                <c:pt idx="16543">
                  <c:v>7.5</c:v>
                </c:pt>
                <c:pt idx="16544">
                  <c:v>5</c:v>
                </c:pt>
                <c:pt idx="16545">
                  <c:v>7.5</c:v>
                </c:pt>
                <c:pt idx="16546">
                  <c:v>7.5</c:v>
                </c:pt>
                <c:pt idx="16547">
                  <c:v>6.5</c:v>
                </c:pt>
                <c:pt idx="16548">
                  <c:v>7.5</c:v>
                </c:pt>
                <c:pt idx="16549">
                  <c:v>7.5</c:v>
                </c:pt>
                <c:pt idx="16550">
                  <c:v>5</c:v>
                </c:pt>
                <c:pt idx="16551">
                  <c:v>19.25</c:v>
                </c:pt>
                <c:pt idx="16552">
                  <c:v>12.5</c:v>
                </c:pt>
                <c:pt idx="16553">
                  <c:v>5</c:v>
                </c:pt>
                <c:pt idx="16554">
                  <c:v>7.5</c:v>
                </c:pt>
                <c:pt idx="16555">
                  <c:v>5</c:v>
                </c:pt>
                <c:pt idx="16556">
                  <c:v>15</c:v>
                </c:pt>
                <c:pt idx="16557">
                  <c:v>7.5</c:v>
                </c:pt>
                <c:pt idx="16558">
                  <c:v>5</c:v>
                </c:pt>
                <c:pt idx="16559">
                  <c:v>11.75</c:v>
                </c:pt>
                <c:pt idx="16560">
                  <c:v>5</c:v>
                </c:pt>
                <c:pt idx="16561">
                  <c:v>7.5</c:v>
                </c:pt>
                <c:pt idx="16562">
                  <c:v>5</c:v>
                </c:pt>
                <c:pt idx="16563">
                  <c:v>5</c:v>
                </c:pt>
                <c:pt idx="16564">
                  <c:v>7.5</c:v>
                </c:pt>
                <c:pt idx="16565">
                  <c:v>7.5</c:v>
                </c:pt>
                <c:pt idx="16566">
                  <c:v>7.5</c:v>
                </c:pt>
                <c:pt idx="16567">
                  <c:v>5</c:v>
                </c:pt>
                <c:pt idx="16568">
                  <c:v>7.5</c:v>
                </c:pt>
                <c:pt idx="16569">
                  <c:v>5</c:v>
                </c:pt>
                <c:pt idx="16570">
                  <c:v>5</c:v>
                </c:pt>
                <c:pt idx="16571">
                  <c:v>12.5</c:v>
                </c:pt>
                <c:pt idx="16572">
                  <c:v>7.5</c:v>
                </c:pt>
                <c:pt idx="16573">
                  <c:v>5</c:v>
                </c:pt>
                <c:pt idx="16574">
                  <c:v>12.5</c:v>
                </c:pt>
                <c:pt idx="16575">
                  <c:v>5</c:v>
                </c:pt>
                <c:pt idx="16576">
                  <c:v>5</c:v>
                </c:pt>
                <c:pt idx="16577">
                  <c:v>5</c:v>
                </c:pt>
                <c:pt idx="16578">
                  <c:v>11.75</c:v>
                </c:pt>
                <c:pt idx="16579">
                  <c:v>5</c:v>
                </c:pt>
                <c:pt idx="16580">
                  <c:v>7.5</c:v>
                </c:pt>
                <c:pt idx="16581">
                  <c:v>7.5</c:v>
                </c:pt>
                <c:pt idx="16582">
                  <c:v>5</c:v>
                </c:pt>
                <c:pt idx="16583">
                  <c:v>6.75</c:v>
                </c:pt>
                <c:pt idx="16584">
                  <c:v>7.5</c:v>
                </c:pt>
                <c:pt idx="16585">
                  <c:v>12.5</c:v>
                </c:pt>
                <c:pt idx="16586">
                  <c:v>5</c:v>
                </c:pt>
                <c:pt idx="16587">
                  <c:v>5</c:v>
                </c:pt>
                <c:pt idx="16588">
                  <c:v>11.75</c:v>
                </c:pt>
                <c:pt idx="16589">
                  <c:v>5</c:v>
                </c:pt>
                <c:pt idx="16590">
                  <c:v>7.5</c:v>
                </c:pt>
                <c:pt idx="16591">
                  <c:v>7.5</c:v>
                </c:pt>
                <c:pt idx="16592">
                  <c:v>5</c:v>
                </c:pt>
                <c:pt idx="16593">
                  <c:v>5</c:v>
                </c:pt>
                <c:pt idx="16594">
                  <c:v>6.75</c:v>
                </c:pt>
                <c:pt idx="16595">
                  <c:v>7.5</c:v>
                </c:pt>
                <c:pt idx="16596">
                  <c:v>5</c:v>
                </c:pt>
                <c:pt idx="16597">
                  <c:v>6.75</c:v>
                </c:pt>
                <c:pt idx="16598">
                  <c:v>7.5</c:v>
                </c:pt>
                <c:pt idx="16599">
                  <c:v>7.5</c:v>
                </c:pt>
                <c:pt idx="16600">
                  <c:v>7.5</c:v>
                </c:pt>
                <c:pt idx="16601">
                  <c:v>5</c:v>
                </c:pt>
                <c:pt idx="16602">
                  <c:v>15</c:v>
                </c:pt>
                <c:pt idx="16603">
                  <c:v>14.25</c:v>
                </c:pt>
                <c:pt idx="16604">
                  <c:v>5</c:v>
                </c:pt>
                <c:pt idx="16605">
                  <c:v>6.75</c:v>
                </c:pt>
                <c:pt idx="16606">
                  <c:v>5</c:v>
                </c:pt>
                <c:pt idx="16607">
                  <c:v>5</c:v>
                </c:pt>
                <c:pt idx="16608">
                  <c:v>6.5</c:v>
                </c:pt>
                <c:pt idx="16609">
                  <c:v>5</c:v>
                </c:pt>
                <c:pt idx="16610">
                  <c:v>6.5</c:v>
                </c:pt>
                <c:pt idx="16611">
                  <c:v>7.5</c:v>
                </c:pt>
                <c:pt idx="16612">
                  <c:v>7.5</c:v>
                </c:pt>
                <c:pt idx="16613">
                  <c:v>12.5</c:v>
                </c:pt>
                <c:pt idx="16614">
                  <c:v>7.5</c:v>
                </c:pt>
                <c:pt idx="16615">
                  <c:v>12.5</c:v>
                </c:pt>
                <c:pt idx="16616">
                  <c:v>5</c:v>
                </c:pt>
                <c:pt idx="16617">
                  <c:v>5</c:v>
                </c:pt>
                <c:pt idx="16618">
                  <c:v>6.75</c:v>
                </c:pt>
                <c:pt idx="16619">
                  <c:v>7.5</c:v>
                </c:pt>
                <c:pt idx="16620">
                  <c:v>6.5</c:v>
                </c:pt>
                <c:pt idx="16621">
                  <c:v>5</c:v>
                </c:pt>
                <c:pt idx="16622">
                  <c:v>15</c:v>
                </c:pt>
                <c:pt idx="16623">
                  <c:v>7.5</c:v>
                </c:pt>
                <c:pt idx="16624">
                  <c:v>12.5</c:v>
                </c:pt>
                <c:pt idx="16625">
                  <c:v>7.5</c:v>
                </c:pt>
                <c:pt idx="16626">
                  <c:v>7.5</c:v>
                </c:pt>
                <c:pt idx="16627">
                  <c:v>7.5</c:v>
                </c:pt>
                <c:pt idx="16628">
                  <c:v>5</c:v>
                </c:pt>
                <c:pt idx="16629">
                  <c:v>5</c:v>
                </c:pt>
                <c:pt idx="16630">
                  <c:v>7.5</c:v>
                </c:pt>
                <c:pt idx="16631">
                  <c:v>15</c:v>
                </c:pt>
                <c:pt idx="16632">
                  <c:v>7.5</c:v>
                </c:pt>
                <c:pt idx="16633">
                  <c:v>7.5</c:v>
                </c:pt>
                <c:pt idx="16634">
                  <c:v>5</c:v>
                </c:pt>
                <c:pt idx="16635">
                  <c:v>5</c:v>
                </c:pt>
                <c:pt idx="16636">
                  <c:v>5</c:v>
                </c:pt>
                <c:pt idx="16637">
                  <c:v>5</c:v>
                </c:pt>
                <c:pt idx="16638">
                  <c:v>7.5</c:v>
                </c:pt>
                <c:pt idx="16639">
                  <c:v>5</c:v>
                </c:pt>
                <c:pt idx="16640">
                  <c:v>7.5</c:v>
                </c:pt>
                <c:pt idx="16641">
                  <c:v>7.5</c:v>
                </c:pt>
                <c:pt idx="16642">
                  <c:v>5</c:v>
                </c:pt>
                <c:pt idx="16643">
                  <c:v>15</c:v>
                </c:pt>
                <c:pt idx="16644">
                  <c:v>12.5</c:v>
                </c:pt>
                <c:pt idx="16645">
                  <c:v>7.5</c:v>
                </c:pt>
                <c:pt idx="16646">
                  <c:v>7.5</c:v>
                </c:pt>
                <c:pt idx="16647">
                  <c:v>5</c:v>
                </c:pt>
                <c:pt idx="16648">
                  <c:v>7.5</c:v>
                </c:pt>
                <c:pt idx="16649">
                  <c:v>11.5</c:v>
                </c:pt>
                <c:pt idx="16650">
                  <c:v>5</c:v>
                </c:pt>
                <c:pt idx="16651">
                  <c:v>5</c:v>
                </c:pt>
                <c:pt idx="16652">
                  <c:v>5</c:v>
                </c:pt>
                <c:pt idx="16653">
                  <c:v>6.5</c:v>
                </c:pt>
                <c:pt idx="16654">
                  <c:v>5</c:v>
                </c:pt>
                <c:pt idx="16655">
                  <c:v>5</c:v>
                </c:pt>
                <c:pt idx="16656">
                  <c:v>7.5</c:v>
                </c:pt>
                <c:pt idx="16657">
                  <c:v>5</c:v>
                </c:pt>
                <c:pt idx="16658">
                  <c:v>7.5</c:v>
                </c:pt>
                <c:pt idx="16659">
                  <c:v>5</c:v>
                </c:pt>
                <c:pt idx="16660">
                  <c:v>5</c:v>
                </c:pt>
                <c:pt idx="16661">
                  <c:v>19</c:v>
                </c:pt>
                <c:pt idx="16662">
                  <c:v>5</c:v>
                </c:pt>
                <c:pt idx="16663">
                  <c:v>5</c:v>
                </c:pt>
                <c:pt idx="16664">
                  <c:v>15</c:v>
                </c:pt>
                <c:pt idx="16665">
                  <c:v>5</c:v>
                </c:pt>
                <c:pt idx="16666">
                  <c:v>6.5</c:v>
                </c:pt>
                <c:pt idx="16667">
                  <c:v>5</c:v>
                </c:pt>
                <c:pt idx="16668">
                  <c:v>6.5</c:v>
                </c:pt>
                <c:pt idx="16669">
                  <c:v>5</c:v>
                </c:pt>
                <c:pt idx="16670">
                  <c:v>5</c:v>
                </c:pt>
                <c:pt idx="16671">
                  <c:v>5</c:v>
                </c:pt>
                <c:pt idx="16672">
                  <c:v>7.5</c:v>
                </c:pt>
                <c:pt idx="16673">
                  <c:v>5</c:v>
                </c:pt>
                <c:pt idx="16674">
                  <c:v>6.75</c:v>
                </c:pt>
                <c:pt idx="16675">
                  <c:v>7.5</c:v>
                </c:pt>
                <c:pt idx="16676">
                  <c:v>7.5</c:v>
                </c:pt>
                <c:pt idx="16677">
                  <c:v>7.5</c:v>
                </c:pt>
                <c:pt idx="16678">
                  <c:v>7.5</c:v>
                </c:pt>
                <c:pt idx="16679">
                  <c:v>5</c:v>
                </c:pt>
                <c:pt idx="16680">
                  <c:v>5</c:v>
                </c:pt>
                <c:pt idx="16681">
                  <c:v>7.5</c:v>
                </c:pt>
                <c:pt idx="16682">
                  <c:v>5</c:v>
                </c:pt>
                <c:pt idx="16683">
                  <c:v>5</c:v>
                </c:pt>
                <c:pt idx="16684">
                  <c:v>12.5</c:v>
                </c:pt>
                <c:pt idx="16685">
                  <c:v>5</c:v>
                </c:pt>
                <c:pt idx="16686">
                  <c:v>5</c:v>
                </c:pt>
                <c:pt idx="16687">
                  <c:v>5</c:v>
                </c:pt>
                <c:pt idx="16688">
                  <c:v>20</c:v>
                </c:pt>
                <c:pt idx="16689">
                  <c:v>5</c:v>
                </c:pt>
                <c:pt idx="16690">
                  <c:v>12.5</c:v>
                </c:pt>
                <c:pt idx="16691">
                  <c:v>14</c:v>
                </c:pt>
                <c:pt idx="16692">
                  <c:v>7.5</c:v>
                </c:pt>
                <c:pt idx="16693">
                  <c:v>7.5</c:v>
                </c:pt>
                <c:pt idx="16694">
                  <c:v>12.5</c:v>
                </c:pt>
                <c:pt idx="16695">
                  <c:v>5</c:v>
                </c:pt>
                <c:pt idx="16696">
                  <c:v>5</c:v>
                </c:pt>
                <c:pt idx="16697">
                  <c:v>11.5</c:v>
                </c:pt>
                <c:pt idx="16698">
                  <c:v>5</c:v>
                </c:pt>
                <c:pt idx="16699">
                  <c:v>6.75</c:v>
                </c:pt>
                <c:pt idx="16700">
                  <c:v>5</c:v>
                </c:pt>
                <c:pt idx="16701">
                  <c:v>14.25</c:v>
                </c:pt>
                <c:pt idx="16702">
                  <c:v>5</c:v>
                </c:pt>
                <c:pt idx="16703">
                  <c:v>12.5</c:v>
                </c:pt>
                <c:pt idx="16704">
                  <c:v>12.5</c:v>
                </c:pt>
                <c:pt idx="16705">
                  <c:v>7.5</c:v>
                </c:pt>
                <c:pt idx="16706">
                  <c:v>7.5</c:v>
                </c:pt>
                <c:pt idx="16707">
                  <c:v>7.5</c:v>
                </c:pt>
              </c:numCache>
            </c:numRef>
          </c:val>
          <c:extLst>
            <c:ext xmlns:c16="http://schemas.microsoft.com/office/drawing/2014/chart" uri="{C3380CC4-5D6E-409C-BE32-E72D297353CC}">
              <c16:uniqueId val="{00000001-4AF4-4C16-BD11-6D7DD20CA665}"/>
            </c:ext>
          </c:extLst>
        </c:ser>
        <c:dLbls>
          <c:showLegendKey val="0"/>
          <c:showVal val="0"/>
          <c:showCatName val="0"/>
          <c:showSerName val="0"/>
          <c:showPercent val="0"/>
          <c:showBubbleSize val="0"/>
        </c:dLbls>
        <c:gapWidth val="219"/>
        <c:overlap val="-27"/>
        <c:axId val="1897423391"/>
        <c:axId val="625614223"/>
      </c:barChart>
      <c:catAx>
        <c:axId val="1897423391"/>
        <c:scaling>
          <c:orientation val="minMax"/>
        </c:scaling>
        <c:delete val="1"/>
        <c:axPos val="b"/>
        <c:numFmt formatCode="General" sourceLinked="1"/>
        <c:majorTickMark val="none"/>
        <c:minorTickMark val="none"/>
        <c:tickLblPos val="nextTo"/>
        <c:crossAx val="625614223"/>
        <c:crosses val="autoZero"/>
        <c:auto val="1"/>
        <c:lblAlgn val="ctr"/>
        <c:lblOffset val="100"/>
        <c:noMultiLvlLbl val="0"/>
      </c:catAx>
      <c:valAx>
        <c:axId val="625614223"/>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quot;£&quot;* #,##0_-;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7423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lang="en-GB" sz="1400" b="1" i="0" u="none" strike="noStrike" kern="1200" spc="0" baseline="0" dirty="0" smtClean="0">
                <a:solidFill>
                  <a:prstClr val="black">
                    <a:lumMod val="65000"/>
                    <a:lumOff val="35000"/>
                  </a:prstClr>
                </a:solidFill>
                <a:latin typeface="+mn-lt"/>
                <a:ea typeface="+mn-ea"/>
                <a:cs typeface="+mn-cs"/>
              </a:defRPr>
            </a:pPr>
            <a:r>
              <a:rPr lang="en-GB" sz="1400" b="1" i="0" u="none" strike="noStrike" kern="1200" spc="0" baseline="0" dirty="0">
                <a:solidFill>
                  <a:prstClr val="black">
                    <a:lumMod val="65000"/>
                    <a:lumOff val="35000"/>
                  </a:prstClr>
                </a:solidFill>
                <a:latin typeface="+mn-lt"/>
                <a:ea typeface="+mn-ea"/>
                <a:cs typeface="+mn-cs"/>
              </a:rPr>
              <a:t>Frequency of order</a:t>
            </a:r>
          </a:p>
        </c:rich>
      </c:tx>
      <c:layout>
        <c:manualLayout>
          <c:xMode val="edge"/>
          <c:yMode val="edge"/>
          <c:x val="0.29687698719090072"/>
          <c:y val="0"/>
        </c:manualLayout>
      </c:layout>
      <c:overlay val="0"/>
    </c:title>
    <c:autoTitleDeleted val="0"/>
    <c:plotArea>
      <c:layout>
        <c:manualLayout>
          <c:layoutTarget val="inner"/>
          <c:xMode val="edge"/>
          <c:yMode val="edge"/>
          <c:x val="5.9814684430094155E-2"/>
          <c:y val="0.13366748275388937"/>
          <c:w val="0.872390344320355"/>
          <c:h val="0.77161239769291412"/>
        </c:manualLayout>
      </c:layout>
      <c:scatterChart>
        <c:scatterStyle val="smoothMarker"/>
        <c:varyColors val="0"/>
        <c:ser>
          <c:idx val="0"/>
          <c:order val="0"/>
          <c:spPr>
            <a:ln w="38100" cap="rnd">
              <a:noFill/>
              <a:round/>
            </a:ln>
            <a:effectLst/>
          </c:spPr>
          <c:marker>
            <c:symbol val="none"/>
          </c:marker>
          <c:errBars>
            <c:errDir val="y"/>
            <c:errBarType val="minus"/>
            <c:errValType val="percentage"/>
            <c:noEndCap val="1"/>
            <c:val val="100"/>
            <c:spPr>
              <a:noFill/>
              <a:ln w="254000" cap="flat" cmpd="sng" algn="ct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round/>
              </a:ln>
              <a:effectLst/>
            </c:spPr>
          </c:errBars>
          <c:errBars>
            <c:errDir val="x"/>
            <c:errBarType val="both"/>
            <c:errValType val="fixedVal"/>
            <c:noEndCap val="0"/>
            <c:val val="1"/>
            <c:spPr>
              <a:noFill/>
              <a:ln w="9525" cap="flat" cmpd="sng" algn="ctr">
                <a:solidFill>
                  <a:schemeClr val="tx1">
                    <a:lumMod val="65000"/>
                    <a:lumOff val="35000"/>
                  </a:schemeClr>
                </a:solidFill>
                <a:round/>
              </a:ln>
              <a:effectLst/>
            </c:spPr>
          </c:errBars>
          <c:xVal>
            <c:numRef>
              <c:f>Sheet4!$F$23:$F$41</c:f>
              <c:numCache>
                <c:formatCode>_("£"* #,##0.00_);_("£"* \(#,##0.00\);_("£"* "-"??_);_(@_)</c:formatCode>
                <c:ptCount val="19"/>
                <c:pt idx="0">
                  <c:v>3.01</c:v>
                </c:pt>
                <c:pt idx="1">
                  <c:v>6</c:v>
                </c:pt>
                <c:pt idx="2">
                  <c:v>9</c:v>
                </c:pt>
                <c:pt idx="3">
                  <c:v>12</c:v>
                </c:pt>
                <c:pt idx="4">
                  <c:v>15</c:v>
                </c:pt>
                <c:pt idx="5">
                  <c:v>18</c:v>
                </c:pt>
                <c:pt idx="6">
                  <c:v>21</c:v>
                </c:pt>
                <c:pt idx="7">
                  <c:v>24</c:v>
                </c:pt>
                <c:pt idx="8">
                  <c:v>27</c:v>
                </c:pt>
                <c:pt idx="9">
                  <c:v>30</c:v>
                </c:pt>
                <c:pt idx="10">
                  <c:v>33</c:v>
                </c:pt>
                <c:pt idx="11">
                  <c:v>36</c:v>
                </c:pt>
                <c:pt idx="12">
                  <c:v>39</c:v>
                </c:pt>
                <c:pt idx="13">
                  <c:v>42</c:v>
                </c:pt>
                <c:pt idx="14">
                  <c:v>45</c:v>
                </c:pt>
                <c:pt idx="15">
                  <c:v>48</c:v>
                </c:pt>
                <c:pt idx="16">
                  <c:v>51</c:v>
                </c:pt>
                <c:pt idx="17">
                  <c:v>54</c:v>
                </c:pt>
                <c:pt idx="18">
                  <c:v>57</c:v>
                </c:pt>
              </c:numCache>
            </c:numRef>
          </c:xVal>
          <c:yVal>
            <c:numRef>
              <c:f>Sheet4!$G$23:$G$41</c:f>
              <c:numCache>
                <c:formatCode>General</c:formatCode>
                <c:ptCount val="19"/>
                <c:pt idx="0">
                  <c:v>239</c:v>
                </c:pt>
                <c:pt idx="1">
                  <c:v>3594</c:v>
                </c:pt>
                <c:pt idx="2">
                  <c:v>3477</c:v>
                </c:pt>
                <c:pt idx="3">
                  <c:v>5476</c:v>
                </c:pt>
                <c:pt idx="4">
                  <c:v>1063</c:v>
                </c:pt>
                <c:pt idx="5">
                  <c:v>281</c:v>
                </c:pt>
                <c:pt idx="6">
                  <c:v>174</c:v>
                </c:pt>
                <c:pt idx="7">
                  <c:v>129</c:v>
                </c:pt>
                <c:pt idx="8">
                  <c:v>45</c:v>
                </c:pt>
                <c:pt idx="9">
                  <c:v>79</c:v>
                </c:pt>
                <c:pt idx="10">
                  <c:v>25</c:v>
                </c:pt>
                <c:pt idx="11">
                  <c:v>44</c:v>
                </c:pt>
                <c:pt idx="12">
                  <c:v>45</c:v>
                </c:pt>
                <c:pt idx="13">
                  <c:v>28</c:v>
                </c:pt>
                <c:pt idx="14">
                  <c:v>27</c:v>
                </c:pt>
                <c:pt idx="15">
                  <c:v>36</c:v>
                </c:pt>
                <c:pt idx="16">
                  <c:v>30</c:v>
                </c:pt>
                <c:pt idx="17">
                  <c:v>24</c:v>
                </c:pt>
                <c:pt idx="18">
                  <c:v>19</c:v>
                </c:pt>
              </c:numCache>
            </c:numRef>
          </c:yVal>
          <c:smooth val="1"/>
          <c:extLst>
            <c:ext xmlns:c16="http://schemas.microsoft.com/office/drawing/2014/chart" uri="{C3380CC4-5D6E-409C-BE32-E72D297353CC}">
              <c16:uniqueId val="{00000000-BE07-4160-A125-0E639E1D5EC4}"/>
            </c:ext>
          </c:extLst>
        </c:ser>
        <c:dLbls>
          <c:showLegendKey val="0"/>
          <c:showVal val="0"/>
          <c:showCatName val="0"/>
          <c:showSerName val="0"/>
          <c:showPercent val="0"/>
          <c:showBubbleSize val="0"/>
        </c:dLbls>
        <c:axId val="244484719"/>
        <c:axId val="244482223"/>
      </c:scatterChart>
      <c:scatterChart>
        <c:scatterStyle val="smoothMarker"/>
        <c:varyColors val="0"/>
        <c:ser>
          <c:idx val="1"/>
          <c:order val="1"/>
          <c:tx>
            <c:v>FTM</c:v>
          </c:tx>
          <c:spPr>
            <a:ln w="19050" cap="rnd">
              <a:solidFill>
                <a:schemeClr val="accent2"/>
              </a:solidFill>
              <a:round/>
            </a:ln>
            <a:effectLst/>
          </c:spPr>
          <c:marker>
            <c:symbol val="none"/>
          </c:marker>
          <c:xVal>
            <c:numRef>
              <c:f>Sheet4!$K$23:$K$46</c:f>
              <c:numCache>
                <c:formatCode>General</c:formatCode>
                <c:ptCount val="24"/>
                <c:pt idx="0">
                  <c:v>1.9465945531015598E-2</c:v>
                </c:pt>
                <c:pt idx="1">
                  <c:v>2.0438600900821561E-2</c:v>
                </c:pt>
                <c:pt idx="2">
                  <c:v>2.119985585725025E-2</c:v>
                </c:pt>
                <c:pt idx="3">
                  <c:v>2.1723046800741844E-2</c:v>
                </c:pt>
                <c:pt idx="4">
                  <c:v>2.1989464472106899E-2</c:v>
                </c:pt>
                <c:pt idx="5">
                  <c:v>2.1989464472106899E-2</c:v>
                </c:pt>
                <c:pt idx="6">
                  <c:v>2.1723046800741844E-2</c:v>
                </c:pt>
                <c:pt idx="7">
                  <c:v>2.119985585725025E-2</c:v>
                </c:pt>
                <c:pt idx="8">
                  <c:v>2.0438600900821561E-2</c:v>
                </c:pt>
                <c:pt idx="9">
                  <c:v>1.9465945531015598E-2</c:v>
                </c:pt>
                <c:pt idx="10">
                  <c:v>1.8314958095655903E-2</c:v>
                </c:pt>
                <c:pt idx="11">
                  <c:v>1.7023248542828912E-2</c:v>
                </c:pt>
                <c:pt idx="12">
                  <c:v>1.5630937829340004E-2</c:v>
                </c:pt>
                <c:pt idx="13">
                  <c:v>1.4178611948887268E-2</c:v>
                </c:pt>
                <c:pt idx="14">
                  <c:v>1.2705404100727759E-2</c:v>
                </c:pt>
                <c:pt idx="15">
                  <c:v>1.1247327304765957E-2</c:v>
                </c:pt>
                <c:pt idx="16">
                  <c:v>9.8359490345079331E-3</c:v>
                </c:pt>
                <c:pt idx="17">
                  <c:v>8.4974631719682732E-3</c:v>
                </c:pt>
                <c:pt idx="18">
                  <c:v>7.2521770377212379E-3</c:v>
                </c:pt>
                <c:pt idx="19">
                  <c:v>6.1143963720414456E-3</c:v>
                </c:pt>
                <c:pt idx="20">
                  <c:v>5.0926621462846289E-3</c:v>
                </c:pt>
                <c:pt idx="21">
                  <c:v>4.1902721183204265E-3</c:v>
                </c:pt>
                <c:pt idx="22">
                  <c:v>3.4060080806758279E-3</c:v>
                </c:pt>
                <c:pt idx="23">
                  <c:v>2.7349866190905696E-3</c:v>
                </c:pt>
              </c:numCache>
            </c:numRef>
          </c:xVal>
          <c:yVal>
            <c:numRef>
              <c:f>Sheet4!$F$23:$F$46</c:f>
              <c:numCache>
                <c:formatCode>_("£"* #,##0.00_);_("£"* \(#,##0.00\);_("£"* "-"??_);_(@_)</c:formatCode>
                <c:ptCount val="24"/>
                <c:pt idx="0">
                  <c:v>3.01</c:v>
                </c:pt>
                <c:pt idx="1">
                  <c:v>6</c:v>
                </c:pt>
                <c:pt idx="2">
                  <c:v>9</c:v>
                </c:pt>
                <c:pt idx="3">
                  <c:v>12</c:v>
                </c:pt>
                <c:pt idx="4">
                  <c:v>15</c:v>
                </c:pt>
                <c:pt idx="5">
                  <c:v>18</c:v>
                </c:pt>
                <c:pt idx="6">
                  <c:v>21</c:v>
                </c:pt>
                <c:pt idx="7">
                  <c:v>24</c:v>
                </c:pt>
                <c:pt idx="8">
                  <c:v>27</c:v>
                </c:pt>
                <c:pt idx="9">
                  <c:v>30</c:v>
                </c:pt>
                <c:pt idx="10">
                  <c:v>33</c:v>
                </c:pt>
                <c:pt idx="11">
                  <c:v>36</c:v>
                </c:pt>
                <c:pt idx="12">
                  <c:v>39</c:v>
                </c:pt>
                <c:pt idx="13">
                  <c:v>42</c:v>
                </c:pt>
                <c:pt idx="14">
                  <c:v>45</c:v>
                </c:pt>
                <c:pt idx="15">
                  <c:v>48</c:v>
                </c:pt>
                <c:pt idx="16">
                  <c:v>51</c:v>
                </c:pt>
                <c:pt idx="17">
                  <c:v>54</c:v>
                </c:pt>
                <c:pt idx="18">
                  <c:v>57</c:v>
                </c:pt>
                <c:pt idx="19">
                  <c:v>60</c:v>
                </c:pt>
                <c:pt idx="20">
                  <c:v>63</c:v>
                </c:pt>
                <c:pt idx="21">
                  <c:v>66</c:v>
                </c:pt>
                <c:pt idx="22">
                  <c:v>69</c:v>
                </c:pt>
                <c:pt idx="23">
                  <c:v>72</c:v>
                </c:pt>
              </c:numCache>
            </c:numRef>
          </c:yVal>
          <c:smooth val="1"/>
          <c:extLst>
            <c:ext xmlns:c16="http://schemas.microsoft.com/office/drawing/2014/chart" uri="{C3380CC4-5D6E-409C-BE32-E72D297353CC}">
              <c16:uniqueId val="{00000001-BE07-4160-A125-0E639E1D5EC4}"/>
            </c:ext>
          </c:extLst>
        </c:ser>
        <c:dLbls>
          <c:showLegendKey val="0"/>
          <c:showVal val="0"/>
          <c:showCatName val="0"/>
          <c:showSerName val="0"/>
          <c:showPercent val="0"/>
          <c:showBubbleSize val="0"/>
        </c:dLbls>
        <c:axId val="41463295"/>
        <c:axId val="1911898671"/>
      </c:scatterChart>
      <c:valAx>
        <c:axId val="244484719"/>
        <c:scaling>
          <c:orientation val="minMax"/>
        </c:scaling>
        <c:delete val="0"/>
        <c:axPos val="b"/>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4482223"/>
        <c:crosses val="autoZero"/>
        <c:crossBetween val="midCat"/>
      </c:valAx>
      <c:valAx>
        <c:axId val="244482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4484719"/>
        <c:crosses val="autoZero"/>
        <c:crossBetween val="midCat"/>
      </c:valAx>
      <c:valAx>
        <c:axId val="1911898671"/>
        <c:scaling>
          <c:orientation val="minMax"/>
        </c:scaling>
        <c:delete val="0"/>
        <c:axPos val="r"/>
        <c:numFmt formatCode="_(&quot;£&quot;* #,##0.00_);_(&quot;£&quot;* \(#,##0.00\);_(&quot;£&quot;* &quot;-&quot;??_);_(@_)" sourceLinked="1"/>
        <c:majorTickMark val="out"/>
        <c:minorTickMark val="none"/>
        <c:tickLblPos val="nextTo"/>
        <c:crossAx val="41463295"/>
        <c:crosses val="max"/>
        <c:crossBetween val="midCat"/>
      </c:valAx>
      <c:valAx>
        <c:axId val="41463295"/>
        <c:scaling>
          <c:orientation val="minMax"/>
        </c:scaling>
        <c:delete val="1"/>
        <c:axPos val="b"/>
        <c:numFmt formatCode="General" sourceLinked="1"/>
        <c:majorTickMark val="out"/>
        <c:minorTickMark val="none"/>
        <c:tickLblPos val="nextTo"/>
        <c:crossAx val="1911898671"/>
        <c:crosses val="autoZero"/>
        <c:crossBetween val="midCat"/>
      </c:valAx>
    </c:plotArea>
    <c:plotVisOnly val="1"/>
    <c:dispBlanksAs val="gap"/>
    <c:showDLblsOverMax val="0"/>
    <c:extLst/>
  </c:chart>
  <c:spPr>
    <a:noFill/>
    <a:ln w="101600" cap="flat" cmpd="sng" algn="ctr">
      <a:no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ivotFmts>
      <c:pivotFmt>
        <c:idx val="0"/>
        <c:spPr>
          <a:solidFill>
            <a:schemeClr val="accent1"/>
          </a:solidFill>
          <a:ln w="28575" cap="rnd">
            <a:solidFill>
              <a:schemeClr val="accent2"/>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2"/>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2"/>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955588691438876E-2"/>
          <c:y val="5.0925925925925923E-2"/>
          <c:w val="0.83701644211386272"/>
          <c:h val="0.75416643208727174"/>
        </c:manualLayout>
      </c:layout>
      <c:barChart>
        <c:barDir val="col"/>
        <c:grouping val="clustered"/>
        <c:varyColors val="0"/>
        <c:ser>
          <c:idx val="1"/>
          <c:order val="1"/>
          <c:tx>
            <c:v>Count of Group_name</c:v>
          </c:tx>
          <c:spPr>
            <a:solidFill>
              <a:srgbClr val="0070C0"/>
            </a:solidFill>
            <a:ln>
              <a:noFill/>
            </a:ln>
            <a:effectLst/>
          </c:spPr>
          <c:invertIfNegative val="0"/>
          <c:cat>
            <c:strLit>
              <c:ptCount val="10"/>
              <c:pt idx="0">
                <c:v>Birmingham</c:v>
              </c:pt>
              <c:pt idx="1">
                <c:v>Cardiff</c:v>
              </c:pt>
              <c:pt idx="2">
                <c:v>Edinburgh</c:v>
              </c:pt>
              <c:pt idx="3">
                <c:v>Ipswich</c:v>
              </c:pt>
              <c:pt idx="4">
                <c:v>London</c:v>
              </c:pt>
              <c:pt idx="5">
                <c:v>Middlesborough</c:v>
              </c:pt>
              <c:pt idx="6">
                <c:v>Peterborough</c:v>
              </c:pt>
              <c:pt idx="7">
                <c:v>Poole</c:v>
              </c:pt>
              <c:pt idx="8">
                <c:v>Weymouth</c:v>
              </c:pt>
              <c:pt idx="9">
                <c:v>Worthing</c:v>
              </c:pt>
            </c:strLit>
          </c:cat>
          <c:val>
            <c:numLit>
              <c:formatCode>General</c:formatCode>
              <c:ptCount val="10"/>
              <c:pt idx="0">
                <c:v>5290</c:v>
              </c:pt>
              <c:pt idx="1">
                <c:v>2763</c:v>
              </c:pt>
              <c:pt idx="2">
                <c:v>6612</c:v>
              </c:pt>
              <c:pt idx="3">
                <c:v>2962</c:v>
              </c:pt>
              <c:pt idx="4">
                <c:v>2740</c:v>
              </c:pt>
              <c:pt idx="5">
                <c:v>9148</c:v>
              </c:pt>
              <c:pt idx="6">
                <c:v>4005</c:v>
              </c:pt>
              <c:pt idx="7">
                <c:v>2505</c:v>
              </c:pt>
              <c:pt idx="8">
                <c:v>1932</c:v>
              </c:pt>
              <c:pt idx="9">
                <c:v>2748</c:v>
              </c:pt>
            </c:numLit>
          </c:val>
          <c:extLst>
            <c:ext xmlns:c16="http://schemas.microsoft.com/office/drawing/2014/chart" uri="{C3380CC4-5D6E-409C-BE32-E72D297353CC}">
              <c16:uniqueId val="{00000000-4686-458F-AE84-26BD212EF570}"/>
            </c:ext>
          </c:extLst>
        </c:ser>
        <c:dLbls>
          <c:showLegendKey val="0"/>
          <c:showVal val="0"/>
          <c:showCatName val="0"/>
          <c:showSerName val="0"/>
          <c:showPercent val="0"/>
          <c:showBubbleSize val="0"/>
        </c:dLbls>
        <c:gapWidth val="50"/>
        <c:overlap val="100"/>
        <c:axId val="1914419359"/>
        <c:axId val="1914418527"/>
      </c:barChart>
      <c:lineChart>
        <c:grouping val="standard"/>
        <c:varyColors val="0"/>
        <c:ser>
          <c:idx val="0"/>
          <c:order val="0"/>
          <c:tx>
            <c:v>Sum of Total</c:v>
          </c:tx>
          <c:spPr>
            <a:ln w="28575" cap="rnd">
              <a:solidFill>
                <a:schemeClr val="accent2"/>
              </a:solidFill>
              <a:round/>
            </a:ln>
            <a:effectLst/>
          </c:spPr>
          <c:marker>
            <c:symbol val="none"/>
          </c:marker>
          <c:cat>
            <c:strLit>
              <c:ptCount val="10"/>
              <c:pt idx="0">
                <c:v>Birmingham</c:v>
              </c:pt>
              <c:pt idx="1">
                <c:v>Cardiff</c:v>
              </c:pt>
              <c:pt idx="2">
                <c:v>Edinburgh</c:v>
              </c:pt>
              <c:pt idx="3">
                <c:v>Ipswich</c:v>
              </c:pt>
              <c:pt idx="4">
                <c:v>London</c:v>
              </c:pt>
              <c:pt idx="5">
                <c:v>Middlesborough</c:v>
              </c:pt>
              <c:pt idx="6">
                <c:v>Peterborough</c:v>
              </c:pt>
              <c:pt idx="7">
                <c:v>Poole</c:v>
              </c:pt>
              <c:pt idx="8">
                <c:v>Weymouth</c:v>
              </c:pt>
              <c:pt idx="9">
                <c:v>Worthing</c:v>
              </c:pt>
            </c:strLit>
          </c:cat>
          <c:val>
            <c:numLit>
              <c:formatCode>General</c:formatCode>
              <c:ptCount val="10"/>
              <c:pt idx="0">
                <c:v>99457.75</c:v>
              </c:pt>
              <c:pt idx="1">
                <c:v>60655.5</c:v>
              </c:pt>
              <c:pt idx="2">
                <c:v>140184.25</c:v>
              </c:pt>
              <c:pt idx="3">
                <c:v>44163.5</c:v>
              </c:pt>
              <c:pt idx="4">
                <c:v>63510.75</c:v>
              </c:pt>
              <c:pt idx="5">
                <c:v>171995.75</c:v>
              </c:pt>
              <c:pt idx="6">
                <c:v>35930</c:v>
              </c:pt>
              <c:pt idx="7">
                <c:v>41820.25</c:v>
              </c:pt>
              <c:pt idx="8">
                <c:v>22149.75</c:v>
              </c:pt>
              <c:pt idx="9">
                <c:v>62498.75</c:v>
              </c:pt>
            </c:numLit>
          </c:val>
          <c:smooth val="0"/>
          <c:extLst>
            <c:ext xmlns:c16="http://schemas.microsoft.com/office/drawing/2014/chart" uri="{C3380CC4-5D6E-409C-BE32-E72D297353CC}">
              <c16:uniqueId val="{00000001-4686-458F-AE84-26BD212EF570}"/>
            </c:ext>
          </c:extLst>
        </c:ser>
        <c:dLbls>
          <c:showLegendKey val="0"/>
          <c:showVal val="0"/>
          <c:showCatName val="0"/>
          <c:showSerName val="0"/>
          <c:showPercent val="0"/>
          <c:showBubbleSize val="0"/>
        </c:dLbls>
        <c:marker val="1"/>
        <c:smooth val="0"/>
        <c:axId val="1480593599"/>
        <c:axId val="1480594847"/>
      </c:lineChart>
      <c:catAx>
        <c:axId val="148059359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Branches Location</a:t>
                </a:r>
              </a:p>
            </c:rich>
          </c:tx>
          <c:layout>
            <c:manualLayout>
              <c:xMode val="edge"/>
              <c:yMode val="edge"/>
              <c:x val="0.35276143692187661"/>
              <c:y val="0.9533408898101851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480594847"/>
        <c:crosses val="autoZero"/>
        <c:auto val="1"/>
        <c:lblAlgn val="ctr"/>
        <c:lblOffset val="100"/>
        <c:noMultiLvlLbl val="0"/>
      </c:catAx>
      <c:valAx>
        <c:axId val="14805948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Total value of Tickets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0593599"/>
        <c:crosses val="autoZero"/>
        <c:crossBetween val="between"/>
      </c:valAx>
      <c:valAx>
        <c:axId val="1914418527"/>
        <c:scaling>
          <c:orientation val="minMax"/>
        </c:scaling>
        <c:delete val="0"/>
        <c:axPos val="r"/>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4419359"/>
        <c:crosses val="max"/>
        <c:crossBetween val="between"/>
      </c:valAx>
      <c:catAx>
        <c:axId val="1914419359"/>
        <c:scaling>
          <c:orientation val="minMax"/>
        </c:scaling>
        <c:delete val="1"/>
        <c:axPos val="b"/>
        <c:numFmt formatCode="General" sourceLinked="1"/>
        <c:majorTickMark val="out"/>
        <c:minorTickMark val="none"/>
        <c:tickLblPos val="nextTo"/>
        <c:crossAx val="1914418527"/>
        <c:crosses val="autoZero"/>
        <c:auto val="1"/>
        <c:lblAlgn val="ctr"/>
        <c:lblOffset val="100"/>
        <c:noMultiLvlLbl val="0"/>
      </c:catAx>
      <c:spPr>
        <a:noFill/>
        <a:ln>
          <a:noFill/>
        </a:ln>
        <a:effectLst/>
      </c:spPr>
    </c:plotArea>
    <c:legend>
      <c:legendPos val="r"/>
      <c:layout>
        <c:manualLayout>
          <c:xMode val="edge"/>
          <c:yMode val="edge"/>
          <c:x val="0.13449828471989295"/>
          <c:y val="7.7401293621800343E-2"/>
          <c:w val="0.1886044295074672"/>
          <c:h val="0.1035680311254036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5855514927858297"/>
          <c:y val="3.4281257967570471E-2"/>
          <c:w val="0.70899628812377113"/>
          <c:h val="0.87643851839200537"/>
        </c:manualLayout>
      </c:layout>
      <c:barChart>
        <c:barDir val="bar"/>
        <c:grouping val="clustered"/>
        <c:varyColors val="0"/>
        <c:ser>
          <c:idx val="0"/>
          <c:order val="0"/>
          <c:tx>
            <c:v>Total</c:v>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9"/>
              <c:pt idx="0">
                <c:v>Fish &amp; Seafood</c:v>
              </c:pt>
              <c:pt idx="1">
                <c:v>Side Dishes</c:v>
              </c:pt>
              <c:pt idx="2">
                <c:v>Starters/Appetisers</c:v>
              </c:pt>
              <c:pt idx="3">
                <c:v>Salads</c:v>
              </c:pt>
              <c:pt idx="4">
                <c:v>Drinks &amp; Beverages</c:v>
              </c:pt>
              <c:pt idx="5">
                <c:v>Desserts</c:v>
              </c:pt>
              <c:pt idx="6">
                <c:v>Breakfast</c:v>
              </c:pt>
              <c:pt idx="7">
                <c:v>Crepes and Galettes</c:v>
              </c:pt>
              <c:pt idx="8">
                <c:v>Pizza</c:v>
              </c:pt>
            </c:strLit>
          </c:cat>
          <c:val>
            <c:numLit>
              <c:formatCode>General</c:formatCode>
              <c:ptCount val="9"/>
              <c:pt idx="0">
                <c:v>5399.5</c:v>
              </c:pt>
              <c:pt idx="1">
                <c:v>7572</c:v>
              </c:pt>
              <c:pt idx="2">
                <c:v>13250</c:v>
              </c:pt>
              <c:pt idx="3">
                <c:v>18794.5</c:v>
              </c:pt>
              <c:pt idx="4">
                <c:v>60198.75</c:v>
              </c:pt>
              <c:pt idx="5">
                <c:v>68519.5</c:v>
              </c:pt>
              <c:pt idx="6">
                <c:v>82987</c:v>
              </c:pt>
              <c:pt idx="7">
                <c:v>223664</c:v>
              </c:pt>
              <c:pt idx="8">
                <c:v>261981</c:v>
              </c:pt>
            </c:numLit>
          </c:val>
          <c:extLst>
            <c:ext xmlns:c16="http://schemas.microsoft.com/office/drawing/2014/chart" uri="{C3380CC4-5D6E-409C-BE32-E72D297353CC}">
              <c16:uniqueId val="{00000000-9D3A-4236-A1A4-610EA2525E0D}"/>
            </c:ext>
          </c:extLst>
        </c:ser>
        <c:dLbls>
          <c:showLegendKey val="0"/>
          <c:showVal val="0"/>
          <c:showCatName val="0"/>
          <c:showSerName val="0"/>
          <c:showPercent val="0"/>
          <c:showBubbleSize val="0"/>
        </c:dLbls>
        <c:gapWidth val="50"/>
        <c:overlap val="99"/>
        <c:axId val="1527670255"/>
        <c:axId val="1527676495"/>
      </c:barChart>
      <c:catAx>
        <c:axId val="1527670255"/>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7676495"/>
        <c:crosses val="autoZero"/>
        <c:auto val="0"/>
        <c:lblAlgn val="ctr"/>
        <c:lblOffset val="100"/>
        <c:noMultiLvlLbl val="0"/>
      </c:catAx>
      <c:valAx>
        <c:axId val="1527676495"/>
        <c:scaling>
          <c:orientation val="minMax"/>
        </c:scaling>
        <c:delete val="1"/>
        <c:axPos val="b"/>
        <c:majorGridlines>
          <c:spPr>
            <a:ln w="6350" cap="flat" cmpd="sng" algn="ctr">
              <a:solidFill>
                <a:schemeClr val="tx1">
                  <a:lumMod val="15000"/>
                  <a:lumOff val="85000"/>
                </a:schemeClr>
              </a:solidFill>
              <a:prstDash val="sysDot"/>
              <a:round/>
            </a:ln>
            <a:effectLst/>
          </c:spPr>
        </c:majorGridlines>
        <c:numFmt formatCode="General" sourceLinked="1"/>
        <c:majorTickMark val="out"/>
        <c:minorTickMark val="none"/>
        <c:tickLblPos val="nextTo"/>
        <c:crossAx val="1527670255"/>
        <c:crosses val="autoZero"/>
        <c:crossBetween val="between"/>
      </c:valAx>
      <c:spPr>
        <a:noFill/>
        <a:ln>
          <a:noFill/>
        </a:ln>
        <a:effectLst/>
      </c:spPr>
    </c:plotArea>
    <c:legend>
      <c:legendPos val="r"/>
      <c:layout>
        <c:manualLayout>
          <c:xMode val="edge"/>
          <c:yMode val="edge"/>
          <c:x val="0.6676605712497754"/>
          <c:y val="0.89907977275743556"/>
          <c:w val="0.29419252195280238"/>
          <c:h val="5.259093428820256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[Galleria (version 1).xlsx]Sheet6!PivotTable4</c:name>
    <c:fmtId val="3"/>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Sheet6!$B$3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Sheet6!$A$4:$A$14</c:f>
              <c:strCache>
                <c:ptCount val="10"/>
                <c:pt idx="0">
                  <c:v>Epinards creme/creamed spinach</c:v>
                </c:pt>
                <c:pt idx="1">
                  <c:v>Asperges et Champignons Mornay</c:v>
                </c:pt>
                <c:pt idx="2">
                  <c:v>chicken 'n cheese omelette</c:v>
                </c:pt>
                <c:pt idx="3">
                  <c:v>Fruits de mer/seafood</c:v>
                </c:pt>
                <c:pt idx="4">
                  <c:v>Pure Wellness</c:v>
                </c:pt>
                <c:pt idx="5">
                  <c:v>Soup a l'oignon gratinee</c:v>
                </c:pt>
                <c:pt idx="6">
                  <c:v>Steak Frites</c:v>
                </c:pt>
                <c:pt idx="7">
                  <c:v>Eggs Royale</c:v>
                </c:pt>
                <c:pt idx="8">
                  <c:v>Hazelnut Chocolate Cream</c:v>
                </c:pt>
                <c:pt idx="9">
                  <c:v>Boeuf bourguignon</c:v>
                </c:pt>
              </c:strCache>
            </c:strRef>
          </c:cat>
          <c:val>
            <c:numRef>
              <c:f>Sheet6!$B$4:$B$14</c:f>
              <c:numCache>
                <c:formatCode>General</c:formatCode>
                <c:ptCount val="10"/>
                <c:pt idx="0">
                  <c:v>110</c:v>
                </c:pt>
                <c:pt idx="1">
                  <c:v>94</c:v>
                </c:pt>
                <c:pt idx="2">
                  <c:v>77</c:v>
                </c:pt>
                <c:pt idx="3">
                  <c:v>76</c:v>
                </c:pt>
                <c:pt idx="4">
                  <c:v>52</c:v>
                </c:pt>
                <c:pt idx="5">
                  <c:v>48</c:v>
                </c:pt>
                <c:pt idx="6">
                  <c:v>44</c:v>
                </c:pt>
                <c:pt idx="7">
                  <c:v>44</c:v>
                </c:pt>
                <c:pt idx="8">
                  <c:v>44</c:v>
                </c:pt>
                <c:pt idx="9">
                  <c:v>13</c:v>
                </c:pt>
              </c:numCache>
            </c:numRef>
          </c:val>
          <c:extLst>
            <c:ext xmlns:c16="http://schemas.microsoft.com/office/drawing/2014/chart" uri="{C3380CC4-5D6E-409C-BE32-E72D297353CC}">
              <c16:uniqueId val="{00000000-7529-4023-8B9B-EF8AE62CE7C2}"/>
            </c:ext>
          </c:extLst>
        </c:ser>
        <c:dLbls>
          <c:showLegendKey val="0"/>
          <c:showVal val="0"/>
          <c:showCatName val="0"/>
          <c:showSerName val="0"/>
          <c:showPercent val="0"/>
          <c:showBubbleSize val="0"/>
        </c:dLbls>
        <c:gapWidth val="50"/>
        <c:overlap val="100"/>
        <c:axId val="1706885327"/>
        <c:axId val="1706887407"/>
      </c:barChart>
      <c:catAx>
        <c:axId val="17068853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6887407"/>
        <c:crosses val="autoZero"/>
        <c:auto val="1"/>
        <c:lblAlgn val="ctr"/>
        <c:lblOffset val="100"/>
        <c:noMultiLvlLbl val="0"/>
      </c:catAx>
      <c:valAx>
        <c:axId val="1706887407"/>
        <c:scaling>
          <c:orientation val="minMax"/>
        </c:scaling>
        <c:delete val="0"/>
        <c:axPos val="b"/>
        <c:majorGridlines>
          <c:spPr>
            <a:ln w="3175" cap="flat" cmpd="sng" algn="ctr">
              <a:solidFill>
                <a:schemeClr val="tx1">
                  <a:lumMod val="15000"/>
                  <a:lumOff val="85000"/>
                  <a:alpha val="70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68853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v>Total</c:v>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9"/>
              <c:pt idx="0">
                <c:v>Boeuf bourguignon</c:v>
              </c:pt>
              <c:pt idx="1">
                <c:v>chicken 'n cheese omelette</c:v>
              </c:pt>
              <c:pt idx="2">
                <c:v>Eggs Royale</c:v>
              </c:pt>
              <c:pt idx="3">
                <c:v>Fruits de mer/seafood</c:v>
              </c:pt>
              <c:pt idx="4">
                <c:v>Hazelnut Chocolate Cream</c:v>
              </c:pt>
              <c:pt idx="5">
                <c:v>Hot Chocolate</c:v>
              </c:pt>
              <c:pt idx="6">
                <c:v>Pure Wellness</c:v>
              </c:pt>
              <c:pt idx="7">
                <c:v>Soup a l'oignon gratinee</c:v>
              </c:pt>
              <c:pt idx="8">
                <c:v>Steak Frites</c:v>
              </c:pt>
            </c:strLit>
          </c:cat>
          <c:val>
            <c:numLit>
              <c:formatCode>General</c:formatCode>
              <c:ptCount val="9"/>
              <c:pt idx="0">
                <c:v>229.5</c:v>
              </c:pt>
              <c:pt idx="1">
                <c:v>1326</c:v>
              </c:pt>
              <c:pt idx="2">
                <c:v>450</c:v>
              </c:pt>
              <c:pt idx="3">
                <c:v>1899.5</c:v>
              </c:pt>
              <c:pt idx="4">
                <c:v>490.5</c:v>
              </c:pt>
              <c:pt idx="5">
                <c:v>2247</c:v>
              </c:pt>
              <c:pt idx="6">
                <c:v>709.5</c:v>
              </c:pt>
              <c:pt idx="7">
                <c:v>800</c:v>
              </c:pt>
              <c:pt idx="8">
                <c:v>1440</c:v>
              </c:pt>
            </c:numLit>
          </c:val>
          <c:extLst>
            <c:ext xmlns:c16="http://schemas.microsoft.com/office/drawing/2014/chart" uri="{C3380CC4-5D6E-409C-BE32-E72D297353CC}">
              <c16:uniqueId val="{00000000-F160-4BCB-BCE9-982BAC4B4333}"/>
            </c:ext>
          </c:extLst>
        </c:ser>
        <c:dLbls>
          <c:showLegendKey val="0"/>
          <c:showVal val="0"/>
          <c:showCatName val="0"/>
          <c:showSerName val="0"/>
          <c:showPercent val="0"/>
          <c:showBubbleSize val="0"/>
        </c:dLbls>
        <c:gapWidth val="50"/>
        <c:overlap val="100"/>
        <c:axId val="1480506303"/>
        <c:axId val="1480504639"/>
      </c:barChart>
      <c:catAx>
        <c:axId val="14805063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0504639"/>
        <c:crosses val="autoZero"/>
        <c:auto val="1"/>
        <c:lblAlgn val="ctr"/>
        <c:lblOffset val="100"/>
        <c:noMultiLvlLbl val="0"/>
      </c:catAx>
      <c:valAx>
        <c:axId val="1480504639"/>
        <c:scaling>
          <c:orientation val="minMax"/>
        </c:scaling>
        <c:delete val="0"/>
        <c:axPos val="b"/>
        <c:majorGridlines>
          <c:spPr>
            <a:ln w="3175" cap="flat" cmpd="sng" algn="ctr">
              <a:solidFill>
                <a:schemeClr val="tx1">
                  <a:lumMod val="15000"/>
                  <a:lumOff val="85000"/>
                  <a:alpha val="70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05063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CBBCD0-CBD3-4429-9C7D-DB89899BAD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1C26E4-45A8-4D1A-9CF5-4F51D1129887}">
      <dgm:prSet/>
      <dgm:spPr/>
      <dgm:t>
        <a:bodyPr/>
        <a:lstStyle/>
        <a:p>
          <a:r>
            <a:rPr lang="en-GB" b="0" i="0" dirty="0"/>
            <a:t>From an infrastructure standpoint, Fidelity Investments is combining a private cloud hosted in the company's data centres with multiple public cloud platforms, raising the question of how to manage this hybrid infrastructure?</a:t>
          </a:r>
          <a:endParaRPr lang="en-US" dirty="0"/>
        </a:p>
      </dgm:t>
    </dgm:pt>
    <dgm:pt modelId="{3A8ED63B-1C9F-4A11-A2E4-440E98295470}" type="parTrans" cxnId="{143C8DD1-E3BE-4911-A03C-94C1A9A7BFCC}">
      <dgm:prSet/>
      <dgm:spPr/>
      <dgm:t>
        <a:bodyPr/>
        <a:lstStyle/>
        <a:p>
          <a:endParaRPr lang="en-US"/>
        </a:p>
      </dgm:t>
    </dgm:pt>
    <dgm:pt modelId="{1A6A55C8-05B0-480E-AB98-7D56BE3A8E9A}" type="sibTrans" cxnId="{143C8DD1-E3BE-4911-A03C-94C1A9A7BFCC}">
      <dgm:prSet/>
      <dgm:spPr/>
      <dgm:t>
        <a:bodyPr/>
        <a:lstStyle/>
        <a:p>
          <a:endParaRPr lang="en-US"/>
        </a:p>
      </dgm:t>
    </dgm:pt>
    <dgm:pt modelId="{AECD3D1C-AA2A-4138-80D9-35408B5387AB}">
      <dgm:prSet/>
      <dgm:spPr/>
      <dgm:t>
        <a:bodyPr/>
        <a:lstStyle/>
        <a:p>
          <a:r>
            <a:rPr lang="en-GB" b="0" i="0" dirty="0"/>
            <a:t>Fidelity doesn't standardise on any one technology but uses a variety of tools to achieve this. </a:t>
          </a:r>
          <a:endParaRPr lang="en-US" dirty="0"/>
        </a:p>
      </dgm:t>
    </dgm:pt>
    <dgm:pt modelId="{A332380C-4B0F-4EEC-B99A-FC0EBD41553A}" type="parTrans" cxnId="{107D31E4-61A5-4138-A23B-74BF35E481E4}">
      <dgm:prSet/>
      <dgm:spPr/>
      <dgm:t>
        <a:bodyPr/>
        <a:lstStyle/>
        <a:p>
          <a:endParaRPr lang="en-US"/>
        </a:p>
      </dgm:t>
    </dgm:pt>
    <dgm:pt modelId="{C59F74D9-FD2C-4795-9A47-7E49F8AB3035}" type="sibTrans" cxnId="{107D31E4-61A5-4138-A23B-74BF35E481E4}">
      <dgm:prSet/>
      <dgm:spPr/>
      <dgm:t>
        <a:bodyPr/>
        <a:lstStyle/>
        <a:p>
          <a:endParaRPr lang="en-US"/>
        </a:p>
      </dgm:t>
    </dgm:pt>
    <dgm:pt modelId="{1074D05E-10DB-4521-9A04-0731EDFB4186}">
      <dgm:prSet/>
      <dgm:spPr/>
      <dgm:t>
        <a:bodyPr/>
        <a:lstStyle/>
        <a:p>
          <a:r>
            <a:rPr lang="en-GB" b="0" i="0"/>
            <a:t>In systems engineering, quality attributes are realized non-functional requirements used to evaluate the performance of a system. They are sometimes called architecture characteristics, or "diseases" after the suffix that many of the words share. They are usually Significant Architectural Requirements that require the attention of architects.</a:t>
          </a:r>
          <a:endParaRPr lang="en-US"/>
        </a:p>
      </dgm:t>
    </dgm:pt>
    <dgm:pt modelId="{1F3834DA-351C-465E-8F42-A4421DA0A9EF}" type="parTrans" cxnId="{8B9029B7-4B3C-4131-B480-238AF1195BB5}">
      <dgm:prSet/>
      <dgm:spPr/>
      <dgm:t>
        <a:bodyPr/>
        <a:lstStyle/>
        <a:p>
          <a:endParaRPr lang="en-US"/>
        </a:p>
      </dgm:t>
    </dgm:pt>
    <dgm:pt modelId="{BF28AC5F-499C-499D-A78A-A477A9B5A8F3}" type="sibTrans" cxnId="{8B9029B7-4B3C-4131-B480-238AF1195BB5}">
      <dgm:prSet/>
      <dgm:spPr/>
      <dgm:t>
        <a:bodyPr/>
        <a:lstStyle/>
        <a:p>
          <a:endParaRPr lang="en-US"/>
        </a:p>
      </dgm:t>
    </dgm:pt>
    <dgm:pt modelId="{88B71B1D-B896-4A7F-9CCD-E5C0B134E392}">
      <dgm:prSet/>
      <dgm:spPr/>
      <dgm:t>
        <a:bodyPr/>
        <a:lstStyle/>
        <a:p>
          <a:r>
            <a:rPr lang="en-GB" b="0" i="0"/>
            <a:t>Some of the capabilities are already supported in one form or another by many of the leading vendors, though manual intervention is still required to take full advantage of them. We expect that in the future, most, if not all, will converge on elastic serverless, cloud-based, fully automated systems that remain optimised for provisioning, performance, security, reliability, and cost minimisation with minimal or no human intervention.</a:t>
          </a:r>
          <a:endParaRPr lang="en-US"/>
        </a:p>
      </dgm:t>
    </dgm:pt>
    <dgm:pt modelId="{7B0AEDF7-8E57-4D97-A986-994D8683AF1A}" type="parTrans" cxnId="{E3C826FB-C6FE-43B4-B8BB-49FA0002387D}">
      <dgm:prSet/>
      <dgm:spPr/>
      <dgm:t>
        <a:bodyPr/>
        <a:lstStyle/>
        <a:p>
          <a:endParaRPr lang="en-US"/>
        </a:p>
      </dgm:t>
    </dgm:pt>
    <dgm:pt modelId="{0681453C-6E44-49A9-995B-85193A75411D}" type="sibTrans" cxnId="{E3C826FB-C6FE-43B4-B8BB-49FA0002387D}">
      <dgm:prSet/>
      <dgm:spPr/>
      <dgm:t>
        <a:bodyPr/>
        <a:lstStyle/>
        <a:p>
          <a:endParaRPr lang="en-US"/>
        </a:p>
      </dgm:t>
    </dgm:pt>
    <dgm:pt modelId="{A8C01C3B-9E13-45C1-A6D8-9EFFFDBEB483}" type="pres">
      <dgm:prSet presAssocID="{13CBBCD0-CBD3-4429-9C7D-DB89899BAD1C}" presName="linear" presStyleCnt="0">
        <dgm:presLayoutVars>
          <dgm:animLvl val="lvl"/>
          <dgm:resizeHandles val="exact"/>
        </dgm:presLayoutVars>
      </dgm:prSet>
      <dgm:spPr/>
    </dgm:pt>
    <dgm:pt modelId="{DEDF8890-9B82-4FCE-B8F7-15D703525CE1}" type="pres">
      <dgm:prSet presAssocID="{091C26E4-45A8-4D1A-9CF5-4F51D1129887}" presName="parentText" presStyleLbl="node1" presStyleIdx="0" presStyleCnt="4">
        <dgm:presLayoutVars>
          <dgm:chMax val="0"/>
          <dgm:bulletEnabled val="1"/>
        </dgm:presLayoutVars>
      </dgm:prSet>
      <dgm:spPr/>
    </dgm:pt>
    <dgm:pt modelId="{E1484004-1AD9-4B64-8A88-3B8EA86D7B65}" type="pres">
      <dgm:prSet presAssocID="{1A6A55C8-05B0-480E-AB98-7D56BE3A8E9A}" presName="spacer" presStyleCnt="0"/>
      <dgm:spPr/>
    </dgm:pt>
    <dgm:pt modelId="{7F6A32E9-81A6-4974-B5E5-C08238CEE23A}" type="pres">
      <dgm:prSet presAssocID="{AECD3D1C-AA2A-4138-80D9-35408B5387AB}" presName="parentText" presStyleLbl="node1" presStyleIdx="1" presStyleCnt="4">
        <dgm:presLayoutVars>
          <dgm:chMax val="0"/>
          <dgm:bulletEnabled val="1"/>
        </dgm:presLayoutVars>
      </dgm:prSet>
      <dgm:spPr/>
    </dgm:pt>
    <dgm:pt modelId="{2B0F66D2-177A-4CF8-A2B3-C64DDC2099C6}" type="pres">
      <dgm:prSet presAssocID="{C59F74D9-FD2C-4795-9A47-7E49F8AB3035}" presName="spacer" presStyleCnt="0"/>
      <dgm:spPr/>
    </dgm:pt>
    <dgm:pt modelId="{7E8C8A41-E604-4FE6-A473-949C4805BE9E}" type="pres">
      <dgm:prSet presAssocID="{1074D05E-10DB-4521-9A04-0731EDFB4186}" presName="parentText" presStyleLbl="node1" presStyleIdx="2" presStyleCnt="4">
        <dgm:presLayoutVars>
          <dgm:chMax val="0"/>
          <dgm:bulletEnabled val="1"/>
        </dgm:presLayoutVars>
      </dgm:prSet>
      <dgm:spPr/>
    </dgm:pt>
    <dgm:pt modelId="{AF838BE8-EFEA-4638-B500-BB5C7800C994}" type="pres">
      <dgm:prSet presAssocID="{BF28AC5F-499C-499D-A78A-A477A9B5A8F3}" presName="spacer" presStyleCnt="0"/>
      <dgm:spPr/>
    </dgm:pt>
    <dgm:pt modelId="{C52CE9EB-4D3F-4FBA-8C27-8F655FD5D6E3}" type="pres">
      <dgm:prSet presAssocID="{88B71B1D-B896-4A7F-9CCD-E5C0B134E392}" presName="parentText" presStyleLbl="node1" presStyleIdx="3" presStyleCnt="4">
        <dgm:presLayoutVars>
          <dgm:chMax val="0"/>
          <dgm:bulletEnabled val="1"/>
        </dgm:presLayoutVars>
      </dgm:prSet>
      <dgm:spPr/>
    </dgm:pt>
  </dgm:ptLst>
  <dgm:cxnLst>
    <dgm:cxn modelId="{E3CC1B6A-AC6B-4893-8F5E-05D106D5F159}" type="presOf" srcId="{13CBBCD0-CBD3-4429-9C7D-DB89899BAD1C}" destId="{A8C01C3B-9E13-45C1-A6D8-9EFFFDBEB483}" srcOrd="0" destOrd="0" presId="urn:microsoft.com/office/officeart/2005/8/layout/vList2"/>
    <dgm:cxn modelId="{BC1B4E52-6987-42FC-B997-E2EE85BA9AE2}" type="presOf" srcId="{AECD3D1C-AA2A-4138-80D9-35408B5387AB}" destId="{7F6A32E9-81A6-4974-B5E5-C08238CEE23A}" srcOrd="0" destOrd="0" presId="urn:microsoft.com/office/officeart/2005/8/layout/vList2"/>
    <dgm:cxn modelId="{E2DE7975-8572-4710-BE80-D9511B5FFDC4}" type="presOf" srcId="{1074D05E-10DB-4521-9A04-0731EDFB4186}" destId="{7E8C8A41-E604-4FE6-A473-949C4805BE9E}" srcOrd="0" destOrd="0" presId="urn:microsoft.com/office/officeart/2005/8/layout/vList2"/>
    <dgm:cxn modelId="{8B9029B7-4B3C-4131-B480-238AF1195BB5}" srcId="{13CBBCD0-CBD3-4429-9C7D-DB89899BAD1C}" destId="{1074D05E-10DB-4521-9A04-0731EDFB4186}" srcOrd="2" destOrd="0" parTransId="{1F3834DA-351C-465E-8F42-A4421DA0A9EF}" sibTransId="{BF28AC5F-499C-499D-A78A-A477A9B5A8F3}"/>
    <dgm:cxn modelId="{3F8450CD-0E7A-4689-9926-BD4339966701}" type="presOf" srcId="{091C26E4-45A8-4D1A-9CF5-4F51D1129887}" destId="{DEDF8890-9B82-4FCE-B8F7-15D703525CE1}" srcOrd="0" destOrd="0" presId="urn:microsoft.com/office/officeart/2005/8/layout/vList2"/>
    <dgm:cxn modelId="{143C8DD1-E3BE-4911-A03C-94C1A9A7BFCC}" srcId="{13CBBCD0-CBD3-4429-9C7D-DB89899BAD1C}" destId="{091C26E4-45A8-4D1A-9CF5-4F51D1129887}" srcOrd="0" destOrd="0" parTransId="{3A8ED63B-1C9F-4A11-A2E4-440E98295470}" sibTransId="{1A6A55C8-05B0-480E-AB98-7D56BE3A8E9A}"/>
    <dgm:cxn modelId="{EE446FD9-B390-45AB-B187-5821943ABF56}" type="presOf" srcId="{88B71B1D-B896-4A7F-9CCD-E5C0B134E392}" destId="{C52CE9EB-4D3F-4FBA-8C27-8F655FD5D6E3}" srcOrd="0" destOrd="0" presId="urn:microsoft.com/office/officeart/2005/8/layout/vList2"/>
    <dgm:cxn modelId="{107D31E4-61A5-4138-A23B-74BF35E481E4}" srcId="{13CBBCD0-CBD3-4429-9C7D-DB89899BAD1C}" destId="{AECD3D1C-AA2A-4138-80D9-35408B5387AB}" srcOrd="1" destOrd="0" parTransId="{A332380C-4B0F-4EEC-B99A-FC0EBD41553A}" sibTransId="{C59F74D9-FD2C-4795-9A47-7E49F8AB3035}"/>
    <dgm:cxn modelId="{E3C826FB-C6FE-43B4-B8BB-49FA0002387D}" srcId="{13CBBCD0-CBD3-4429-9C7D-DB89899BAD1C}" destId="{88B71B1D-B896-4A7F-9CCD-E5C0B134E392}" srcOrd="3" destOrd="0" parTransId="{7B0AEDF7-8E57-4D97-A986-994D8683AF1A}" sibTransId="{0681453C-6E44-49A9-995B-85193A75411D}"/>
    <dgm:cxn modelId="{BCA96B9E-3D9E-4EAC-89AD-47D22C33B713}" type="presParOf" srcId="{A8C01C3B-9E13-45C1-A6D8-9EFFFDBEB483}" destId="{DEDF8890-9B82-4FCE-B8F7-15D703525CE1}" srcOrd="0" destOrd="0" presId="urn:microsoft.com/office/officeart/2005/8/layout/vList2"/>
    <dgm:cxn modelId="{07227E9E-065E-42D8-8A3C-047A0CCCBC92}" type="presParOf" srcId="{A8C01C3B-9E13-45C1-A6D8-9EFFFDBEB483}" destId="{E1484004-1AD9-4B64-8A88-3B8EA86D7B65}" srcOrd="1" destOrd="0" presId="urn:microsoft.com/office/officeart/2005/8/layout/vList2"/>
    <dgm:cxn modelId="{D4D25F63-4A0A-4B42-A44F-F5AC98D98178}" type="presParOf" srcId="{A8C01C3B-9E13-45C1-A6D8-9EFFFDBEB483}" destId="{7F6A32E9-81A6-4974-B5E5-C08238CEE23A}" srcOrd="2" destOrd="0" presId="urn:microsoft.com/office/officeart/2005/8/layout/vList2"/>
    <dgm:cxn modelId="{D0954C6A-394C-4D0D-B1D5-41F61730B3E5}" type="presParOf" srcId="{A8C01C3B-9E13-45C1-A6D8-9EFFFDBEB483}" destId="{2B0F66D2-177A-4CF8-A2B3-C64DDC2099C6}" srcOrd="3" destOrd="0" presId="urn:microsoft.com/office/officeart/2005/8/layout/vList2"/>
    <dgm:cxn modelId="{801B3961-E255-41B6-ADEE-923CB9FDE1E0}" type="presParOf" srcId="{A8C01C3B-9E13-45C1-A6D8-9EFFFDBEB483}" destId="{7E8C8A41-E604-4FE6-A473-949C4805BE9E}" srcOrd="4" destOrd="0" presId="urn:microsoft.com/office/officeart/2005/8/layout/vList2"/>
    <dgm:cxn modelId="{540A12D3-ACCE-40A5-9842-FDD4F5E0B0D7}" type="presParOf" srcId="{A8C01C3B-9E13-45C1-A6D8-9EFFFDBEB483}" destId="{AF838BE8-EFEA-4638-B500-BB5C7800C994}" srcOrd="5" destOrd="0" presId="urn:microsoft.com/office/officeart/2005/8/layout/vList2"/>
    <dgm:cxn modelId="{88CBDE37-4984-4B1C-A218-CF52D793E890}" type="presParOf" srcId="{A8C01C3B-9E13-45C1-A6D8-9EFFFDBEB483}" destId="{C52CE9EB-4D3F-4FBA-8C27-8F655FD5D6E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F8890-9B82-4FCE-B8F7-15D703525CE1}">
      <dsp:nvSpPr>
        <dsp:cNvPr id="0" name=""/>
        <dsp:cNvSpPr/>
      </dsp:nvSpPr>
      <dsp:spPr>
        <a:xfrm>
          <a:off x="0" y="240945"/>
          <a:ext cx="10515600" cy="1268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i="0" kern="1200" dirty="0"/>
            <a:t>From an infrastructure standpoint, Fidelity Investments is combining a private cloud hosted in the company's data centres with multiple public cloud platforms, raising the question of how to manage this hybrid infrastructure?</a:t>
          </a:r>
          <a:endParaRPr lang="en-US" sz="1800" kern="1200" dirty="0"/>
        </a:p>
      </dsp:txBody>
      <dsp:txXfrm>
        <a:off x="61909" y="302854"/>
        <a:ext cx="10391782" cy="1144388"/>
      </dsp:txXfrm>
    </dsp:sp>
    <dsp:sp modelId="{7F6A32E9-81A6-4974-B5E5-C08238CEE23A}">
      <dsp:nvSpPr>
        <dsp:cNvPr id="0" name=""/>
        <dsp:cNvSpPr/>
      </dsp:nvSpPr>
      <dsp:spPr>
        <a:xfrm>
          <a:off x="0" y="1560992"/>
          <a:ext cx="10515600" cy="1268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i="0" kern="1200" dirty="0"/>
            <a:t>Fidelity doesn't standardise on any one technology but uses a variety of tools to achieve this. </a:t>
          </a:r>
          <a:endParaRPr lang="en-US" sz="1800" kern="1200" dirty="0"/>
        </a:p>
      </dsp:txBody>
      <dsp:txXfrm>
        <a:off x="61909" y="1622901"/>
        <a:ext cx="10391782" cy="1144388"/>
      </dsp:txXfrm>
    </dsp:sp>
    <dsp:sp modelId="{7E8C8A41-E604-4FE6-A473-949C4805BE9E}">
      <dsp:nvSpPr>
        <dsp:cNvPr id="0" name=""/>
        <dsp:cNvSpPr/>
      </dsp:nvSpPr>
      <dsp:spPr>
        <a:xfrm>
          <a:off x="0" y="2881039"/>
          <a:ext cx="10515600" cy="1268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i="0" kern="1200"/>
            <a:t>In systems engineering, quality attributes are realized non-functional requirements used to evaluate the performance of a system. They are sometimes called architecture characteristics, or "diseases" after the suffix that many of the words share. They are usually Significant Architectural Requirements that require the attention of architects.</a:t>
          </a:r>
          <a:endParaRPr lang="en-US" sz="1800" kern="1200"/>
        </a:p>
      </dsp:txBody>
      <dsp:txXfrm>
        <a:off x="61909" y="2942948"/>
        <a:ext cx="10391782" cy="1144388"/>
      </dsp:txXfrm>
    </dsp:sp>
    <dsp:sp modelId="{C52CE9EB-4D3F-4FBA-8C27-8F655FD5D6E3}">
      <dsp:nvSpPr>
        <dsp:cNvPr id="0" name=""/>
        <dsp:cNvSpPr/>
      </dsp:nvSpPr>
      <dsp:spPr>
        <a:xfrm>
          <a:off x="0" y="4201085"/>
          <a:ext cx="10515600" cy="1268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i="0" kern="1200"/>
            <a:t>Some of the capabilities are already supported in one form or another by many of the leading vendors, though manual intervention is still required to take full advantage of them. We expect that in the future, most, if not all, will converge on elastic serverless, cloud-based, fully automated systems that remain optimised for provisioning, performance, security, reliability, and cost minimisation with minimal or no human intervention.</a:t>
          </a:r>
          <a:endParaRPr lang="en-US" sz="1800" kern="1200"/>
        </a:p>
      </dsp:txBody>
      <dsp:txXfrm>
        <a:off x="61909" y="4262994"/>
        <a:ext cx="10391782" cy="11443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ADDFAC9-7191-43A1-D5DE-868D8FFED362}"/>
              </a:ext>
            </a:extLst>
          </p:cNvPr>
          <p:cNvSpPr>
            <a:spLocks noGrp="1"/>
          </p:cNvSpPr>
          <p:nvPr>
            <p:ph type="dt" sz="half" idx="10"/>
          </p:nvPr>
        </p:nvSpPr>
        <p:spPr/>
        <p:txBody>
          <a:bodyPr/>
          <a:lstStyle>
            <a:lvl1pPr>
              <a:defRPr/>
            </a:lvl1pPr>
          </a:lstStyle>
          <a:p>
            <a:pPr>
              <a:defRPr/>
            </a:pPr>
            <a:fld id="{72E6313A-8CC6-4A44-A378-6E6484BA9285}" type="datetimeFigureOut">
              <a:rPr lang="en-GB"/>
              <a:pPr>
                <a:defRPr/>
              </a:pPr>
              <a:t>28/08/2022</a:t>
            </a:fld>
            <a:endParaRPr lang="en-GB"/>
          </a:p>
        </p:txBody>
      </p:sp>
      <p:sp>
        <p:nvSpPr>
          <p:cNvPr id="5" name="Footer Placeholder 4">
            <a:extLst>
              <a:ext uri="{FF2B5EF4-FFF2-40B4-BE49-F238E27FC236}">
                <a16:creationId xmlns:a16="http://schemas.microsoft.com/office/drawing/2014/main" id="{36C15BC1-914F-98AF-15EB-CEEBDE5D406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7B7BA57-58FC-6B4E-A030-3080B7FD6CE2}"/>
              </a:ext>
            </a:extLst>
          </p:cNvPr>
          <p:cNvSpPr>
            <a:spLocks noGrp="1"/>
          </p:cNvSpPr>
          <p:nvPr>
            <p:ph type="sldNum" sz="quarter" idx="12"/>
          </p:nvPr>
        </p:nvSpPr>
        <p:spPr/>
        <p:txBody>
          <a:bodyPr/>
          <a:lstStyle>
            <a:lvl1pPr>
              <a:defRPr/>
            </a:lvl1pPr>
          </a:lstStyle>
          <a:p>
            <a:pPr>
              <a:defRPr/>
            </a:pPr>
            <a:fld id="{F334C5E2-274F-4308-9918-18DFC42E50B7}" type="slidenum">
              <a:rPr lang="en-GB"/>
              <a:pPr>
                <a:defRPr/>
              </a:pPr>
              <a:t>‹#›</a:t>
            </a:fld>
            <a:endParaRPr lang="en-GB"/>
          </a:p>
        </p:txBody>
      </p:sp>
    </p:spTree>
    <p:extLst>
      <p:ext uri="{BB962C8B-B14F-4D97-AF65-F5344CB8AC3E}">
        <p14:creationId xmlns:p14="http://schemas.microsoft.com/office/powerpoint/2010/main" val="3810704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4D09A10-0584-7375-D465-6F883C8C275F}"/>
              </a:ext>
            </a:extLst>
          </p:cNvPr>
          <p:cNvSpPr>
            <a:spLocks noGrp="1"/>
          </p:cNvSpPr>
          <p:nvPr>
            <p:ph type="dt" sz="half" idx="10"/>
          </p:nvPr>
        </p:nvSpPr>
        <p:spPr/>
        <p:txBody>
          <a:bodyPr/>
          <a:lstStyle>
            <a:lvl1pPr>
              <a:defRPr/>
            </a:lvl1pPr>
          </a:lstStyle>
          <a:p>
            <a:pPr>
              <a:defRPr/>
            </a:pPr>
            <a:fld id="{6D837792-0992-484A-9E2F-D734DA248D14}" type="datetimeFigureOut">
              <a:rPr lang="en-GB"/>
              <a:pPr>
                <a:defRPr/>
              </a:pPr>
              <a:t>28/08/2022</a:t>
            </a:fld>
            <a:endParaRPr lang="en-GB"/>
          </a:p>
        </p:txBody>
      </p:sp>
      <p:sp>
        <p:nvSpPr>
          <p:cNvPr id="5" name="Footer Placeholder 4">
            <a:extLst>
              <a:ext uri="{FF2B5EF4-FFF2-40B4-BE49-F238E27FC236}">
                <a16:creationId xmlns:a16="http://schemas.microsoft.com/office/drawing/2014/main" id="{66BDA339-F799-918C-B02D-C064E8306824}"/>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20B36C2-3F86-4B2D-AA9C-D4A5B1904C50}"/>
              </a:ext>
            </a:extLst>
          </p:cNvPr>
          <p:cNvSpPr>
            <a:spLocks noGrp="1"/>
          </p:cNvSpPr>
          <p:nvPr>
            <p:ph type="sldNum" sz="quarter" idx="12"/>
          </p:nvPr>
        </p:nvSpPr>
        <p:spPr/>
        <p:txBody>
          <a:bodyPr/>
          <a:lstStyle>
            <a:lvl1pPr>
              <a:defRPr/>
            </a:lvl1pPr>
          </a:lstStyle>
          <a:p>
            <a:pPr>
              <a:defRPr/>
            </a:pPr>
            <a:fld id="{7AB87B51-9C23-4726-A125-A508B6DCE60D}" type="slidenum">
              <a:rPr lang="en-GB"/>
              <a:pPr>
                <a:defRPr/>
              </a:pPr>
              <a:t>‹#›</a:t>
            </a:fld>
            <a:endParaRPr lang="en-GB"/>
          </a:p>
        </p:txBody>
      </p:sp>
    </p:spTree>
    <p:extLst>
      <p:ext uri="{BB962C8B-B14F-4D97-AF65-F5344CB8AC3E}">
        <p14:creationId xmlns:p14="http://schemas.microsoft.com/office/powerpoint/2010/main" val="1031141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49445D4-BAEE-1C11-6E02-CFA6933715BA}"/>
              </a:ext>
            </a:extLst>
          </p:cNvPr>
          <p:cNvSpPr>
            <a:spLocks noGrp="1"/>
          </p:cNvSpPr>
          <p:nvPr>
            <p:ph type="dt" sz="half" idx="10"/>
          </p:nvPr>
        </p:nvSpPr>
        <p:spPr/>
        <p:txBody>
          <a:bodyPr/>
          <a:lstStyle>
            <a:lvl1pPr>
              <a:defRPr/>
            </a:lvl1pPr>
          </a:lstStyle>
          <a:p>
            <a:pPr>
              <a:defRPr/>
            </a:pPr>
            <a:fld id="{5DB7C096-9A4D-405E-A649-310F6F0EA127}" type="datetimeFigureOut">
              <a:rPr lang="en-GB"/>
              <a:pPr>
                <a:defRPr/>
              </a:pPr>
              <a:t>28/08/2022</a:t>
            </a:fld>
            <a:endParaRPr lang="en-GB"/>
          </a:p>
        </p:txBody>
      </p:sp>
      <p:sp>
        <p:nvSpPr>
          <p:cNvPr id="5" name="Footer Placeholder 4">
            <a:extLst>
              <a:ext uri="{FF2B5EF4-FFF2-40B4-BE49-F238E27FC236}">
                <a16:creationId xmlns:a16="http://schemas.microsoft.com/office/drawing/2014/main" id="{1BB76293-C402-F1BA-B55F-F582BA79C054}"/>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F3C31A31-D3C2-8735-1CA3-CCF321474B2D}"/>
              </a:ext>
            </a:extLst>
          </p:cNvPr>
          <p:cNvSpPr>
            <a:spLocks noGrp="1"/>
          </p:cNvSpPr>
          <p:nvPr>
            <p:ph type="sldNum" sz="quarter" idx="12"/>
          </p:nvPr>
        </p:nvSpPr>
        <p:spPr/>
        <p:txBody>
          <a:bodyPr/>
          <a:lstStyle>
            <a:lvl1pPr>
              <a:defRPr/>
            </a:lvl1pPr>
          </a:lstStyle>
          <a:p>
            <a:pPr>
              <a:defRPr/>
            </a:pPr>
            <a:fld id="{5E2AE95D-B00A-472E-B2E2-9BF20AB86211}" type="slidenum">
              <a:rPr lang="en-GB"/>
              <a:pPr>
                <a:defRPr/>
              </a:pPr>
              <a:t>‹#›</a:t>
            </a:fld>
            <a:endParaRPr lang="en-GB"/>
          </a:p>
        </p:txBody>
      </p:sp>
    </p:spTree>
    <p:extLst>
      <p:ext uri="{BB962C8B-B14F-4D97-AF65-F5344CB8AC3E}">
        <p14:creationId xmlns:p14="http://schemas.microsoft.com/office/powerpoint/2010/main" val="2318220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Text Placeholder 2"/>
          <p:cNvSpPr>
            <a:spLocks noGrp="1"/>
          </p:cNvSpPr>
          <p:nvPr>
            <p:ph type="body"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A73EAAA-BB07-7123-E00D-278C35E512C4}"/>
              </a:ext>
            </a:extLst>
          </p:cNvPr>
          <p:cNvSpPr>
            <a:spLocks noGrp="1"/>
          </p:cNvSpPr>
          <p:nvPr>
            <p:ph type="dt" sz="half" idx="10"/>
          </p:nvPr>
        </p:nvSpPr>
        <p:spPr/>
        <p:txBody>
          <a:bodyPr/>
          <a:lstStyle>
            <a:lvl1pPr>
              <a:defRPr/>
            </a:lvl1pPr>
          </a:lstStyle>
          <a:p>
            <a:pPr>
              <a:defRPr/>
            </a:pPr>
            <a:fld id="{963811EA-2B71-47D7-BBB9-4C8FFC96BFD1}" type="datetimeFigureOut">
              <a:rPr lang="en-GB"/>
              <a:pPr>
                <a:defRPr/>
              </a:pPr>
              <a:t>28/08/2022</a:t>
            </a:fld>
            <a:endParaRPr lang="en-GB"/>
          </a:p>
        </p:txBody>
      </p:sp>
      <p:sp>
        <p:nvSpPr>
          <p:cNvPr id="5" name="Footer Placeholder 4">
            <a:extLst>
              <a:ext uri="{FF2B5EF4-FFF2-40B4-BE49-F238E27FC236}">
                <a16:creationId xmlns:a16="http://schemas.microsoft.com/office/drawing/2014/main" id="{71CD343F-5DF0-862B-5A58-FC6D0DD5A61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C2CC411-B260-720A-8AC2-F3C1DE081E91}"/>
              </a:ext>
            </a:extLst>
          </p:cNvPr>
          <p:cNvSpPr>
            <a:spLocks noGrp="1"/>
          </p:cNvSpPr>
          <p:nvPr>
            <p:ph type="sldNum" sz="quarter" idx="12"/>
          </p:nvPr>
        </p:nvSpPr>
        <p:spPr/>
        <p:txBody>
          <a:bodyPr/>
          <a:lstStyle>
            <a:lvl1pPr>
              <a:defRPr/>
            </a:lvl1pPr>
          </a:lstStyle>
          <a:p>
            <a:pPr>
              <a:defRPr/>
            </a:pPr>
            <a:fld id="{D2C1099B-8D05-45CD-AE0C-745BDD7274E9}" type="slidenum">
              <a:rPr lang="en-GB"/>
              <a:pPr>
                <a:defRPr/>
              </a:pPr>
              <a:t>‹#›</a:t>
            </a:fld>
            <a:endParaRPr lang="en-GB"/>
          </a:p>
        </p:txBody>
      </p:sp>
    </p:spTree>
    <p:extLst>
      <p:ext uri="{BB962C8B-B14F-4D97-AF65-F5344CB8AC3E}">
        <p14:creationId xmlns:p14="http://schemas.microsoft.com/office/powerpoint/2010/main" val="3452171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7EA53471-F8CF-9F88-9CA1-90A83FB908A5}"/>
              </a:ext>
            </a:extLst>
          </p:cNvPr>
          <p:cNvGrpSpPr>
            <a:grpSpLocks/>
          </p:cNvGrpSpPr>
          <p:nvPr/>
        </p:nvGrpSpPr>
        <p:grpSpPr bwMode="auto">
          <a:xfrm>
            <a:off x="0" y="0"/>
            <a:ext cx="12192000" cy="6858000"/>
            <a:chOff x="0" y="0"/>
            <a:chExt cx="12192000" cy="6858000"/>
          </a:xfrm>
        </p:grpSpPr>
        <p:sp>
          <p:nvSpPr>
            <p:cNvPr id="5" name="Rectangle 4">
              <a:extLst>
                <a:ext uri="{FF2B5EF4-FFF2-40B4-BE49-F238E27FC236}">
                  <a16:creationId xmlns:a16="http://schemas.microsoft.com/office/drawing/2014/main" id="{8FDC0C4E-0ACE-840B-498D-0F13FB4687CF}"/>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5">
              <a:extLst>
                <a:ext uri="{FF2B5EF4-FFF2-40B4-BE49-F238E27FC236}">
                  <a16:creationId xmlns:a16="http://schemas.microsoft.com/office/drawing/2014/main" id="{591F2C37-3E12-B6AA-399C-F759180E887F}"/>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7" name="Rectangle 6">
            <a:extLst>
              <a:ext uri="{FF2B5EF4-FFF2-40B4-BE49-F238E27FC236}">
                <a16:creationId xmlns:a16="http://schemas.microsoft.com/office/drawing/2014/main" id="{E65071D5-78E6-44BE-FF42-1791A145BC4D}"/>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8" name="Date Placeholder 3">
            <a:extLst>
              <a:ext uri="{FF2B5EF4-FFF2-40B4-BE49-F238E27FC236}">
                <a16:creationId xmlns:a16="http://schemas.microsoft.com/office/drawing/2014/main" id="{D3871236-7072-C8CF-141B-247741D360B0}"/>
              </a:ext>
            </a:extLst>
          </p:cNvPr>
          <p:cNvSpPr>
            <a:spLocks noGrp="1"/>
          </p:cNvSpPr>
          <p:nvPr>
            <p:ph type="dt" sz="half" idx="10"/>
          </p:nvPr>
        </p:nvSpPr>
        <p:spPr bwMode="gray">
          <a:xfrm rot="5400000">
            <a:off x="10158413" y="1792288"/>
            <a:ext cx="990600" cy="304800"/>
          </a:xfrm>
        </p:spPr>
        <p:txBody>
          <a:bodyPr anchor="t"/>
          <a:lstStyle>
            <a:lvl1pPr algn="l">
              <a:defRPr b="0" i="0" smtClean="0">
                <a:solidFill>
                  <a:schemeClr val="bg1">
                    <a:alpha val="60000"/>
                  </a:schemeClr>
                </a:solidFill>
              </a:defRPr>
            </a:lvl1pPr>
          </a:lstStyle>
          <a:p>
            <a:pPr>
              <a:defRPr/>
            </a:pPr>
            <a:fld id="{CA35F2B1-6CA5-4DCD-B532-05E6AD98F6C3}" type="datetimeFigureOut">
              <a:rPr lang="en-GB"/>
              <a:pPr>
                <a:defRPr/>
              </a:pPr>
              <a:t>28/08/2022</a:t>
            </a:fld>
            <a:endParaRPr lang="en-GB"/>
          </a:p>
        </p:txBody>
      </p:sp>
      <p:sp>
        <p:nvSpPr>
          <p:cNvPr id="9" name="Footer Placeholder 4">
            <a:extLst>
              <a:ext uri="{FF2B5EF4-FFF2-40B4-BE49-F238E27FC236}">
                <a16:creationId xmlns:a16="http://schemas.microsoft.com/office/drawing/2014/main" id="{F5E0B57A-253C-E55D-49FA-06681DE44A6E}"/>
              </a:ext>
            </a:extLst>
          </p:cNvPr>
          <p:cNvSpPr>
            <a:spLocks noGrp="1"/>
          </p:cNvSpPr>
          <p:nvPr>
            <p:ph type="ftr" sz="quarter" idx="11"/>
          </p:nvPr>
        </p:nvSpPr>
        <p:spPr bwMode="gray">
          <a:xfrm rot="5400000">
            <a:off x="8952706" y="3228182"/>
            <a:ext cx="3859213" cy="304800"/>
          </a:xfrm>
        </p:spPr>
        <p:txBody>
          <a:bodyPr/>
          <a:lstStyle>
            <a:lvl1pPr>
              <a:defRPr b="0" i="0">
                <a:solidFill>
                  <a:schemeClr val="bg1">
                    <a:alpha val="60000"/>
                  </a:schemeClr>
                </a:solidFill>
              </a:defRPr>
            </a:lvl1pPr>
          </a:lstStyle>
          <a:p>
            <a:pPr>
              <a:defRPr/>
            </a:pPr>
            <a:endParaRPr lang="en-GB"/>
          </a:p>
        </p:txBody>
      </p:sp>
      <p:sp>
        <p:nvSpPr>
          <p:cNvPr id="10" name="Slide Number Placeholder 5">
            <a:extLst>
              <a:ext uri="{FF2B5EF4-FFF2-40B4-BE49-F238E27FC236}">
                <a16:creationId xmlns:a16="http://schemas.microsoft.com/office/drawing/2014/main" id="{2207DF54-600C-63C8-B1D6-01369EDB4573}"/>
              </a:ext>
            </a:extLst>
          </p:cNvPr>
          <p:cNvSpPr>
            <a:spLocks noGrp="1"/>
          </p:cNvSpPr>
          <p:nvPr>
            <p:ph type="sldNum" sz="quarter" idx="12"/>
          </p:nvPr>
        </p:nvSpPr>
        <p:spPr/>
        <p:txBody>
          <a:bodyPr/>
          <a:lstStyle>
            <a:lvl1pPr>
              <a:defRPr/>
            </a:lvl1pPr>
          </a:lstStyle>
          <a:p>
            <a:pPr>
              <a:defRPr/>
            </a:pPr>
            <a:fld id="{93332955-A116-4466-A85B-7DBA1EF1B416}" type="slidenum">
              <a:rPr lang="en-GB"/>
              <a:pPr>
                <a:defRPr/>
              </a:pPr>
              <a:t>‹#›</a:t>
            </a:fld>
            <a:endParaRPr lang="en-GB"/>
          </a:p>
        </p:txBody>
      </p:sp>
    </p:spTree>
    <p:extLst>
      <p:ext uri="{BB962C8B-B14F-4D97-AF65-F5344CB8AC3E}">
        <p14:creationId xmlns:p14="http://schemas.microsoft.com/office/powerpoint/2010/main" val="1959704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54B4479C-4E11-9674-86C2-7C8BDEC2F531}"/>
              </a:ext>
            </a:extLst>
          </p:cNvPr>
          <p:cNvSpPr>
            <a:spLocks noGrp="1"/>
          </p:cNvSpPr>
          <p:nvPr>
            <p:ph type="dt" sz="half" idx="10"/>
          </p:nvPr>
        </p:nvSpPr>
        <p:spPr/>
        <p:txBody>
          <a:bodyPr/>
          <a:lstStyle>
            <a:lvl1pPr>
              <a:defRPr/>
            </a:lvl1pPr>
          </a:lstStyle>
          <a:p>
            <a:pPr>
              <a:defRPr/>
            </a:pPr>
            <a:fld id="{E4453BF6-7F00-4946-9054-9EC729702208}" type="datetimeFigureOut">
              <a:rPr lang="en-GB"/>
              <a:pPr>
                <a:defRPr/>
              </a:pPr>
              <a:t>28/08/2022</a:t>
            </a:fld>
            <a:endParaRPr lang="en-GB"/>
          </a:p>
        </p:txBody>
      </p:sp>
      <p:sp>
        <p:nvSpPr>
          <p:cNvPr id="5" name="Footer Placeholder 4">
            <a:extLst>
              <a:ext uri="{FF2B5EF4-FFF2-40B4-BE49-F238E27FC236}">
                <a16:creationId xmlns:a16="http://schemas.microsoft.com/office/drawing/2014/main" id="{7179A886-12E4-CC02-26A4-AF4A20C64FFF}"/>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95E11DC5-3F1E-DB88-861B-A9E997BF1519}"/>
              </a:ext>
            </a:extLst>
          </p:cNvPr>
          <p:cNvSpPr>
            <a:spLocks noGrp="1"/>
          </p:cNvSpPr>
          <p:nvPr>
            <p:ph type="sldNum" sz="quarter" idx="12"/>
          </p:nvPr>
        </p:nvSpPr>
        <p:spPr/>
        <p:txBody>
          <a:bodyPr/>
          <a:lstStyle>
            <a:lvl1pPr>
              <a:defRPr/>
            </a:lvl1pPr>
          </a:lstStyle>
          <a:p>
            <a:pPr>
              <a:defRPr/>
            </a:pPr>
            <a:fld id="{7F867945-1024-47E8-9C96-793C0AE68378}" type="slidenum">
              <a:rPr lang="en-GB"/>
              <a:pPr>
                <a:defRPr/>
              </a:pPr>
              <a:t>‹#›</a:t>
            </a:fld>
            <a:endParaRPr lang="en-GB"/>
          </a:p>
        </p:txBody>
      </p:sp>
    </p:spTree>
    <p:extLst>
      <p:ext uri="{BB962C8B-B14F-4D97-AF65-F5344CB8AC3E}">
        <p14:creationId xmlns:p14="http://schemas.microsoft.com/office/powerpoint/2010/main" val="1571149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620BD083-6EFD-141E-13D3-AC1CF3FE0221}"/>
              </a:ext>
            </a:extLst>
          </p:cNvPr>
          <p:cNvGrpSpPr>
            <a:grpSpLocks/>
          </p:cNvGrpSpPr>
          <p:nvPr/>
        </p:nvGrpSpPr>
        <p:grpSpPr bwMode="auto">
          <a:xfrm>
            <a:off x="0" y="0"/>
            <a:ext cx="12192000" cy="6858000"/>
            <a:chOff x="0" y="0"/>
            <a:chExt cx="12192000" cy="6858000"/>
          </a:xfrm>
        </p:grpSpPr>
        <p:sp>
          <p:nvSpPr>
            <p:cNvPr id="5" name="Rectangle 4">
              <a:extLst>
                <a:ext uri="{FF2B5EF4-FFF2-40B4-BE49-F238E27FC236}">
                  <a16:creationId xmlns:a16="http://schemas.microsoft.com/office/drawing/2014/main" id="{2CF8ACD0-779D-A220-B18F-A7B1BCB2A19B}"/>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id="{4AD20A63-D096-56E2-FB43-05473BDEE657}"/>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id="{FE21FA60-62E1-5FB2-AA78-900C381EF06E}"/>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2E82957F-ED45-2C61-9E1B-3BFA563EEB6A}"/>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37348FF0-DEA6-AAE4-7786-39A1EAD551A3}"/>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C27A9B51-A205-0657-2B4A-B73148F87987}"/>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DAF8EA12-4AA5-E6BB-2167-1B480A93C6B4}"/>
                </a:ext>
              </a:extLst>
            </p:cNvPr>
            <p:cNvSpPr/>
            <p:nvPr/>
          </p:nvSpPr>
          <p:spPr bwMode="gray">
            <a:xfrm>
              <a:off x="7289800" y="401638"/>
              <a:ext cx="4478338"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id="{04D2BF5B-9C99-5C30-8392-FA8303060B80}"/>
                </a:ext>
              </a:extLst>
            </p:cNvPr>
            <p:cNvSpPr>
              <a:spLocks/>
            </p:cNvSpPr>
            <p:nvPr/>
          </p:nvSpPr>
          <p:spPr bwMode="gray">
            <a:xfrm rot="-5400000">
              <a:off x="3787244" y="2801721"/>
              <a:ext cx="6053670" cy="1254558"/>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CBA2118E-653D-AA93-EF37-DD6355989056}"/>
                </a:ext>
              </a:extLst>
            </p:cNvPr>
            <p:cNvSpPr>
              <a:spLocks/>
            </p:cNvSpPr>
            <p:nvPr/>
          </p:nvSpPr>
          <p:spPr bwMode="gray">
            <a:xfrm rot="-5677511">
              <a:off x="4698352" y="1826078"/>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 name="Freeform 5">
              <a:extLst>
                <a:ext uri="{FF2B5EF4-FFF2-40B4-BE49-F238E27FC236}">
                  <a16:creationId xmlns:a16="http://schemas.microsoft.com/office/drawing/2014/main" id="{38290DC3-FA86-6D31-AD53-8555C65B0F0D}"/>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5" name="Rectangle 14">
            <a:extLst>
              <a:ext uri="{FF2B5EF4-FFF2-40B4-BE49-F238E27FC236}">
                <a16:creationId xmlns:a16="http://schemas.microsoft.com/office/drawing/2014/main" id="{E2993A11-9B4A-8E02-19AE-112FD3C3512C}"/>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677645"/>
            <a:ext cx="4351025" cy="2283824"/>
          </a:xfrm>
        </p:spPr>
        <p:txBody>
          <a:bodyP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16" name="Date Placeholder 3">
            <a:extLst>
              <a:ext uri="{FF2B5EF4-FFF2-40B4-BE49-F238E27FC236}">
                <a16:creationId xmlns:a16="http://schemas.microsoft.com/office/drawing/2014/main" id="{E7BFD547-45F4-6E25-3C85-0A7B63544042}"/>
              </a:ext>
            </a:extLst>
          </p:cNvPr>
          <p:cNvSpPr>
            <a:spLocks noGrp="1"/>
          </p:cNvSpPr>
          <p:nvPr>
            <p:ph type="dt" sz="half" idx="10"/>
          </p:nvPr>
        </p:nvSpPr>
        <p:spPr/>
        <p:txBody>
          <a:bodyPr/>
          <a:lstStyle>
            <a:lvl1pPr>
              <a:defRPr/>
            </a:lvl1pPr>
          </a:lstStyle>
          <a:p>
            <a:pPr>
              <a:defRPr/>
            </a:pPr>
            <a:fld id="{754D31B6-105E-4AEB-ADC1-FA5F39E30A9D}" type="datetimeFigureOut">
              <a:rPr lang="en-GB"/>
              <a:pPr>
                <a:defRPr/>
              </a:pPr>
              <a:t>28/08/2022</a:t>
            </a:fld>
            <a:endParaRPr lang="en-GB"/>
          </a:p>
        </p:txBody>
      </p:sp>
      <p:sp>
        <p:nvSpPr>
          <p:cNvPr id="17" name="Footer Placeholder 4">
            <a:extLst>
              <a:ext uri="{FF2B5EF4-FFF2-40B4-BE49-F238E27FC236}">
                <a16:creationId xmlns:a16="http://schemas.microsoft.com/office/drawing/2014/main" id="{4C097ACE-167B-21B5-8444-D5D4F3164B3F}"/>
              </a:ext>
            </a:extLst>
          </p:cNvPr>
          <p:cNvSpPr>
            <a:spLocks noGrp="1"/>
          </p:cNvSpPr>
          <p:nvPr>
            <p:ph type="ftr" sz="quarter" idx="11"/>
          </p:nvPr>
        </p:nvSpPr>
        <p:spPr/>
        <p:txBody>
          <a:bodyPr/>
          <a:lstStyle>
            <a:lvl1pPr>
              <a:defRPr/>
            </a:lvl1pPr>
          </a:lstStyle>
          <a:p>
            <a:pPr>
              <a:defRPr/>
            </a:pPr>
            <a:endParaRPr lang="en-GB"/>
          </a:p>
        </p:txBody>
      </p:sp>
      <p:sp>
        <p:nvSpPr>
          <p:cNvPr id="18" name="Slide Number Placeholder 5">
            <a:extLst>
              <a:ext uri="{FF2B5EF4-FFF2-40B4-BE49-F238E27FC236}">
                <a16:creationId xmlns:a16="http://schemas.microsoft.com/office/drawing/2014/main" id="{C8255789-6F51-4D8C-8824-74E41AE0DD31}"/>
              </a:ext>
            </a:extLst>
          </p:cNvPr>
          <p:cNvSpPr>
            <a:spLocks noGrp="1"/>
          </p:cNvSpPr>
          <p:nvPr>
            <p:ph type="sldNum" sz="quarter" idx="12"/>
          </p:nvPr>
        </p:nvSpPr>
        <p:spPr/>
        <p:txBody>
          <a:bodyPr/>
          <a:lstStyle>
            <a:lvl1pPr>
              <a:defRPr/>
            </a:lvl1pPr>
          </a:lstStyle>
          <a:p>
            <a:pPr>
              <a:defRPr/>
            </a:pPr>
            <a:fld id="{A99333D9-308A-4678-A2B8-0FE1061DA9CB}" type="slidenum">
              <a:rPr lang="en-GB"/>
              <a:pPr>
                <a:defRPr/>
              </a:pPr>
              <a:t>‹#›</a:t>
            </a:fld>
            <a:endParaRPr lang="en-GB"/>
          </a:p>
        </p:txBody>
      </p:sp>
    </p:spTree>
    <p:extLst>
      <p:ext uri="{BB962C8B-B14F-4D97-AF65-F5344CB8AC3E}">
        <p14:creationId xmlns:p14="http://schemas.microsoft.com/office/powerpoint/2010/main" val="687820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3">
            <a:extLst>
              <a:ext uri="{FF2B5EF4-FFF2-40B4-BE49-F238E27FC236}">
                <a16:creationId xmlns:a16="http://schemas.microsoft.com/office/drawing/2014/main" id="{002C736D-5F38-0618-202A-80EA673958F6}"/>
              </a:ext>
            </a:extLst>
          </p:cNvPr>
          <p:cNvSpPr>
            <a:spLocks noGrp="1"/>
          </p:cNvSpPr>
          <p:nvPr>
            <p:ph type="dt" sz="half" idx="10"/>
          </p:nvPr>
        </p:nvSpPr>
        <p:spPr/>
        <p:txBody>
          <a:bodyPr/>
          <a:lstStyle>
            <a:lvl1pPr>
              <a:defRPr/>
            </a:lvl1pPr>
          </a:lstStyle>
          <a:p>
            <a:pPr>
              <a:defRPr/>
            </a:pPr>
            <a:fld id="{F043BA3D-660D-4999-ACC1-DC1AC1DCA687}" type="datetimeFigureOut">
              <a:rPr lang="en-GB"/>
              <a:pPr>
                <a:defRPr/>
              </a:pPr>
              <a:t>28/08/2022</a:t>
            </a:fld>
            <a:endParaRPr lang="en-GB"/>
          </a:p>
        </p:txBody>
      </p:sp>
      <p:sp>
        <p:nvSpPr>
          <p:cNvPr id="6" name="Footer Placeholder 4">
            <a:extLst>
              <a:ext uri="{FF2B5EF4-FFF2-40B4-BE49-F238E27FC236}">
                <a16:creationId xmlns:a16="http://schemas.microsoft.com/office/drawing/2014/main" id="{BEAA082C-465A-7782-3467-245EC748B37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1EEFF71E-08CE-F92C-FF4F-46601443253D}"/>
              </a:ext>
            </a:extLst>
          </p:cNvPr>
          <p:cNvSpPr>
            <a:spLocks noGrp="1"/>
          </p:cNvSpPr>
          <p:nvPr>
            <p:ph type="sldNum" sz="quarter" idx="12"/>
          </p:nvPr>
        </p:nvSpPr>
        <p:spPr/>
        <p:txBody>
          <a:bodyPr/>
          <a:lstStyle>
            <a:lvl1pPr>
              <a:defRPr/>
            </a:lvl1pPr>
          </a:lstStyle>
          <a:p>
            <a:pPr>
              <a:defRPr/>
            </a:pPr>
            <a:fld id="{D1549EF6-8AA4-457B-8D26-EFB00F914C61}" type="slidenum">
              <a:rPr lang="en-GB"/>
              <a:pPr>
                <a:defRPr/>
              </a:pPr>
              <a:t>‹#›</a:t>
            </a:fld>
            <a:endParaRPr lang="en-GB"/>
          </a:p>
        </p:txBody>
      </p:sp>
    </p:spTree>
    <p:extLst>
      <p:ext uri="{BB962C8B-B14F-4D97-AF65-F5344CB8AC3E}">
        <p14:creationId xmlns:p14="http://schemas.microsoft.com/office/powerpoint/2010/main" val="2666541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a:extLst>
              <a:ext uri="{FF2B5EF4-FFF2-40B4-BE49-F238E27FC236}">
                <a16:creationId xmlns:a16="http://schemas.microsoft.com/office/drawing/2014/main" id="{5768785A-22AD-6FA1-B931-162029C1BD97}"/>
              </a:ext>
            </a:extLst>
          </p:cNvPr>
          <p:cNvSpPr>
            <a:spLocks noGrp="1"/>
          </p:cNvSpPr>
          <p:nvPr>
            <p:ph type="dt" sz="half" idx="10"/>
          </p:nvPr>
        </p:nvSpPr>
        <p:spPr/>
        <p:txBody>
          <a:bodyPr/>
          <a:lstStyle>
            <a:lvl1pPr>
              <a:defRPr/>
            </a:lvl1pPr>
          </a:lstStyle>
          <a:p>
            <a:pPr>
              <a:defRPr/>
            </a:pPr>
            <a:fld id="{5A29CD91-B8A8-4A61-B36D-BBFD175F1BDD}" type="datetimeFigureOut">
              <a:rPr lang="en-GB"/>
              <a:pPr>
                <a:defRPr/>
              </a:pPr>
              <a:t>28/08/2022</a:t>
            </a:fld>
            <a:endParaRPr lang="en-GB"/>
          </a:p>
        </p:txBody>
      </p:sp>
      <p:sp>
        <p:nvSpPr>
          <p:cNvPr id="8" name="Footer Placeholder 4">
            <a:extLst>
              <a:ext uri="{FF2B5EF4-FFF2-40B4-BE49-F238E27FC236}">
                <a16:creationId xmlns:a16="http://schemas.microsoft.com/office/drawing/2014/main" id="{4AEBE490-0EB6-5CBC-D57A-DB1B136CDD67}"/>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C0F8EBBA-7B1D-DFB1-5980-2514A4CC1111}"/>
              </a:ext>
            </a:extLst>
          </p:cNvPr>
          <p:cNvSpPr>
            <a:spLocks noGrp="1"/>
          </p:cNvSpPr>
          <p:nvPr>
            <p:ph type="sldNum" sz="quarter" idx="12"/>
          </p:nvPr>
        </p:nvSpPr>
        <p:spPr/>
        <p:txBody>
          <a:bodyPr/>
          <a:lstStyle>
            <a:lvl1pPr>
              <a:defRPr/>
            </a:lvl1pPr>
          </a:lstStyle>
          <a:p>
            <a:pPr>
              <a:defRPr/>
            </a:pPr>
            <a:fld id="{8FACFB25-EDD0-4909-BF05-F9640E62D347}" type="slidenum">
              <a:rPr lang="en-GB"/>
              <a:pPr>
                <a:defRPr/>
              </a:pPr>
              <a:t>‹#›</a:t>
            </a:fld>
            <a:endParaRPr lang="en-GB"/>
          </a:p>
        </p:txBody>
      </p:sp>
    </p:spTree>
    <p:extLst>
      <p:ext uri="{BB962C8B-B14F-4D97-AF65-F5344CB8AC3E}">
        <p14:creationId xmlns:p14="http://schemas.microsoft.com/office/powerpoint/2010/main" val="2253585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2" name="Date Placeholder 3">
            <a:extLst>
              <a:ext uri="{FF2B5EF4-FFF2-40B4-BE49-F238E27FC236}">
                <a16:creationId xmlns:a16="http://schemas.microsoft.com/office/drawing/2014/main" id="{E22870E5-D9F8-B299-817F-DC56F239D573}"/>
              </a:ext>
            </a:extLst>
          </p:cNvPr>
          <p:cNvSpPr>
            <a:spLocks noGrp="1"/>
          </p:cNvSpPr>
          <p:nvPr>
            <p:ph type="dt" sz="half" idx="10"/>
          </p:nvPr>
        </p:nvSpPr>
        <p:spPr/>
        <p:txBody>
          <a:bodyPr/>
          <a:lstStyle>
            <a:lvl1pPr>
              <a:defRPr/>
            </a:lvl1pPr>
          </a:lstStyle>
          <a:p>
            <a:pPr>
              <a:defRPr/>
            </a:pPr>
            <a:fld id="{C6E94A5C-88BF-4F74-BDE3-852FD0386EC5}" type="datetimeFigureOut">
              <a:rPr lang="en-GB"/>
              <a:pPr>
                <a:defRPr/>
              </a:pPr>
              <a:t>28/08/2022</a:t>
            </a:fld>
            <a:endParaRPr lang="en-GB"/>
          </a:p>
        </p:txBody>
      </p:sp>
      <p:sp>
        <p:nvSpPr>
          <p:cNvPr id="3" name="Footer Placeholder 4">
            <a:extLst>
              <a:ext uri="{FF2B5EF4-FFF2-40B4-BE49-F238E27FC236}">
                <a16:creationId xmlns:a16="http://schemas.microsoft.com/office/drawing/2014/main" id="{DC54F067-EFB9-424D-6085-77B99A9CBF0E}"/>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B3096E40-D52B-B435-8F29-BB405D0905CF}"/>
              </a:ext>
            </a:extLst>
          </p:cNvPr>
          <p:cNvSpPr>
            <a:spLocks noGrp="1"/>
          </p:cNvSpPr>
          <p:nvPr>
            <p:ph type="sldNum" sz="quarter" idx="12"/>
          </p:nvPr>
        </p:nvSpPr>
        <p:spPr/>
        <p:txBody>
          <a:bodyPr/>
          <a:lstStyle>
            <a:lvl1pPr>
              <a:defRPr/>
            </a:lvl1pPr>
          </a:lstStyle>
          <a:p>
            <a:pPr>
              <a:defRPr/>
            </a:pPr>
            <a:fld id="{3521158B-7852-4350-AD9D-F63790F7F866}" type="slidenum">
              <a:rPr lang="en-GB"/>
              <a:pPr>
                <a:defRPr/>
              </a:pPr>
              <a:t>‹#›</a:t>
            </a:fld>
            <a:endParaRPr lang="en-GB"/>
          </a:p>
        </p:txBody>
      </p:sp>
    </p:spTree>
    <p:extLst>
      <p:ext uri="{BB962C8B-B14F-4D97-AF65-F5344CB8AC3E}">
        <p14:creationId xmlns:p14="http://schemas.microsoft.com/office/powerpoint/2010/main" val="945553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3F8178-D1CD-6D3E-3D18-ECB17C4C9425}"/>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Date Placeholder 1">
            <a:extLst>
              <a:ext uri="{FF2B5EF4-FFF2-40B4-BE49-F238E27FC236}">
                <a16:creationId xmlns:a16="http://schemas.microsoft.com/office/drawing/2014/main" id="{DB747B77-F666-6E00-C60E-ECC9BFACFED6}"/>
              </a:ext>
            </a:extLst>
          </p:cNvPr>
          <p:cNvSpPr>
            <a:spLocks noGrp="1"/>
          </p:cNvSpPr>
          <p:nvPr>
            <p:ph type="dt" sz="half" idx="10"/>
          </p:nvPr>
        </p:nvSpPr>
        <p:spPr/>
        <p:txBody>
          <a:bodyPr/>
          <a:lstStyle>
            <a:lvl1pPr>
              <a:defRPr/>
            </a:lvl1pPr>
          </a:lstStyle>
          <a:p>
            <a:pPr>
              <a:defRPr/>
            </a:pPr>
            <a:fld id="{49A0BBF9-3902-4A82-9EDD-DD535C500563}" type="datetimeFigureOut">
              <a:rPr lang="en-GB"/>
              <a:pPr>
                <a:defRPr/>
              </a:pPr>
              <a:t>28/08/2022</a:t>
            </a:fld>
            <a:endParaRPr lang="en-GB"/>
          </a:p>
        </p:txBody>
      </p:sp>
      <p:sp>
        <p:nvSpPr>
          <p:cNvPr id="4" name="Footer Placeholder 2">
            <a:extLst>
              <a:ext uri="{FF2B5EF4-FFF2-40B4-BE49-F238E27FC236}">
                <a16:creationId xmlns:a16="http://schemas.microsoft.com/office/drawing/2014/main" id="{B8303151-939A-6DC8-66BA-EA9A9E2EAFD3}"/>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3">
            <a:extLst>
              <a:ext uri="{FF2B5EF4-FFF2-40B4-BE49-F238E27FC236}">
                <a16:creationId xmlns:a16="http://schemas.microsoft.com/office/drawing/2014/main" id="{0930C4B0-6DB6-37E2-A884-72E18275EA48}"/>
              </a:ext>
            </a:extLst>
          </p:cNvPr>
          <p:cNvSpPr>
            <a:spLocks noGrp="1"/>
          </p:cNvSpPr>
          <p:nvPr>
            <p:ph type="sldNum" sz="quarter" idx="12"/>
          </p:nvPr>
        </p:nvSpPr>
        <p:spPr/>
        <p:txBody>
          <a:bodyPr/>
          <a:lstStyle>
            <a:lvl1pPr>
              <a:defRPr/>
            </a:lvl1pPr>
          </a:lstStyle>
          <a:p>
            <a:pPr>
              <a:defRPr/>
            </a:pPr>
            <a:fld id="{F65731E6-B138-4F06-AFC5-7BA27605F824}" type="slidenum">
              <a:rPr lang="en-GB"/>
              <a:pPr>
                <a:defRPr/>
              </a:pPr>
              <a:t>‹#›</a:t>
            </a:fld>
            <a:endParaRPr lang="en-GB"/>
          </a:p>
        </p:txBody>
      </p:sp>
    </p:spTree>
    <p:extLst>
      <p:ext uri="{BB962C8B-B14F-4D97-AF65-F5344CB8AC3E}">
        <p14:creationId xmlns:p14="http://schemas.microsoft.com/office/powerpoint/2010/main" val="152377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C958D7-A476-4FE3-2000-261EFF3F397F}"/>
              </a:ext>
            </a:extLst>
          </p:cNvPr>
          <p:cNvSpPr>
            <a:spLocks noGrp="1"/>
          </p:cNvSpPr>
          <p:nvPr>
            <p:ph type="dt" sz="half" idx="10"/>
          </p:nvPr>
        </p:nvSpPr>
        <p:spPr/>
        <p:txBody>
          <a:bodyPr/>
          <a:lstStyle>
            <a:lvl1pPr>
              <a:defRPr/>
            </a:lvl1pPr>
          </a:lstStyle>
          <a:p>
            <a:pPr>
              <a:defRPr/>
            </a:pPr>
            <a:fld id="{2E9FDFA1-D1BF-45FC-93C3-B2C47937FBAB}" type="datetimeFigureOut">
              <a:rPr lang="en-GB"/>
              <a:pPr>
                <a:defRPr/>
              </a:pPr>
              <a:t>28/08/2022</a:t>
            </a:fld>
            <a:endParaRPr lang="en-GB"/>
          </a:p>
        </p:txBody>
      </p:sp>
      <p:sp>
        <p:nvSpPr>
          <p:cNvPr id="5" name="Footer Placeholder 4">
            <a:extLst>
              <a:ext uri="{FF2B5EF4-FFF2-40B4-BE49-F238E27FC236}">
                <a16:creationId xmlns:a16="http://schemas.microsoft.com/office/drawing/2014/main" id="{19CA1F1A-4A71-4F88-99D8-1BCB1BE2F7B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2857003-995B-AA4C-6999-3F096AA5DDCD}"/>
              </a:ext>
            </a:extLst>
          </p:cNvPr>
          <p:cNvSpPr>
            <a:spLocks noGrp="1"/>
          </p:cNvSpPr>
          <p:nvPr>
            <p:ph type="sldNum" sz="quarter" idx="12"/>
          </p:nvPr>
        </p:nvSpPr>
        <p:spPr/>
        <p:txBody>
          <a:bodyPr/>
          <a:lstStyle>
            <a:lvl1pPr>
              <a:defRPr/>
            </a:lvl1pPr>
          </a:lstStyle>
          <a:p>
            <a:pPr>
              <a:defRPr/>
            </a:pPr>
            <a:fld id="{965282E9-E949-4F8F-A2DB-2C89BBB55A69}" type="slidenum">
              <a:rPr lang="en-GB"/>
              <a:pPr>
                <a:defRPr/>
              </a:pPr>
              <a:t>‹#›</a:t>
            </a:fld>
            <a:endParaRPr lang="en-GB"/>
          </a:p>
        </p:txBody>
      </p:sp>
    </p:spTree>
    <p:extLst>
      <p:ext uri="{BB962C8B-B14F-4D97-AF65-F5344CB8AC3E}">
        <p14:creationId xmlns:p14="http://schemas.microsoft.com/office/powerpoint/2010/main" val="31178790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276B6BCD-F8F8-AA1E-4033-65EE1B43DDD9}"/>
              </a:ext>
            </a:extLst>
          </p:cNvPr>
          <p:cNvGrpSpPr>
            <a:grpSpLocks/>
          </p:cNvGrpSpPr>
          <p:nvPr/>
        </p:nvGrpSpPr>
        <p:grpSpPr bwMode="auto">
          <a:xfrm>
            <a:off x="0" y="0"/>
            <a:ext cx="12192000" cy="6858000"/>
            <a:chOff x="0" y="0"/>
            <a:chExt cx="12192000" cy="6858000"/>
          </a:xfrm>
        </p:grpSpPr>
        <p:sp>
          <p:nvSpPr>
            <p:cNvPr id="6" name="Rectangle 5">
              <a:extLst>
                <a:ext uri="{FF2B5EF4-FFF2-40B4-BE49-F238E27FC236}">
                  <a16:creationId xmlns:a16="http://schemas.microsoft.com/office/drawing/2014/main" id="{F5A350E6-3A78-4EE2-AC20-85E6117B53DE}"/>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id="{EE3284F3-3244-6CE3-B0AD-14B7FC104CE3}"/>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70E64770-EB2E-F4B8-856F-E7AD91E62902}"/>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D98AFD91-4D61-E7C9-3066-6FBE9C12DAF9}"/>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5BB41DB7-F427-8112-D4BD-73D6DC98072B}"/>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233B518B-3DE2-28A2-B945-0A1110E262F0}"/>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5C2A25CA-6A49-7EAD-1A62-0AAF80DB5D88}"/>
                </a:ext>
              </a:extLst>
            </p:cNvPr>
            <p:cNvSpPr/>
            <p:nvPr/>
          </p:nvSpPr>
          <p:spPr bwMode="gray">
            <a:xfrm>
              <a:off x="5713413" y="401638"/>
              <a:ext cx="6054725"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id="{4CC8603B-598D-4016-6B5D-C0683B4A2239}"/>
                </a:ext>
              </a:extLst>
            </p:cNvPr>
            <p:cNvSpPr>
              <a:spLocks/>
            </p:cNvSpPr>
            <p:nvPr/>
          </p:nvSpPr>
          <p:spPr bwMode="gray">
            <a:xfrm rot="-5677511">
              <a:off x="3140485" y="1826078"/>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 name="Freeform 5">
              <a:extLst>
                <a:ext uri="{FF2B5EF4-FFF2-40B4-BE49-F238E27FC236}">
                  <a16:creationId xmlns:a16="http://schemas.microsoft.com/office/drawing/2014/main" id="{775E3F0E-9130-6A0E-B3E1-F535B62A695A}"/>
                </a:ext>
              </a:extLst>
            </p:cNvPr>
            <p:cNvSpPr>
              <a:spLocks/>
            </p:cNvSpPr>
            <p:nvPr/>
          </p:nvSpPr>
          <p:spPr bwMode="gray">
            <a:xfrm rot="-5400000">
              <a:off x="2229377" y="2801721"/>
              <a:ext cx="6053670" cy="1254558"/>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 name="Freeform 5">
              <a:extLst>
                <a:ext uri="{FF2B5EF4-FFF2-40B4-BE49-F238E27FC236}">
                  <a16:creationId xmlns:a16="http://schemas.microsoft.com/office/drawing/2014/main" id="{AA2B9A12-FD89-9BDA-470A-E1944856353A}"/>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6" name="Rectangle 15">
            <a:extLst>
              <a:ext uri="{FF2B5EF4-FFF2-40B4-BE49-F238E27FC236}">
                <a16:creationId xmlns:a16="http://schemas.microsoft.com/office/drawing/2014/main" id="{70D33A24-AD05-6029-5952-A3AA5FCD6FDD}"/>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7" name="Date Placeholder 4">
            <a:extLst>
              <a:ext uri="{FF2B5EF4-FFF2-40B4-BE49-F238E27FC236}">
                <a16:creationId xmlns:a16="http://schemas.microsoft.com/office/drawing/2014/main" id="{1E3B3111-B4CC-55CA-BF3F-52EBF8374AA5}"/>
              </a:ext>
            </a:extLst>
          </p:cNvPr>
          <p:cNvSpPr>
            <a:spLocks noGrp="1"/>
          </p:cNvSpPr>
          <p:nvPr>
            <p:ph type="dt" sz="half" idx="10"/>
          </p:nvPr>
        </p:nvSpPr>
        <p:spPr/>
        <p:txBody>
          <a:bodyPr/>
          <a:lstStyle>
            <a:lvl1pPr>
              <a:defRPr/>
            </a:lvl1pPr>
          </a:lstStyle>
          <a:p>
            <a:pPr>
              <a:defRPr/>
            </a:pPr>
            <a:fld id="{21004E9E-5E51-4668-BCDF-B3E604F9CDDE}" type="datetimeFigureOut">
              <a:rPr lang="en-GB"/>
              <a:pPr>
                <a:defRPr/>
              </a:pPr>
              <a:t>28/08/2022</a:t>
            </a:fld>
            <a:endParaRPr lang="en-GB"/>
          </a:p>
        </p:txBody>
      </p:sp>
      <p:sp>
        <p:nvSpPr>
          <p:cNvPr id="18" name="Footer Placeholder 5">
            <a:extLst>
              <a:ext uri="{FF2B5EF4-FFF2-40B4-BE49-F238E27FC236}">
                <a16:creationId xmlns:a16="http://schemas.microsoft.com/office/drawing/2014/main" id="{16CCD6F4-3DD4-F82E-0C90-8BDC73F99D7A}"/>
              </a:ext>
            </a:extLst>
          </p:cNvPr>
          <p:cNvSpPr>
            <a:spLocks noGrp="1"/>
          </p:cNvSpPr>
          <p:nvPr>
            <p:ph type="ftr" sz="quarter" idx="11"/>
          </p:nvPr>
        </p:nvSpPr>
        <p:spPr/>
        <p:txBody>
          <a:bodyPr/>
          <a:lstStyle>
            <a:lvl1pPr>
              <a:defRPr/>
            </a:lvl1pPr>
          </a:lstStyle>
          <a:p>
            <a:pPr>
              <a:defRPr/>
            </a:pPr>
            <a:endParaRPr lang="en-GB"/>
          </a:p>
        </p:txBody>
      </p:sp>
      <p:sp>
        <p:nvSpPr>
          <p:cNvPr id="19" name="Slide Number Placeholder 6">
            <a:extLst>
              <a:ext uri="{FF2B5EF4-FFF2-40B4-BE49-F238E27FC236}">
                <a16:creationId xmlns:a16="http://schemas.microsoft.com/office/drawing/2014/main" id="{D86B5C8D-2B20-20D7-CC67-4B8C2230A4ED}"/>
              </a:ext>
            </a:extLst>
          </p:cNvPr>
          <p:cNvSpPr>
            <a:spLocks noGrp="1"/>
          </p:cNvSpPr>
          <p:nvPr>
            <p:ph type="sldNum" sz="quarter" idx="12"/>
          </p:nvPr>
        </p:nvSpPr>
        <p:spPr/>
        <p:txBody>
          <a:bodyPr/>
          <a:lstStyle>
            <a:lvl1pPr>
              <a:defRPr/>
            </a:lvl1pPr>
          </a:lstStyle>
          <a:p>
            <a:pPr>
              <a:defRPr/>
            </a:pPr>
            <a:fld id="{26E44DCD-2764-4793-90B2-109A9977F886}" type="slidenum">
              <a:rPr lang="en-GB"/>
              <a:pPr>
                <a:defRPr/>
              </a:pPr>
              <a:t>‹#›</a:t>
            </a:fld>
            <a:endParaRPr lang="en-GB"/>
          </a:p>
        </p:txBody>
      </p:sp>
    </p:spTree>
    <p:extLst>
      <p:ext uri="{BB962C8B-B14F-4D97-AF65-F5344CB8AC3E}">
        <p14:creationId xmlns:p14="http://schemas.microsoft.com/office/powerpoint/2010/main" val="3752270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1F8B62E3-FE2B-3D25-A18D-7FE6A253F65F}"/>
              </a:ext>
            </a:extLst>
          </p:cNvPr>
          <p:cNvGrpSpPr>
            <a:grpSpLocks/>
          </p:cNvGrpSpPr>
          <p:nvPr/>
        </p:nvGrpSpPr>
        <p:grpSpPr bwMode="auto">
          <a:xfrm>
            <a:off x="0" y="0"/>
            <a:ext cx="12192000" cy="6858000"/>
            <a:chOff x="0" y="0"/>
            <a:chExt cx="12192000" cy="6858000"/>
          </a:xfrm>
        </p:grpSpPr>
        <p:sp>
          <p:nvSpPr>
            <p:cNvPr id="6" name="Rectangle 5">
              <a:extLst>
                <a:ext uri="{FF2B5EF4-FFF2-40B4-BE49-F238E27FC236}">
                  <a16:creationId xmlns:a16="http://schemas.microsoft.com/office/drawing/2014/main" id="{468E26FA-3F33-0EF3-94FB-23CF38708EAC}"/>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id="{55477A45-CB4F-63EE-5ABB-3E67863C236F}"/>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D897E885-B4FB-AECE-9AC4-93F6A9F2068F}"/>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D1B10722-1E0B-B410-D74D-2DD56662CA6F}"/>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7244F301-D3C0-6C9D-A680-7D8BC87C9117}"/>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2AD0B718-CA49-18DA-D283-B28EEBA0F596}"/>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C3E374C-4A40-1FB6-9005-62E34495B791}"/>
                </a:ext>
              </a:extLst>
            </p:cNvPr>
            <p:cNvSpPr/>
            <p:nvPr/>
          </p:nvSpPr>
          <p:spPr bwMode="gray">
            <a:xfrm>
              <a:off x="6172200" y="401638"/>
              <a:ext cx="5595938"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id="{0A19DA5B-24AA-BC2C-3878-2FB50A1FAC6D}"/>
                </a:ext>
              </a:extLst>
            </p:cNvPr>
            <p:cNvSpPr>
              <a:spLocks/>
            </p:cNvSpPr>
            <p:nvPr/>
          </p:nvSpPr>
          <p:spPr bwMode="gray">
            <a:xfrm rot="-5677511">
              <a:off x="4203594" y="1826078"/>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 name="Freeform 5">
              <a:extLst>
                <a:ext uri="{FF2B5EF4-FFF2-40B4-BE49-F238E27FC236}">
                  <a16:creationId xmlns:a16="http://schemas.microsoft.com/office/drawing/2014/main" id="{F0E448A6-4108-C3EC-6D1A-ADC1A65E0222}"/>
                </a:ext>
              </a:extLst>
            </p:cNvPr>
            <p:cNvSpPr>
              <a:spLocks/>
            </p:cNvSpPr>
            <p:nvPr/>
          </p:nvSpPr>
          <p:spPr bwMode="gray">
            <a:xfrm rot="-5400000">
              <a:off x="3295432" y="2801721"/>
              <a:ext cx="6053670" cy="1254558"/>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 name="Freeform 5">
              <a:extLst>
                <a:ext uri="{FF2B5EF4-FFF2-40B4-BE49-F238E27FC236}">
                  <a16:creationId xmlns:a16="http://schemas.microsoft.com/office/drawing/2014/main" id="{48E5FCF7-8D5C-255A-42C9-D2A9866681DF}"/>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6" name="Rectangle 15">
            <a:extLst>
              <a:ext uri="{FF2B5EF4-FFF2-40B4-BE49-F238E27FC236}">
                <a16:creationId xmlns:a16="http://schemas.microsoft.com/office/drawing/2014/main" id="{F133D78D-5981-4830-323D-CC6D450AB449}"/>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noProof="0"/>
              <a:t>Click icon to add picture</a:t>
            </a:r>
            <a:endParaRPr lang="en-US" noProof="0"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7" name="Date Placeholder 4">
            <a:extLst>
              <a:ext uri="{FF2B5EF4-FFF2-40B4-BE49-F238E27FC236}">
                <a16:creationId xmlns:a16="http://schemas.microsoft.com/office/drawing/2014/main" id="{FEE0313D-E784-8B41-AAF3-B464F13ACF09}"/>
              </a:ext>
            </a:extLst>
          </p:cNvPr>
          <p:cNvSpPr>
            <a:spLocks noGrp="1"/>
          </p:cNvSpPr>
          <p:nvPr>
            <p:ph type="dt" sz="half" idx="10"/>
          </p:nvPr>
        </p:nvSpPr>
        <p:spPr/>
        <p:txBody>
          <a:bodyPr/>
          <a:lstStyle>
            <a:lvl1pPr>
              <a:defRPr/>
            </a:lvl1pPr>
          </a:lstStyle>
          <a:p>
            <a:pPr>
              <a:defRPr/>
            </a:pPr>
            <a:fld id="{586B1FA6-52FB-43B1-A27E-851DB47D43E6}" type="datetimeFigureOut">
              <a:rPr lang="en-GB"/>
              <a:pPr>
                <a:defRPr/>
              </a:pPr>
              <a:t>28/08/2022</a:t>
            </a:fld>
            <a:endParaRPr lang="en-GB"/>
          </a:p>
        </p:txBody>
      </p:sp>
      <p:sp>
        <p:nvSpPr>
          <p:cNvPr id="18" name="Footer Placeholder 5">
            <a:extLst>
              <a:ext uri="{FF2B5EF4-FFF2-40B4-BE49-F238E27FC236}">
                <a16:creationId xmlns:a16="http://schemas.microsoft.com/office/drawing/2014/main" id="{49C0E4CC-B3A9-9BF8-AD9E-4CDD4A561EE4}"/>
              </a:ext>
            </a:extLst>
          </p:cNvPr>
          <p:cNvSpPr>
            <a:spLocks noGrp="1"/>
          </p:cNvSpPr>
          <p:nvPr>
            <p:ph type="ftr" sz="quarter" idx="11"/>
          </p:nvPr>
        </p:nvSpPr>
        <p:spPr/>
        <p:txBody>
          <a:bodyPr/>
          <a:lstStyle>
            <a:lvl1pPr>
              <a:defRPr/>
            </a:lvl1pPr>
          </a:lstStyle>
          <a:p>
            <a:pPr>
              <a:defRPr/>
            </a:pPr>
            <a:endParaRPr lang="en-GB"/>
          </a:p>
        </p:txBody>
      </p:sp>
      <p:sp>
        <p:nvSpPr>
          <p:cNvPr id="19" name="Slide Number Placeholder 6">
            <a:extLst>
              <a:ext uri="{FF2B5EF4-FFF2-40B4-BE49-F238E27FC236}">
                <a16:creationId xmlns:a16="http://schemas.microsoft.com/office/drawing/2014/main" id="{F813BB45-2372-0549-3276-E5DFB4A8EBA0}"/>
              </a:ext>
            </a:extLst>
          </p:cNvPr>
          <p:cNvSpPr>
            <a:spLocks noGrp="1"/>
          </p:cNvSpPr>
          <p:nvPr>
            <p:ph type="sldNum" sz="quarter" idx="12"/>
          </p:nvPr>
        </p:nvSpPr>
        <p:spPr/>
        <p:txBody>
          <a:bodyPr/>
          <a:lstStyle>
            <a:lvl1pPr>
              <a:defRPr/>
            </a:lvl1pPr>
          </a:lstStyle>
          <a:p>
            <a:pPr>
              <a:defRPr/>
            </a:pPr>
            <a:fld id="{8592E7AB-1318-4418-BCFF-863ACD32DF0B}" type="slidenum">
              <a:rPr lang="en-GB"/>
              <a:pPr>
                <a:defRPr/>
              </a:pPr>
              <a:t>‹#›</a:t>
            </a:fld>
            <a:endParaRPr lang="en-GB"/>
          </a:p>
        </p:txBody>
      </p:sp>
    </p:spTree>
    <p:extLst>
      <p:ext uri="{BB962C8B-B14F-4D97-AF65-F5344CB8AC3E}">
        <p14:creationId xmlns:p14="http://schemas.microsoft.com/office/powerpoint/2010/main" val="756635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B2A9EAEA-6F1A-90CA-59F0-8A6607D67F37}"/>
              </a:ext>
            </a:extLst>
          </p:cNvPr>
          <p:cNvGrpSpPr>
            <a:grpSpLocks/>
          </p:cNvGrpSpPr>
          <p:nvPr/>
        </p:nvGrpSpPr>
        <p:grpSpPr bwMode="auto">
          <a:xfrm>
            <a:off x="0" y="0"/>
            <a:ext cx="12192000" cy="6858000"/>
            <a:chOff x="0" y="0"/>
            <a:chExt cx="12192000" cy="6858000"/>
          </a:xfrm>
        </p:grpSpPr>
        <p:sp>
          <p:nvSpPr>
            <p:cNvPr id="6" name="Rectangle 5">
              <a:extLst>
                <a:ext uri="{FF2B5EF4-FFF2-40B4-BE49-F238E27FC236}">
                  <a16:creationId xmlns:a16="http://schemas.microsoft.com/office/drawing/2014/main" id="{51B425CB-9176-7C95-D68C-FBF975FC85ED}"/>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id="{3F4936FA-0340-5ACA-1407-189FB4C2EBDD}"/>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A11F7C90-598C-D17B-5779-951379F6CE0E}"/>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53A43A58-D16D-A880-887A-15540D9C1D59}"/>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D3D73F34-2662-C326-FA58-6DF22FACA359}"/>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1077F857-7602-7CD9-DD16-A5BF378031C5}"/>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id="{9304DE3D-5A91-0D5D-FDA4-9B65D4860FEE}"/>
                </a:ext>
              </a:extLst>
            </p:cNvPr>
            <p:cNvSpPr>
              <a:spLocks/>
            </p:cNvSpPr>
            <p:nvPr/>
          </p:nvSpPr>
          <p:spPr bwMode="gray">
            <a:xfrm rot="10371525">
              <a:off x="263767" y="4438254"/>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D72A4CF3-F03B-ACD9-5905-2FD9626F54FD}"/>
                </a:ext>
              </a:extLst>
            </p:cNvPr>
            <p:cNvSpPr>
              <a:spLocks/>
            </p:cNvSpPr>
            <p:nvPr/>
          </p:nvSpPr>
          <p:spPr bwMode="gray">
            <a:xfrm rot="10800000">
              <a:off x="459506" y="321130"/>
              <a:ext cx="11277600" cy="4533900"/>
            </a:xfrm>
            <a:custGeom>
              <a:avLst/>
              <a:gdLst>
                <a:gd name="T0" fmla="*/ 0 w 7104"/>
                <a:gd name="T1" fmla="*/ 0 h 2856"/>
                <a:gd name="T2" fmla="*/ 0 w 7104"/>
                <a:gd name="T3" fmla="*/ 2856 h 2856"/>
                <a:gd name="T4" fmla="*/ 7104 w 7104"/>
                <a:gd name="T5" fmla="*/ 2856 h 2856"/>
                <a:gd name="T6" fmla="*/ 7104 w 7104"/>
                <a:gd name="T7" fmla="*/ 1 h 2856"/>
                <a:gd name="T8" fmla="*/ 7104 w 7104"/>
                <a:gd name="T9" fmla="*/ 1 h 2856"/>
                <a:gd name="T10" fmla="*/ 6943 w 7104"/>
                <a:gd name="T11" fmla="*/ 26 h 2856"/>
                <a:gd name="T12" fmla="*/ 6782 w 7104"/>
                <a:gd name="T13" fmla="*/ 50 h 2856"/>
                <a:gd name="T14" fmla="*/ 6621 w 7104"/>
                <a:gd name="T15" fmla="*/ 73 h 2856"/>
                <a:gd name="T16" fmla="*/ 6459 w 7104"/>
                <a:gd name="T17" fmla="*/ 93 h 2856"/>
                <a:gd name="T18" fmla="*/ 6298 w 7104"/>
                <a:gd name="T19" fmla="*/ 113 h 2856"/>
                <a:gd name="T20" fmla="*/ 6136 w 7104"/>
                <a:gd name="T21" fmla="*/ 132 h 2856"/>
                <a:gd name="T22" fmla="*/ 5976 w 7104"/>
                <a:gd name="T23" fmla="*/ 148 h 2856"/>
                <a:gd name="T24" fmla="*/ 5814 w 7104"/>
                <a:gd name="T25" fmla="*/ 163 h 2856"/>
                <a:gd name="T26" fmla="*/ 5653 w 7104"/>
                <a:gd name="T27" fmla="*/ 177 h 2856"/>
                <a:gd name="T28" fmla="*/ 5494 w 7104"/>
                <a:gd name="T29" fmla="*/ 189 h 2856"/>
                <a:gd name="T30" fmla="*/ 5334 w 7104"/>
                <a:gd name="T31" fmla="*/ 201 h 2856"/>
                <a:gd name="T32" fmla="*/ 5175 w 7104"/>
                <a:gd name="T33" fmla="*/ 211 h 2856"/>
                <a:gd name="T34" fmla="*/ 5017 w 7104"/>
                <a:gd name="T35" fmla="*/ 219 h 2856"/>
                <a:gd name="T36" fmla="*/ 4859 w 7104"/>
                <a:gd name="T37" fmla="*/ 227 h 2856"/>
                <a:gd name="T38" fmla="*/ 4703 w 7104"/>
                <a:gd name="T39" fmla="*/ 234 h 2856"/>
                <a:gd name="T40" fmla="*/ 4548 w 7104"/>
                <a:gd name="T41" fmla="*/ 239 h 2856"/>
                <a:gd name="T42" fmla="*/ 4393 w 7104"/>
                <a:gd name="T43" fmla="*/ 243 h 2856"/>
                <a:gd name="T44" fmla="*/ 4240 w 7104"/>
                <a:gd name="T45" fmla="*/ 247 h 2856"/>
                <a:gd name="T46" fmla="*/ 4088 w 7104"/>
                <a:gd name="T47" fmla="*/ 249 h 2856"/>
                <a:gd name="T48" fmla="*/ 3937 w 7104"/>
                <a:gd name="T49" fmla="*/ 251 h 2856"/>
                <a:gd name="T50" fmla="*/ 3788 w 7104"/>
                <a:gd name="T51" fmla="*/ 252 h 2856"/>
                <a:gd name="T52" fmla="*/ 3640 w 7104"/>
                <a:gd name="T53" fmla="*/ 251 h 2856"/>
                <a:gd name="T54" fmla="*/ 3494 w 7104"/>
                <a:gd name="T55" fmla="*/ 251 h 2856"/>
                <a:gd name="T56" fmla="*/ 3349 w 7104"/>
                <a:gd name="T57" fmla="*/ 249 h 2856"/>
                <a:gd name="T58" fmla="*/ 3207 w 7104"/>
                <a:gd name="T59" fmla="*/ 246 h 2856"/>
                <a:gd name="T60" fmla="*/ 3066 w 7104"/>
                <a:gd name="T61" fmla="*/ 243 h 2856"/>
                <a:gd name="T62" fmla="*/ 2928 w 7104"/>
                <a:gd name="T63" fmla="*/ 240 h 2856"/>
                <a:gd name="T64" fmla="*/ 2791 w 7104"/>
                <a:gd name="T65" fmla="*/ 235 h 2856"/>
                <a:gd name="T66" fmla="*/ 2656 w 7104"/>
                <a:gd name="T67" fmla="*/ 230 h 2856"/>
                <a:gd name="T68" fmla="*/ 2524 w 7104"/>
                <a:gd name="T69" fmla="*/ 225 h 2856"/>
                <a:gd name="T70" fmla="*/ 2266 w 7104"/>
                <a:gd name="T71" fmla="*/ 212 h 2856"/>
                <a:gd name="T72" fmla="*/ 2019 w 7104"/>
                <a:gd name="T73" fmla="*/ 198 h 2856"/>
                <a:gd name="T74" fmla="*/ 1782 w 7104"/>
                <a:gd name="T75" fmla="*/ 183 h 2856"/>
                <a:gd name="T76" fmla="*/ 1557 w 7104"/>
                <a:gd name="T77" fmla="*/ 167 h 2856"/>
                <a:gd name="T78" fmla="*/ 1343 w 7104"/>
                <a:gd name="T79" fmla="*/ 150 h 2856"/>
                <a:gd name="T80" fmla="*/ 1144 w 7104"/>
                <a:gd name="T81" fmla="*/ 132 h 2856"/>
                <a:gd name="T82" fmla="*/ 957 w 7104"/>
                <a:gd name="T83" fmla="*/ 114 h 2856"/>
                <a:gd name="T84" fmla="*/ 785 w 7104"/>
                <a:gd name="T85" fmla="*/ 96 h 2856"/>
                <a:gd name="T86" fmla="*/ 627 w 7104"/>
                <a:gd name="T87" fmla="*/ 79 h 2856"/>
                <a:gd name="T88" fmla="*/ 487 w 7104"/>
                <a:gd name="T89" fmla="*/ 63 h 2856"/>
                <a:gd name="T90" fmla="*/ 361 w 7104"/>
                <a:gd name="T91" fmla="*/ 48 h 2856"/>
                <a:gd name="T92" fmla="*/ 254 w 7104"/>
                <a:gd name="T93" fmla="*/ 35 h 2856"/>
                <a:gd name="T94" fmla="*/ 165 w 7104"/>
                <a:gd name="T95" fmla="*/ 23 h 2856"/>
                <a:gd name="T96" fmla="*/ 42 w 7104"/>
                <a:gd name="T97" fmla="*/ 6 h 2856"/>
                <a:gd name="T98" fmla="*/ 0 w 7104"/>
                <a:gd name="T99" fmla="*/ 0 h 2856"/>
                <a:gd name="T100" fmla="*/ 0 w 7104"/>
                <a:gd name="T101" fmla="*/ 0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 name="Freeform 5">
              <a:extLst>
                <a:ext uri="{FF2B5EF4-FFF2-40B4-BE49-F238E27FC236}">
                  <a16:creationId xmlns:a16="http://schemas.microsoft.com/office/drawing/2014/main" id="{433BFEB4-EB48-99C2-13FD-DE2CFBFDFE94}"/>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5" name="Rectangle 14">
            <a:extLst>
              <a:ext uri="{FF2B5EF4-FFF2-40B4-BE49-F238E27FC236}">
                <a16:creationId xmlns:a16="http://schemas.microsoft.com/office/drawing/2014/main" id="{F647D04E-93CD-354C-D98B-71793639DF7F}"/>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6" name="Date Placeholder 4">
            <a:extLst>
              <a:ext uri="{FF2B5EF4-FFF2-40B4-BE49-F238E27FC236}">
                <a16:creationId xmlns:a16="http://schemas.microsoft.com/office/drawing/2014/main" id="{36630402-14EA-F38B-9127-FBFC7278FBEE}"/>
              </a:ext>
            </a:extLst>
          </p:cNvPr>
          <p:cNvSpPr>
            <a:spLocks noGrp="1"/>
          </p:cNvSpPr>
          <p:nvPr>
            <p:ph type="dt" sz="half" idx="10"/>
          </p:nvPr>
        </p:nvSpPr>
        <p:spPr/>
        <p:txBody>
          <a:bodyPr/>
          <a:lstStyle>
            <a:lvl1pPr>
              <a:defRPr/>
            </a:lvl1pPr>
          </a:lstStyle>
          <a:p>
            <a:pPr>
              <a:defRPr/>
            </a:pPr>
            <a:fld id="{8D069DEA-3BDD-42E3-9D7A-52C9416772BB}" type="datetimeFigureOut">
              <a:rPr lang="en-GB"/>
              <a:pPr>
                <a:defRPr/>
              </a:pPr>
              <a:t>28/08/2022</a:t>
            </a:fld>
            <a:endParaRPr lang="en-GB"/>
          </a:p>
        </p:txBody>
      </p:sp>
      <p:sp>
        <p:nvSpPr>
          <p:cNvPr id="17" name="Footer Placeholder 5">
            <a:extLst>
              <a:ext uri="{FF2B5EF4-FFF2-40B4-BE49-F238E27FC236}">
                <a16:creationId xmlns:a16="http://schemas.microsoft.com/office/drawing/2014/main" id="{8A6DF32F-0FB8-6813-59BF-911868452DDB}"/>
              </a:ext>
            </a:extLst>
          </p:cNvPr>
          <p:cNvSpPr>
            <a:spLocks noGrp="1"/>
          </p:cNvSpPr>
          <p:nvPr>
            <p:ph type="ftr" sz="quarter" idx="11"/>
          </p:nvPr>
        </p:nvSpPr>
        <p:spPr/>
        <p:txBody>
          <a:bodyPr/>
          <a:lstStyle>
            <a:lvl1pPr>
              <a:defRPr/>
            </a:lvl1pPr>
          </a:lstStyle>
          <a:p>
            <a:pPr>
              <a:defRPr/>
            </a:pPr>
            <a:endParaRPr lang="en-GB"/>
          </a:p>
        </p:txBody>
      </p:sp>
      <p:sp>
        <p:nvSpPr>
          <p:cNvPr id="18" name="Slide Number Placeholder 6">
            <a:extLst>
              <a:ext uri="{FF2B5EF4-FFF2-40B4-BE49-F238E27FC236}">
                <a16:creationId xmlns:a16="http://schemas.microsoft.com/office/drawing/2014/main" id="{B28F83B3-D696-814E-1AAD-6DBEBD47138C}"/>
              </a:ext>
            </a:extLst>
          </p:cNvPr>
          <p:cNvSpPr>
            <a:spLocks noGrp="1"/>
          </p:cNvSpPr>
          <p:nvPr>
            <p:ph type="sldNum" sz="quarter" idx="12"/>
          </p:nvPr>
        </p:nvSpPr>
        <p:spPr/>
        <p:txBody>
          <a:bodyPr/>
          <a:lstStyle>
            <a:lvl1pPr>
              <a:defRPr/>
            </a:lvl1pPr>
          </a:lstStyle>
          <a:p>
            <a:pPr>
              <a:defRPr/>
            </a:pPr>
            <a:fld id="{80026F01-8641-4242-AAF8-3BCC892F27AC}" type="slidenum">
              <a:rPr lang="en-GB"/>
              <a:pPr>
                <a:defRPr/>
              </a:pPr>
              <a:t>‹#›</a:t>
            </a:fld>
            <a:endParaRPr lang="en-GB"/>
          </a:p>
        </p:txBody>
      </p:sp>
    </p:spTree>
    <p:extLst>
      <p:ext uri="{BB962C8B-B14F-4D97-AF65-F5344CB8AC3E}">
        <p14:creationId xmlns:p14="http://schemas.microsoft.com/office/powerpoint/2010/main" val="32853444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FE3FB35C-5151-889A-21F9-021671486E12}"/>
              </a:ext>
            </a:extLst>
          </p:cNvPr>
          <p:cNvGrpSpPr>
            <a:grpSpLocks/>
          </p:cNvGrpSpPr>
          <p:nvPr/>
        </p:nvGrpSpPr>
        <p:grpSpPr bwMode="auto">
          <a:xfrm>
            <a:off x="0" y="0"/>
            <a:ext cx="12192000" cy="6858000"/>
            <a:chOff x="0" y="0"/>
            <a:chExt cx="12192000" cy="6858000"/>
          </a:xfrm>
        </p:grpSpPr>
        <p:sp>
          <p:nvSpPr>
            <p:cNvPr id="4" name="Rectangle 3">
              <a:extLst>
                <a:ext uri="{FF2B5EF4-FFF2-40B4-BE49-F238E27FC236}">
                  <a16:creationId xmlns:a16="http://schemas.microsoft.com/office/drawing/2014/main" id="{4FB99786-9DAA-BA4D-E245-8FA7B3DA606C}"/>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F7E1E61B-707D-0226-16C2-00F8644D609F}"/>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 name="Oval 5">
              <a:extLst>
                <a:ext uri="{FF2B5EF4-FFF2-40B4-BE49-F238E27FC236}">
                  <a16:creationId xmlns:a16="http://schemas.microsoft.com/office/drawing/2014/main" id="{A6BBCB54-55C6-A87D-CDA0-EB00E6C1C518}"/>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id="{2FAA4A12-8861-0614-DB7E-37863D431A9C}"/>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F392F6A7-5AAA-4253-DEC8-D1FC2F9BE265}"/>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7F8923E1-9AAB-00A0-D335-3302EE5F8FAF}"/>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id="{75B25683-42BC-99E0-A0D1-B71A7F38E915}"/>
                </a:ext>
              </a:extLst>
            </p:cNvPr>
            <p:cNvSpPr>
              <a:spLocks/>
            </p:cNvSpPr>
            <p:nvPr/>
          </p:nvSpPr>
          <p:spPr bwMode="gray">
            <a:xfrm rot="-589932">
              <a:off x="8490951" y="2714874"/>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 name="Freeform 5">
              <a:extLst>
                <a:ext uri="{FF2B5EF4-FFF2-40B4-BE49-F238E27FC236}">
                  <a16:creationId xmlns:a16="http://schemas.microsoft.com/office/drawing/2014/main" id="{4F8F2413-1D72-6C1B-4762-4D65AF9BA6D9}"/>
                </a:ext>
              </a:extLst>
            </p:cNvPr>
            <p:cNvSpPr>
              <a:spLocks/>
            </p:cNvSpPr>
            <p:nvPr/>
          </p:nvSpPr>
          <p:spPr bwMode="gray">
            <a:xfrm>
              <a:off x="455612" y="2801319"/>
              <a:ext cx="11277600" cy="3602637"/>
            </a:xfrm>
            <a:custGeom>
              <a:avLst/>
              <a:gdLst>
                <a:gd name="T0" fmla="*/ 0 w 10000"/>
                <a:gd name="T1" fmla="*/ 0 h 7946"/>
                <a:gd name="T2" fmla="*/ 0 w 10000"/>
                <a:gd name="T3" fmla="*/ 7945 h 7946"/>
                <a:gd name="T4" fmla="*/ 10000 w 10000"/>
                <a:gd name="T5" fmla="*/ 7946 h 7946"/>
                <a:gd name="T6" fmla="*/ 10000 w 10000"/>
                <a:gd name="T7" fmla="*/ 4 h 7946"/>
                <a:gd name="T8" fmla="*/ 10000 w 10000"/>
                <a:gd name="T9" fmla="*/ 4 h 7946"/>
                <a:gd name="T10" fmla="*/ 9773 w 10000"/>
                <a:gd name="T11" fmla="*/ 91 h 7946"/>
                <a:gd name="T12" fmla="*/ 9547 w 10000"/>
                <a:gd name="T13" fmla="*/ 175 h 7946"/>
                <a:gd name="T14" fmla="*/ 9320 w 10000"/>
                <a:gd name="T15" fmla="*/ 256 h 7946"/>
                <a:gd name="T16" fmla="*/ 9092 w 10000"/>
                <a:gd name="T17" fmla="*/ 326 h 7946"/>
                <a:gd name="T18" fmla="*/ 8865 w 10000"/>
                <a:gd name="T19" fmla="*/ 396 h 7946"/>
                <a:gd name="T20" fmla="*/ 8637 w 10000"/>
                <a:gd name="T21" fmla="*/ 462 h 7946"/>
                <a:gd name="T22" fmla="*/ 8412 w 10000"/>
                <a:gd name="T23" fmla="*/ 518 h 7946"/>
                <a:gd name="T24" fmla="*/ 8184 w 10000"/>
                <a:gd name="T25" fmla="*/ 571 h 7946"/>
                <a:gd name="T26" fmla="*/ 7957 w 10000"/>
                <a:gd name="T27" fmla="*/ 620 h 7946"/>
                <a:gd name="T28" fmla="*/ 7734 w 10000"/>
                <a:gd name="T29" fmla="*/ 662 h 7946"/>
                <a:gd name="T30" fmla="*/ 7508 w 10000"/>
                <a:gd name="T31" fmla="*/ 704 h 7946"/>
                <a:gd name="T32" fmla="*/ 7285 w 10000"/>
                <a:gd name="T33" fmla="*/ 739 h 7946"/>
                <a:gd name="T34" fmla="*/ 7062 w 10000"/>
                <a:gd name="T35" fmla="*/ 767 h 7946"/>
                <a:gd name="T36" fmla="*/ 6840 w 10000"/>
                <a:gd name="T37" fmla="*/ 795 h 7946"/>
                <a:gd name="T38" fmla="*/ 6620 w 10000"/>
                <a:gd name="T39" fmla="*/ 819 h 7946"/>
                <a:gd name="T40" fmla="*/ 6402 w 10000"/>
                <a:gd name="T41" fmla="*/ 837 h 7946"/>
                <a:gd name="T42" fmla="*/ 6184 w 10000"/>
                <a:gd name="T43" fmla="*/ 851 h 7946"/>
                <a:gd name="T44" fmla="*/ 5968 w 10000"/>
                <a:gd name="T45" fmla="*/ 865 h 7946"/>
                <a:gd name="T46" fmla="*/ 5755 w 10000"/>
                <a:gd name="T47" fmla="*/ 872 h 7946"/>
                <a:gd name="T48" fmla="*/ 5542 w 10000"/>
                <a:gd name="T49" fmla="*/ 879 h 7946"/>
                <a:gd name="T50" fmla="*/ 5332 w 10000"/>
                <a:gd name="T51" fmla="*/ 882 h 7946"/>
                <a:gd name="T52" fmla="*/ 5124 w 10000"/>
                <a:gd name="T53" fmla="*/ 879 h 7946"/>
                <a:gd name="T54" fmla="*/ 4918 w 10000"/>
                <a:gd name="T55" fmla="*/ 879 h 7946"/>
                <a:gd name="T56" fmla="*/ 4714 w 10000"/>
                <a:gd name="T57" fmla="*/ 872 h 7946"/>
                <a:gd name="T58" fmla="*/ 4514 w 10000"/>
                <a:gd name="T59" fmla="*/ 861 h 7946"/>
                <a:gd name="T60" fmla="*/ 4316 w 10000"/>
                <a:gd name="T61" fmla="*/ 851 h 7946"/>
                <a:gd name="T62" fmla="*/ 4122 w 10000"/>
                <a:gd name="T63" fmla="*/ 840 h 7946"/>
                <a:gd name="T64" fmla="*/ 3929 w 10000"/>
                <a:gd name="T65" fmla="*/ 823 h 7946"/>
                <a:gd name="T66" fmla="*/ 3739 w 10000"/>
                <a:gd name="T67" fmla="*/ 805 h 7946"/>
                <a:gd name="T68" fmla="*/ 3553 w 10000"/>
                <a:gd name="T69" fmla="*/ 788 h 7946"/>
                <a:gd name="T70" fmla="*/ 3190 w 10000"/>
                <a:gd name="T71" fmla="*/ 742 h 7946"/>
                <a:gd name="T72" fmla="*/ 2842 w 10000"/>
                <a:gd name="T73" fmla="*/ 693 h 7946"/>
                <a:gd name="T74" fmla="*/ 2508 w 10000"/>
                <a:gd name="T75" fmla="*/ 641 h 7946"/>
                <a:gd name="T76" fmla="*/ 2192 w 10000"/>
                <a:gd name="T77" fmla="*/ 585 h 7946"/>
                <a:gd name="T78" fmla="*/ 1890 w 10000"/>
                <a:gd name="T79" fmla="*/ 525 h 7946"/>
                <a:gd name="T80" fmla="*/ 1610 w 10000"/>
                <a:gd name="T81" fmla="*/ 462 h 7946"/>
                <a:gd name="T82" fmla="*/ 1347 w 10000"/>
                <a:gd name="T83" fmla="*/ 399 h 7946"/>
                <a:gd name="T84" fmla="*/ 1105 w 10000"/>
                <a:gd name="T85" fmla="*/ 336 h 7946"/>
                <a:gd name="T86" fmla="*/ 883 w 10000"/>
                <a:gd name="T87" fmla="*/ 277 h 7946"/>
                <a:gd name="T88" fmla="*/ 686 w 10000"/>
                <a:gd name="T89" fmla="*/ 221 h 7946"/>
                <a:gd name="T90" fmla="*/ 508 w 10000"/>
                <a:gd name="T91" fmla="*/ 168 h 7946"/>
                <a:gd name="T92" fmla="*/ 358 w 10000"/>
                <a:gd name="T93" fmla="*/ 123 h 7946"/>
                <a:gd name="T94" fmla="*/ 232 w 10000"/>
                <a:gd name="T95" fmla="*/ 81 h 7946"/>
                <a:gd name="T96" fmla="*/ 59 w 10000"/>
                <a:gd name="T97" fmla="*/ 21 h 7946"/>
                <a:gd name="T98" fmla="*/ 0 w 10000"/>
                <a:gd name="T99" fmla="*/ 0 h 7946"/>
                <a:gd name="T100" fmla="*/ 0 w 10000"/>
                <a:gd name="T101" fmla="*/ 0 h 7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7946">
                  <a:moveTo>
                    <a:pt x="0" y="0"/>
                  </a:moveTo>
                  <a:lnTo>
                    <a:pt x="0" y="7945"/>
                  </a:lnTo>
                  <a:lnTo>
                    <a:pt x="10000" y="7946"/>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7EC4A5E4-9528-27F8-7B4E-6652A857B936}"/>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4" name="Rectangle 13">
            <a:extLst>
              <a:ext uri="{FF2B5EF4-FFF2-40B4-BE49-F238E27FC236}">
                <a16:creationId xmlns:a16="http://schemas.microsoft.com/office/drawing/2014/main" id="{10623777-89BD-E088-7DBF-4B770AE5EDCB}"/>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5" name="Date Placeholder 3">
            <a:extLst>
              <a:ext uri="{FF2B5EF4-FFF2-40B4-BE49-F238E27FC236}">
                <a16:creationId xmlns:a16="http://schemas.microsoft.com/office/drawing/2014/main" id="{44E63E59-5ABA-3DBE-4E09-EB7410595A06}"/>
              </a:ext>
            </a:extLst>
          </p:cNvPr>
          <p:cNvSpPr>
            <a:spLocks noGrp="1"/>
          </p:cNvSpPr>
          <p:nvPr>
            <p:ph type="dt" sz="half" idx="10"/>
          </p:nvPr>
        </p:nvSpPr>
        <p:spPr/>
        <p:txBody>
          <a:bodyPr/>
          <a:lstStyle>
            <a:lvl1pPr>
              <a:defRPr/>
            </a:lvl1pPr>
          </a:lstStyle>
          <a:p>
            <a:pPr>
              <a:defRPr/>
            </a:pPr>
            <a:fld id="{DC314E48-F579-4E0D-9F0E-7FF5B9C391BC}" type="datetimeFigureOut">
              <a:rPr lang="en-GB"/>
              <a:pPr>
                <a:defRPr/>
              </a:pPr>
              <a:t>28/08/2022</a:t>
            </a:fld>
            <a:endParaRPr lang="en-GB"/>
          </a:p>
        </p:txBody>
      </p:sp>
      <p:sp>
        <p:nvSpPr>
          <p:cNvPr id="16" name="Footer Placeholder 4">
            <a:extLst>
              <a:ext uri="{FF2B5EF4-FFF2-40B4-BE49-F238E27FC236}">
                <a16:creationId xmlns:a16="http://schemas.microsoft.com/office/drawing/2014/main" id="{2EFB7789-B5F2-17F8-D7AB-FDA306FB6BB4}"/>
              </a:ext>
            </a:extLst>
          </p:cNvPr>
          <p:cNvSpPr>
            <a:spLocks noGrp="1"/>
          </p:cNvSpPr>
          <p:nvPr>
            <p:ph type="ftr" sz="quarter" idx="11"/>
          </p:nvPr>
        </p:nvSpPr>
        <p:spPr/>
        <p:txBody>
          <a:bodyPr/>
          <a:lstStyle>
            <a:lvl1pPr>
              <a:defRPr/>
            </a:lvl1pPr>
          </a:lstStyle>
          <a:p>
            <a:pPr>
              <a:defRPr/>
            </a:pPr>
            <a:endParaRPr lang="en-GB"/>
          </a:p>
        </p:txBody>
      </p:sp>
      <p:sp>
        <p:nvSpPr>
          <p:cNvPr id="17" name="Slide Number Placeholder 5">
            <a:extLst>
              <a:ext uri="{FF2B5EF4-FFF2-40B4-BE49-F238E27FC236}">
                <a16:creationId xmlns:a16="http://schemas.microsoft.com/office/drawing/2014/main" id="{3A2C91C0-1B79-50B4-1384-E38D9E2B33E7}"/>
              </a:ext>
            </a:extLst>
          </p:cNvPr>
          <p:cNvSpPr>
            <a:spLocks noGrp="1"/>
          </p:cNvSpPr>
          <p:nvPr>
            <p:ph type="sldNum" sz="quarter" idx="12"/>
          </p:nvPr>
        </p:nvSpPr>
        <p:spPr/>
        <p:txBody>
          <a:bodyPr/>
          <a:lstStyle>
            <a:lvl1pPr>
              <a:defRPr/>
            </a:lvl1pPr>
          </a:lstStyle>
          <a:p>
            <a:pPr>
              <a:defRPr/>
            </a:pPr>
            <a:fld id="{D0EB4FB3-55B8-48EE-B4FB-FAB8AEF20DC8}" type="slidenum">
              <a:rPr lang="en-GB"/>
              <a:pPr>
                <a:defRPr/>
              </a:pPr>
              <a:t>‹#›</a:t>
            </a:fld>
            <a:endParaRPr lang="en-GB"/>
          </a:p>
        </p:txBody>
      </p:sp>
    </p:spTree>
    <p:extLst>
      <p:ext uri="{BB962C8B-B14F-4D97-AF65-F5344CB8AC3E}">
        <p14:creationId xmlns:p14="http://schemas.microsoft.com/office/powerpoint/2010/main" val="29012906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95E1E613-359B-37FA-FF3D-BA7FFEA275F7}"/>
              </a:ext>
            </a:extLst>
          </p:cNvPr>
          <p:cNvGrpSpPr>
            <a:grpSpLocks/>
          </p:cNvGrpSpPr>
          <p:nvPr/>
        </p:nvGrpSpPr>
        <p:grpSpPr bwMode="auto">
          <a:xfrm>
            <a:off x="0" y="0"/>
            <a:ext cx="12192000" cy="6858000"/>
            <a:chOff x="0" y="0"/>
            <a:chExt cx="12192000" cy="6858000"/>
          </a:xfrm>
        </p:grpSpPr>
        <p:sp>
          <p:nvSpPr>
            <p:cNvPr id="4" name="Rectangle 3">
              <a:extLst>
                <a:ext uri="{FF2B5EF4-FFF2-40B4-BE49-F238E27FC236}">
                  <a16:creationId xmlns:a16="http://schemas.microsoft.com/office/drawing/2014/main" id="{A7C782EA-8FD2-6299-36F0-3ADA4F3F1E42}"/>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D33A514D-5341-5869-BD94-F862EBC785F4}"/>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 name="Oval 5">
              <a:extLst>
                <a:ext uri="{FF2B5EF4-FFF2-40B4-BE49-F238E27FC236}">
                  <a16:creationId xmlns:a16="http://schemas.microsoft.com/office/drawing/2014/main" id="{DD4389CC-2986-3F9F-E92D-6486CF2017C6}"/>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id="{3694FF4E-C649-91FE-6225-7F0422690E1A}"/>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15A8B22E-2A12-1B0D-2016-09FAC43DC84A}"/>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FDF9EF31-EB25-9CD6-EB54-DC5E9A3052DF}"/>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id="{DC1A5AD7-7267-741D-2D75-54551A6AA15A}"/>
                </a:ext>
              </a:extLst>
            </p:cNvPr>
            <p:cNvSpPr>
              <a:spLocks/>
            </p:cNvSpPr>
            <p:nvPr/>
          </p:nvSpPr>
          <p:spPr bwMode="gray">
            <a:xfrm rot="-589932">
              <a:off x="8490951" y="4185117"/>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 name="Freeform 5">
              <a:extLst>
                <a:ext uri="{FF2B5EF4-FFF2-40B4-BE49-F238E27FC236}">
                  <a16:creationId xmlns:a16="http://schemas.microsoft.com/office/drawing/2014/main" id="{DF471CF8-83C9-295D-AF85-6484FE81E26E}"/>
                </a:ext>
              </a:extLst>
            </p:cNvPr>
            <p:cNvSpPr>
              <a:spLocks/>
            </p:cNvSpPr>
            <p:nvPr/>
          </p:nvSpPr>
          <p:spPr bwMode="gray">
            <a:xfrm>
              <a:off x="455612" y="4241801"/>
              <a:ext cx="11277600" cy="2337161"/>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8CF8C17B-4654-ADA8-FD3B-2FFF1A0FD229}"/>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5" name="TextBox 27">
            <a:extLst>
              <a:ext uri="{FF2B5EF4-FFF2-40B4-BE49-F238E27FC236}">
                <a16:creationId xmlns:a16="http://schemas.microsoft.com/office/drawing/2014/main" id="{DDF5C02D-2054-5EFA-5343-A89946A42A4B}"/>
              </a:ext>
            </a:extLst>
          </p:cNvPr>
          <p:cNvSpPr txBox="1">
            <a:spLocks noChangeArrowheads="1"/>
          </p:cNvSpPr>
          <p:nvPr/>
        </p:nvSpPr>
        <p:spPr bwMode="gray">
          <a:xfrm>
            <a:off x="881063" y="608013"/>
            <a:ext cx="8016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9600">
                <a:solidFill>
                  <a:srgbClr val="8FAADC"/>
                </a:solidFill>
                <a:latin typeface="Arial" panose="020B0604020202020204" pitchFamily="34" charset="0"/>
                <a:cs typeface="Arial" panose="020B0604020202020204" pitchFamily="34" charset="0"/>
              </a:rPr>
              <a:t>“</a:t>
            </a:r>
          </a:p>
        </p:txBody>
      </p:sp>
      <p:sp>
        <p:nvSpPr>
          <p:cNvPr id="16" name="TextBox 28">
            <a:extLst>
              <a:ext uri="{FF2B5EF4-FFF2-40B4-BE49-F238E27FC236}">
                <a16:creationId xmlns:a16="http://schemas.microsoft.com/office/drawing/2014/main" id="{2EF31272-D1DD-7320-A532-68D3B490FEB6}"/>
              </a:ext>
            </a:extLst>
          </p:cNvPr>
          <p:cNvSpPr txBox="1">
            <a:spLocks noChangeArrowheads="1"/>
          </p:cNvSpPr>
          <p:nvPr/>
        </p:nvSpPr>
        <p:spPr bwMode="gray">
          <a:xfrm>
            <a:off x="9883775" y="2613025"/>
            <a:ext cx="6540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9600">
                <a:solidFill>
                  <a:srgbClr val="8FAADC"/>
                </a:solidFill>
                <a:latin typeface="Arial" panose="020B0604020202020204" pitchFamily="34" charset="0"/>
                <a:cs typeface="Arial" panose="020B0604020202020204" pitchFamily="34" charset="0"/>
              </a:rPr>
              <a:t>”</a:t>
            </a:r>
          </a:p>
        </p:txBody>
      </p:sp>
      <p:sp>
        <p:nvSpPr>
          <p:cNvPr id="17" name="Rectangle 16">
            <a:extLst>
              <a:ext uri="{FF2B5EF4-FFF2-40B4-BE49-F238E27FC236}">
                <a16:creationId xmlns:a16="http://schemas.microsoft.com/office/drawing/2014/main" id="{DA3F0249-686F-E205-E050-DA419E959284}"/>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8" name="Date Placeholder 3">
            <a:extLst>
              <a:ext uri="{FF2B5EF4-FFF2-40B4-BE49-F238E27FC236}">
                <a16:creationId xmlns:a16="http://schemas.microsoft.com/office/drawing/2014/main" id="{D09FC22D-1712-990C-C774-05DFFB85AC23}"/>
              </a:ext>
            </a:extLst>
          </p:cNvPr>
          <p:cNvSpPr>
            <a:spLocks noGrp="1"/>
          </p:cNvSpPr>
          <p:nvPr>
            <p:ph type="dt" sz="half" idx="14"/>
          </p:nvPr>
        </p:nvSpPr>
        <p:spPr/>
        <p:txBody>
          <a:bodyPr/>
          <a:lstStyle>
            <a:lvl1pPr>
              <a:defRPr/>
            </a:lvl1pPr>
          </a:lstStyle>
          <a:p>
            <a:pPr>
              <a:defRPr/>
            </a:pPr>
            <a:fld id="{A6F854E0-3274-471A-B816-A971A714947C}" type="datetimeFigureOut">
              <a:rPr lang="en-GB"/>
              <a:pPr>
                <a:defRPr/>
              </a:pPr>
              <a:t>28/08/2022</a:t>
            </a:fld>
            <a:endParaRPr lang="en-GB"/>
          </a:p>
        </p:txBody>
      </p:sp>
      <p:sp>
        <p:nvSpPr>
          <p:cNvPr id="19" name="Footer Placeholder 4">
            <a:extLst>
              <a:ext uri="{FF2B5EF4-FFF2-40B4-BE49-F238E27FC236}">
                <a16:creationId xmlns:a16="http://schemas.microsoft.com/office/drawing/2014/main" id="{CEB1E11C-C0E1-93AD-9CC2-57F1DEDE6F4B}"/>
              </a:ext>
            </a:extLst>
          </p:cNvPr>
          <p:cNvSpPr>
            <a:spLocks noGrp="1"/>
          </p:cNvSpPr>
          <p:nvPr>
            <p:ph type="ftr" sz="quarter" idx="15"/>
          </p:nvPr>
        </p:nvSpPr>
        <p:spPr/>
        <p:txBody>
          <a:bodyPr/>
          <a:lstStyle>
            <a:lvl1pPr>
              <a:defRPr/>
            </a:lvl1pPr>
          </a:lstStyle>
          <a:p>
            <a:pPr>
              <a:defRPr/>
            </a:pPr>
            <a:endParaRPr lang="en-GB"/>
          </a:p>
        </p:txBody>
      </p:sp>
      <p:sp>
        <p:nvSpPr>
          <p:cNvPr id="20" name="Slide Number Placeholder 5">
            <a:extLst>
              <a:ext uri="{FF2B5EF4-FFF2-40B4-BE49-F238E27FC236}">
                <a16:creationId xmlns:a16="http://schemas.microsoft.com/office/drawing/2014/main" id="{2E96B6BB-9A8A-0A71-2887-8513A21E238A}"/>
              </a:ext>
            </a:extLst>
          </p:cNvPr>
          <p:cNvSpPr>
            <a:spLocks noGrp="1"/>
          </p:cNvSpPr>
          <p:nvPr>
            <p:ph type="sldNum" sz="quarter" idx="16"/>
          </p:nvPr>
        </p:nvSpPr>
        <p:spPr/>
        <p:txBody>
          <a:bodyPr/>
          <a:lstStyle>
            <a:lvl1pPr>
              <a:defRPr/>
            </a:lvl1pPr>
          </a:lstStyle>
          <a:p>
            <a:pPr>
              <a:defRPr/>
            </a:pPr>
            <a:fld id="{7BFF4511-C941-4371-ACD9-D5ACF355DDA6}" type="slidenum">
              <a:rPr lang="en-GB"/>
              <a:pPr>
                <a:defRPr/>
              </a:pPr>
              <a:t>‹#›</a:t>
            </a:fld>
            <a:endParaRPr lang="en-GB"/>
          </a:p>
        </p:txBody>
      </p:sp>
    </p:spTree>
    <p:extLst>
      <p:ext uri="{BB962C8B-B14F-4D97-AF65-F5344CB8AC3E}">
        <p14:creationId xmlns:p14="http://schemas.microsoft.com/office/powerpoint/2010/main" val="964053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733B909F-38C9-5AF4-7172-9028B26372E8}"/>
              </a:ext>
            </a:extLst>
          </p:cNvPr>
          <p:cNvGrpSpPr>
            <a:grpSpLocks/>
          </p:cNvGrpSpPr>
          <p:nvPr/>
        </p:nvGrpSpPr>
        <p:grpSpPr bwMode="auto">
          <a:xfrm>
            <a:off x="0" y="0"/>
            <a:ext cx="12192000" cy="6858000"/>
            <a:chOff x="0" y="0"/>
            <a:chExt cx="12192000" cy="6858000"/>
          </a:xfrm>
        </p:grpSpPr>
        <p:sp>
          <p:nvSpPr>
            <p:cNvPr id="5" name="Rectangle 4">
              <a:extLst>
                <a:ext uri="{FF2B5EF4-FFF2-40B4-BE49-F238E27FC236}">
                  <a16:creationId xmlns:a16="http://schemas.microsoft.com/office/drawing/2014/main" id="{0C4C859E-7B2A-9723-CCDB-E68DCBD36982}"/>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id="{0C3ECE3D-3611-3E11-52C3-98A1FFCFC269}"/>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id="{203BC4F7-54E2-D0B0-1A71-E162E275F90A}"/>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EF3803E6-C307-309A-75F1-1ABE5F57BBCE}"/>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05E252C6-B152-CDF8-E79F-4B825FB0D4FB}"/>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02A89378-A828-33B1-3C44-1516E9ECBEED}"/>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id="{D6AF4FF0-B393-2216-86CA-CC42AA673FAC}"/>
                </a:ext>
              </a:extLst>
            </p:cNvPr>
            <p:cNvSpPr>
              <a:spLocks/>
            </p:cNvSpPr>
            <p:nvPr/>
          </p:nvSpPr>
          <p:spPr bwMode="gray">
            <a:xfrm rot="-589932">
              <a:off x="8490951" y="4193583"/>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 name="Freeform 5">
              <a:extLst>
                <a:ext uri="{FF2B5EF4-FFF2-40B4-BE49-F238E27FC236}">
                  <a16:creationId xmlns:a16="http://schemas.microsoft.com/office/drawing/2014/main" id="{08CCD07A-C096-A5DB-7E67-ACD8BF230B03}"/>
                </a:ext>
              </a:extLst>
            </p:cNvPr>
            <p:cNvSpPr>
              <a:spLocks/>
            </p:cNvSpPr>
            <p:nvPr/>
          </p:nvSpPr>
          <p:spPr bwMode="gray">
            <a:xfrm>
              <a:off x="455612" y="4241801"/>
              <a:ext cx="11277600" cy="2337161"/>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15D1570E-8F66-259F-A4A5-6CA6A9996416}"/>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4" name="Rectangle 13">
            <a:extLst>
              <a:ext uri="{FF2B5EF4-FFF2-40B4-BE49-F238E27FC236}">
                <a16:creationId xmlns:a16="http://schemas.microsoft.com/office/drawing/2014/main" id="{A20C9396-179F-363A-08BB-D2ED576D5E6C}"/>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15" name="Date Placeholder 3">
            <a:extLst>
              <a:ext uri="{FF2B5EF4-FFF2-40B4-BE49-F238E27FC236}">
                <a16:creationId xmlns:a16="http://schemas.microsoft.com/office/drawing/2014/main" id="{CE9A0C04-DF4D-768E-1A8C-2FBBE0BF9465}"/>
              </a:ext>
            </a:extLst>
          </p:cNvPr>
          <p:cNvSpPr>
            <a:spLocks noGrp="1"/>
          </p:cNvSpPr>
          <p:nvPr>
            <p:ph type="dt" sz="half" idx="10"/>
          </p:nvPr>
        </p:nvSpPr>
        <p:spPr/>
        <p:txBody>
          <a:bodyPr/>
          <a:lstStyle>
            <a:lvl1pPr>
              <a:defRPr/>
            </a:lvl1pPr>
          </a:lstStyle>
          <a:p>
            <a:pPr>
              <a:defRPr/>
            </a:pPr>
            <a:fld id="{0787A9EE-BD60-4A66-BB4A-63275D57DDB7}" type="datetimeFigureOut">
              <a:rPr lang="en-GB"/>
              <a:pPr>
                <a:defRPr/>
              </a:pPr>
              <a:t>28/08/2022</a:t>
            </a:fld>
            <a:endParaRPr lang="en-GB"/>
          </a:p>
        </p:txBody>
      </p:sp>
      <p:sp>
        <p:nvSpPr>
          <p:cNvPr id="16" name="Footer Placeholder 4">
            <a:extLst>
              <a:ext uri="{FF2B5EF4-FFF2-40B4-BE49-F238E27FC236}">
                <a16:creationId xmlns:a16="http://schemas.microsoft.com/office/drawing/2014/main" id="{847C014E-C752-FD8B-F1A5-F11BC15FCE3A}"/>
              </a:ext>
            </a:extLst>
          </p:cNvPr>
          <p:cNvSpPr>
            <a:spLocks noGrp="1"/>
          </p:cNvSpPr>
          <p:nvPr>
            <p:ph type="ftr" sz="quarter" idx="11"/>
          </p:nvPr>
        </p:nvSpPr>
        <p:spPr/>
        <p:txBody>
          <a:bodyPr/>
          <a:lstStyle>
            <a:lvl1pPr>
              <a:defRPr/>
            </a:lvl1pPr>
          </a:lstStyle>
          <a:p>
            <a:pPr>
              <a:defRPr/>
            </a:pPr>
            <a:endParaRPr lang="en-GB"/>
          </a:p>
        </p:txBody>
      </p:sp>
      <p:sp>
        <p:nvSpPr>
          <p:cNvPr id="17" name="Slide Number Placeholder 5">
            <a:extLst>
              <a:ext uri="{FF2B5EF4-FFF2-40B4-BE49-F238E27FC236}">
                <a16:creationId xmlns:a16="http://schemas.microsoft.com/office/drawing/2014/main" id="{5E235C9E-9B8F-D7DC-D101-0A29D2C23745}"/>
              </a:ext>
            </a:extLst>
          </p:cNvPr>
          <p:cNvSpPr>
            <a:spLocks noGrp="1"/>
          </p:cNvSpPr>
          <p:nvPr>
            <p:ph type="sldNum" sz="quarter" idx="12"/>
          </p:nvPr>
        </p:nvSpPr>
        <p:spPr/>
        <p:txBody>
          <a:bodyPr/>
          <a:lstStyle>
            <a:lvl1pPr>
              <a:defRPr/>
            </a:lvl1pPr>
          </a:lstStyle>
          <a:p>
            <a:pPr>
              <a:defRPr/>
            </a:pPr>
            <a:fld id="{A6C484C1-FF48-405A-B5C6-280F106DDC92}" type="slidenum">
              <a:rPr lang="en-GB"/>
              <a:pPr>
                <a:defRPr/>
              </a:pPr>
              <a:t>‹#›</a:t>
            </a:fld>
            <a:endParaRPr lang="en-GB"/>
          </a:p>
        </p:txBody>
      </p:sp>
    </p:spTree>
    <p:extLst>
      <p:ext uri="{BB962C8B-B14F-4D97-AF65-F5344CB8AC3E}">
        <p14:creationId xmlns:p14="http://schemas.microsoft.com/office/powerpoint/2010/main" val="3986045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A62280D-4730-C2AD-4477-09ADCB133873}"/>
              </a:ext>
            </a:extLst>
          </p:cNvPr>
          <p:cNvCxnSpPr/>
          <p:nvPr/>
        </p:nvCxnSpPr>
        <p:spPr>
          <a:xfrm>
            <a:off x="4403725"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5E219692-5F42-D281-04B1-266CC37018EC}"/>
              </a:ext>
            </a:extLst>
          </p:cNvPr>
          <p:cNvCxnSpPr/>
          <p:nvPr/>
        </p:nvCxnSpPr>
        <p:spPr>
          <a:xfrm>
            <a:off x="777240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6">
            <a:extLst>
              <a:ext uri="{FF2B5EF4-FFF2-40B4-BE49-F238E27FC236}">
                <a16:creationId xmlns:a16="http://schemas.microsoft.com/office/drawing/2014/main" id="{3C615FB9-E969-89E0-8803-83259BF3BA16}"/>
              </a:ext>
            </a:extLst>
          </p:cNvPr>
          <p:cNvSpPr>
            <a:spLocks noGrp="1"/>
          </p:cNvSpPr>
          <p:nvPr>
            <p:ph type="dt" sz="half" idx="18"/>
          </p:nvPr>
        </p:nvSpPr>
        <p:spPr/>
        <p:txBody>
          <a:bodyPr/>
          <a:lstStyle>
            <a:lvl1pPr>
              <a:defRPr/>
            </a:lvl1pPr>
          </a:lstStyle>
          <a:p>
            <a:pPr>
              <a:defRPr/>
            </a:pPr>
            <a:fld id="{0D364C84-6A66-4DD5-B577-81789B951133}" type="datetimeFigureOut">
              <a:rPr lang="en-GB"/>
              <a:pPr>
                <a:defRPr/>
              </a:pPr>
              <a:t>28/08/2022</a:t>
            </a:fld>
            <a:endParaRPr lang="en-GB"/>
          </a:p>
        </p:txBody>
      </p:sp>
      <p:sp>
        <p:nvSpPr>
          <p:cNvPr id="8" name="Footer Placeholder 7">
            <a:extLst>
              <a:ext uri="{FF2B5EF4-FFF2-40B4-BE49-F238E27FC236}">
                <a16:creationId xmlns:a16="http://schemas.microsoft.com/office/drawing/2014/main" id="{0E022293-E7B4-7CD3-4072-A49EE3BF50B9}"/>
              </a:ext>
            </a:extLst>
          </p:cNvPr>
          <p:cNvSpPr>
            <a:spLocks noGrp="1"/>
          </p:cNvSpPr>
          <p:nvPr>
            <p:ph type="ftr" sz="quarter" idx="19"/>
          </p:nvPr>
        </p:nvSpPr>
        <p:spPr/>
        <p:txBody>
          <a:bodyPr/>
          <a:lstStyle>
            <a:lvl1pPr>
              <a:defRPr/>
            </a:lvl1pPr>
          </a:lstStyle>
          <a:p>
            <a:pPr>
              <a:defRPr/>
            </a:pPr>
            <a:endParaRPr lang="en-GB"/>
          </a:p>
        </p:txBody>
      </p:sp>
      <p:sp>
        <p:nvSpPr>
          <p:cNvPr id="9" name="Slide Number Placeholder 8">
            <a:extLst>
              <a:ext uri="{FF2B5EF4-FFF2-40B4-BE49-F238E27FC236}">
                <a16:creationId xmlns:a16="http://schemas.microsoft.com/office/drawing/2014/main" id="{CCFEFA68-053A-DB95-3CD3-6633889EC0D5}"/>
              </a:ext>
            </a:extLst>
          </p:cNvPr>
          <p:cNvSpPr>
            <a:spLocks noGrp="1"/>
          </p:cNvSpPr>
          <p:nvPr>
            <p:ph type="sldNum" sz="quarter" idx="20"/>
          </p:nvPr>
        </p:nvSpPr>
        <p:spPr/>
        <p:txBody>
          <a:bodyPr/>
          <a:lstStyle>
            <a:lvl1pPr>
              <a:defRPr/>
            </a:lvl1pPr>
          </a:lstStyle>
          <a:p>
            <a:pPr>
              <a:defRPr/>
            </a:pPr>
            <a:fld id="{3E0BD2DA-EE71-423C-AD96-084524EA96FD}" type="slidenum">
              <a:rPr lang="en-GB"/>
              <a:pPr>
                <a:defRPr/>
              </a:pPr>
              <a:t>‹#›</a:t>
            </a:fld>
            <a:endParaRPr lang="en-GB"/>
          </a:p>
        </p:txBody>
      </p:sp>
    </p:spTree>
    <p:extLst>
      <p:ext uri="{BB962C8B-B14F-4D97-AF65-F5344CB8AC3E}">
        <p14:creationId xmlns:p14="http://schemas.microsoft.com/office/powerpoint/2010/main" val="747144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8297BAC-980E-7266-3C07-467FB4B801E1}"/>
              </a:ext>
            </a:extLst>
          </p:cNvPr>
          <p:cNvCxnSpPr/>
          <p:nvPr/>
        </p:nvCxnSpPr>
        <p:spPr>
          <a:xfrm>
            <a:off x="4405313"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074DC37-FFCB-0248-82C0-E60CB011D6B7}"/>
              </a:ext>
            </a:extLst>
          </p:cNvPr>
          <p:cNvCxnSpPr/>
          <p:nvPr/>
        </p:nvCxnSpPr>
        <p:spPr>
          <a:xfrm>
            <a:off x="779780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noProof="0"/>
              <a:t>Click icon to add picture</a:t>
            </a:r>
            <a:endParaRPr lang="en-US" noProof="0" dirty="0"/>
          </a:p>
        </p:txBody>
      </p:sp>
      <p:sp>
        <p:nvSpPr>
          <p:cNvPr id="22" name="Text Placeholder 3"/>
          <p:cNvSpPr>
            <a:spLocks noGrp="1"/>
          </p:cNvSpPr>
          <p:nvPr>
            <p:ph type="body" sz="half" idx="18"/>
          </p:nvPr>
        </p:nvSpPr>
        <p:spPr>
          <a:xfrm>
            <a:off x="1154954" y="5109106"/>
            <a:ext cx="3050438"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noProof="0"/>
              <a:t>Click icon to add picture</a:t>
            </a:r>
            <a:endParaRPr lang="en-US" noProof="0" dirty="0"/>
          </a:p>
        </p:txBody>
      </p:sp>
      <p:sp>
        <p:nvSpPr>
          <p:cNvPr id="23" name="Text Placeholder 3"/>
          <p:cNvSpPr>
            <a:spLocks noGrp="1"/>
          </p:cNvSpPr>
          <p:nvPr>
            <p:ph type="body" sz="half" idx="19"/>
          </p:nvPr>
        </p:nvSpPr>
        <p:spPr>
          <a:xfrm>
            <a:off x="4570172" y="5109105"/>
            <a:ext cx="3050438"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noProof="0"/>
              <a:t>Click icon to add picture</a:t>
            </a:r>
            <a:endParaRPr lang="en-US" noProof="0" dirty="0"/>
          </a:p>
        </p:txBody>
      </p:sp>
      <p:sp>
        <p:nvSpPr>
          <p:cNvPr id="24" name="Text Placeholder 3"/>
          <p:cNvSpPr>
            <a:spLocks noGrp="1"/>
          </p:cNvSpPr>
          <p:nvPr>
            <p:ph type="body" sz="half" idx="20"/>
          </p:nvPr>
        </p:nvSpPr>
        <p:spPr>
          <a:xfrm>
            <a:off x="7982775" y="5109104"/>
            <a:ext cx="3051096"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6">
            <a:extLst>
              <a:ext uri="{FF2B5EF4-FFF2-40B4-BE49-F238E27FC236}">
                <a16:creationId xmlns:a16="http://schemas.microsoft.com/office/drawing/2014/main" id="{BF612BF3-9A50-4194-E986-DC2A031E69F2}"/>
              </a:ext>
            </a:extLst>
          </p:cNvPr>
          <p:cNvSpPr>
            <a:spLocks noGrp="1"/>
          </p:cNvSpPr>
          <p:nvPr>
            <p:ph type="dt" sz="half" idx="23"/>
          </p:nvPr>
        </p:nvSpPr>
        <p:spPr/>
        <p:txBody>
          <a:bodyPr/>
          <a:lstStyle>
            <a:lvl1pPr>
              <a:defRPr/>
            </a:lvl1pPr>
          </a:lstStyle>
          <a:p>
            <a:pPr>
              <a:defRPr/>
            </a:pPr>
            <a:fld id="{9E593092-9D48-44BB-9698-85CAB3FF2111}" type="datetimeFigureOut">
              <a:rPr lang="en-GB"/>
              <a:pPr>
                <a:defRPr/>
              </a:pPr>
              <a:t>28/08/2022</a:t>
            </a:fld>
            <a:endParaRPr lang="en-GB"/>
          </a:p>
        </p:txBody>
      </p:sp>
      <p:sp>
        <p:nvSpPr>
          <p:cNvPr id="8" name="Footer Placeholder 7">
            <a:extLst>
              <a:ext uri="{FF2B5EF4-FFF2-40B4-BE49-F238E27FC236}">
                <a16:creationId xmlns:a16="http://schemas.microsoft.com/office/drawing/2014/main" id="{F93EEC26-BF38-EA4A-DA25-4D36EC01FF8C}"/>
              </a:ext>
            </a:extLst>
          </p:cNvPr>
          <p:cNvSpPr>
            <a:spLocks noGrp="1"/>
          </p:cNvSpPr>
          <p:nvPr>
            <p:ph type="ftr" sz="quarter" idx="24"/>
          </p:nvPr>
        </p:nvSpPr>
        <p:spPr>
          <a:xfrm>
            <a:off x="560388" y="6391275"/>
            <a:ext cx="3644900" cy="304800"/>
          </a:xfrm>
        </p:spPr>
        <p:txBody>
          <a:bodyPr/>
          <a:lstStyle>
            <a:lvl1pPr>
              <a:defRPr/>
            </a:lvl1pPr>
          </a:lstStyle>
          <a:p>
            <a:pPr>
              <a:defRPr/>
            </a:pPr>
            <a:endParaRPr lang="en-GB"/>
          </a:p>
        </p:txBody>
      </p:sp>
      <p:sp>
        <p:nvSpPr>
          <p:cNvPr id="9" name="Slide Number Placeholder 8">
            <a:extLst>
              <a:ext uri="{FF2B5EF4-FFF2-40B4-BE49-F238E27FC236}">
                <a16:creationId xmlns:a16="http://schemas.microsoft.com/office/drawing/2014/main" id="{49B535F1-7235-B73C-0BA1-FD2F8A80B788}"/>
              </a:ext>
            </a:extLst>
          </p:cNvPr>
          <p:cNvSpPr>
            <a:spLocks noGrp="1"/>
          </p:cNvSpPr>
          <p:nvPr>
            <p:ph type="sldNum" sz="quarter" idx="25"/>
          </p:nvPr>
        </p:nvSpPr>
        <p:spPr/>
        <p:txBody>
          <a:bodyPr/>
          <a:lstStyle>
            <a:lvl1pPr>
              <a:defRPr/>
            </a:lvl1pPr>
          </a:lstStyle>
          <a:p>
            <a:pPr>
              <a:defRPr/>
            </a:pPr>
            <a:fld id="{BD4D31F1-2E18-4BC5-9A1A-19B5BB7A1E34}" type="slidenum">
              <a:rPr lang="en-GB"/>
              <a:pPr>
                <a:defRPr/>
              </a:pPr>
              <a:t>‹#›</a:t>
            </a:fld>
            <a:endParaRPr lang="en-GB"/>
          </a:p>
        </p:txBody>
      </p:sp>
    </p:spTree>
    <p:extLst>
      <p:ext uri="{BB962C8B-B14F-4D97-AF65-F5344CB8AC3E}">
        <p14:creationId xmlns:p14="http://schemas.microsoft.com/office/powerpoint/2010/main" val="40122063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04FD4FB5-F7B1-FE05-6A53-B7C0C7588791}"/>
              </a:ext>
            </a:extLst>
          </p:cNvPr>
          <p:cNvSpPr>
            <a:spLocks noGrp="1"/>
          </p:cNvSpPr>
          <p:nvPr>
            <p:ph type="dt" sz="half" idx="10"/>
          </p:nvPr>
        </p:nvSpPr>
        <p:spPr>
          <a:xfrm>
            <a:off x="10694988" y="6391275"/>
            <a:ext cx="990600" cy="304800"/>
          </a:xfrm>
        </p:spPr>
        <p:txBody>
          <a:bodyPr/>
          <a:lstStyle>
            <a:lvl1pPr>
              <a:defRPr/>
            </a:lvl1pPr>
          </a:lstStyle>
          <a:p>
            <a:pPr>
              <a:defRPr/>
            </a:pPr>
            <a:fld id="{831BA5B7-B9D0-48A6-BCBD-80B7122A6602}" type="datetimeFigureOut">
              <a:rPr lang="en-GB"/>
              <a:pPr>
                <a:defRPr/>
              </a:pPr>
              <a:t>28/08/2022</a:t>
            </a:fld>
            <a:endParaRPr lang="en-GB"/>
          </a:p>
        </p:txBody>
      </p:sp>
      <p:sp>
        <p:nvSpPr>
          <p:cNvPr id="5" name="Footer Placeholder 4">
            <a:extLst>
              <a:ext uri="{FF2B5EF4-FFF2-40B4-BE49-F238E27FC236}">
                <a16:creationId xmlns:a16="http://schemas.microsoft.com/office/drawing/2014/main" id="{D39CF0C8-312D-58CA-C434-3D21A34729DC}"/>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9853CC6-4039-1206-51F5-995D46B16C1F}"/>
              </a:ext>
            </a:extLst>
          </p:cNvPr>
          <p:cNvSpPr>
            <a:spLocks noGrp="1"/>
          </p:cNvSpPr>
          <p:nvPr>
            <p:ph type="sldNum" sz="quarter" idx="12"/>
          </p:nvPr>
        </p:nvSpPr>
        <p:spPr/>
        <p:txBody>
          <a:bodyPr/>
          <a:lstStyle>
            <a:lvl1pPr>
              <a:defRPr/>
            </a:lvl1pPr>
          </a:lstStyle>
          <a:p>
            <a:pPr>
              <a:defRPr/>
            </a:pPr>
            <a:fld id="{129EF311-9175-443D-87F6-FEA8D3F97725}" type="slidenum">
              <a:rPr lang="en-GB"/>
              <a:pPr>
                <a:defRPr/>
              </a:pPr>
              <a:t>‹#›</a:t>
            </a:fld>
            <a:endParaRPr lang="en-GB"/>
          </a:p>
        </p:txBody>
      </p:sp>
    </p:spTree>
    <p:extLst>
      <p:ext uri="{BB962C8B-B14F-4D97-AF65-F5344CB8AC3E}">
        <p14:creationId xmlns:p14="http://schemas.microsoft.com/office/powerpoint/2010/main" val="999198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A76EA99F-570C-FD90-DF36-1E3716B82D6D}"/>
              </a:ext>
            </a:extLst>
          </p:cNvPr>
          <p:cNvGrpSpPr>
            <a:grpSpLocks/>
          </p:cNvGrpSpPr>
          <p:nvPr/>
        </p:nvGrpSpPr>
        <p:grpSpPr bwMode="auto">
          <a:xfrm>
            <a:off x="0" y="0"/>
            <a:ext cx="12192000" cy="6858000"/>
            <a:chOff x="0" y="0"/>
            <a:chExt cx="12192000" cy="6858000"/>
          </a:xfrm>
        </p:grpSpPr>
        <p:sp>
          <p:nvSpPr>
            <p:cNvPr id="5" name="Rectangle 4">
              <a:extLst>
                <a:ext uri="{FF2B5EF4-FFF2-40B4-BE49-F238E27FC236}">
                  <a16:creationId xmlns:a16="http://schemas.microsoft.com/office/drawing/2014/main" id="{61B90EC6-6AEC-E99A-E0FF-8F20D4111433}"/>
                </a:ext>
              </a:extLst>
            </p:cNvPr>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id="{A21C2B33-C176-357F-EC32-0A0372929B05}"/>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id="{9C48FD32-5DE9-08E0-B613-FC577D47206A}"/>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id="{19A2A540-1A5B-0CD9-FB05-49EEF0BE427D}"/>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id="{4178C3B2-DF91-58A3-EB39-61DA755A0A98}"/>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D2AA0482-7C1F-2FA5-9622-D06A3AA3BB70}"/>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CDCF598-7165-3D4B-8864-F6BF5B330568}"/>
                </a:ext>
              </a:extLst>
            </p:cNvPr>
            <p:cNvSpPr/>
            <p:nvPr/>
          </p:nvSpPr>
          <p:spPr bwMode="gray">
            <a:xfrm>
              <a:off x="414338" y="401638"/>
              <a:ext cx="6511925"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id="{82176D12-8514-AD51-2FC9-980FFFE3F8FB}"/>
                </a:ext>
              </a:extLst>
            </p:cNvPr>
            <p:cNvSpPr>
              <a:spLocks/>
            </p:cNvSpPr>
            <p:nvPr/>
          </p:nvSpPr>
          <p:spPr bwMode="gray">
            <a:xfrm rot="5101749">
              <a:off x="6294738" y="4577737"/>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5">
              <a:extLst>
                <a:ext uri="{FF2B5EF4-FFF2-40B4-BE49-F238E27FC236}">
                  <a16:creationId xmlns:a16="http://schemas.microsoft.com/office/drawing/2014/main" id="{870AE6C7-20E1-DFF6-B1FB-301B7B004868}"/>
                </a:ext>
              </a:extLst>
            </p:cNvPr>
            <p:cNvSpPr>
              <a:spLocks/>
            </p:cNvSpPr>
            <p:nvPr/>
          </p:nvSpPr>
          <p:spPr bwMode="gray">
            <a:xfrm rot="5400000">
              <a:off x="4449232" y="2801721"/>
              <a:ext cx="6053670" cy="1254558"/>
            </a:xfrm>
            <a:custGeom>
              <a:avLst/>
              <a:gdLst>
                <a:gd name="T0" fmla="*/ 0 w 10000"/>
                <a:gd name="T1" fmla="*/ 0 h 8000"/>
                <a:gd name="T2" fmla="*/ 0 w 10000"/>
                <a:gd name="T3" fmla="*/ 7970 h 8000"/>
                <a:gd name="T4" fmla="*/ 10000 w 10000"/>
                <a:gd name="T5" fmla="*/ 8000 h 8000"/>
                <a:gd name="T6" fmla="*/ 10000 w 10000"/>
                <a:gd name="T7" fmla="*/ 7 h 8000"/>
                <a:gd name="T8" fmla="*/ 10000 w 10000"/>
                <a:gd name="T9" fmla="*/ 7 h 8000"/>
                <a:gd name="T10" fmla="*/ 9773 w 10000"/>
                <a:gd name="T11" fmla="*/ 156 h 8000"/>
                <a:gd name="T12" fmla="*/ 9547 w 10000"/>
                <a:gd name="T13" fmla="*/ 298 h 8000"/>
                <a:gd name="T14" fmla="*/ 9320 w 10000"/>
                <a:gd name="T15" fmla="*/ 437 h 8000"/>
                <a:gd name="T16" fmla="*/ 9092 w 10000"/>
                <a:gd name="T17" fmla="*/ 556 h 8000"/>
                <a:gd name="T18" fmla="*/ 8865 w 10000"/>
                <a:gd name="T19" fmla="*/ 676 h 8000"/>
                <a:gd name="T20" fmla="*/ 8637 w 10000"/>
                <a:gd name="T21" fmla="*/ 788 h 8000"/>
                <a:gd name="T22" fmla="*/ 8412 w 10000"/>
                <a:gd name="T23" fmla="*/ 884 h 8000"/>
                <a:gd name="T24" fmla="*/ 8184 w 10000"/>
                <a:gd name="T25" fmla="*/ 975 h 8000"/>
                <a:gd name="T26" fmla="*/ 7957 w 10000"/>
                <a:gd name="T27" fmla="*/ 1058 h 8000"/>
                <a:gd name="T28" fmla="*/ 7734 w 10000"/>
                <a:gd name="T29" fmla="*/ 1130 h 8000"/>
                <a:gd name="T30" fmla="*/ 7508 w 10000"/>
                <a:gd name="T31" fmla="*/ 1202 h 8000"/>
                <a:gd name="T32" fmla="*/ 7285 w 10000"/>
                <a:gd name="T33" fmla="*/ 1262 h 8000"/>
                <a:gd name="T34" fmla="*/ 7062 w 10000"/>
                <a:gd name="T35" fmla="*/ 1309 h 8000"/>
                <a:gd name="T36" fmla="*/ 6840 w 10000"/>
                <a:gd name="T37" fmla="*/ 1358 h 8000"/>
                <a:gd name="T38" fmla="*/ 6620 w 10000"/>
                <a:gd name="T39" fmla="*/ 1399 h 8000"/>
                <a:gd name="T40" fmla="*/ 6402 w 10000"/>
                <a:gd name="T41" fmla="*/ 1428 h 8000"/>
                <a:gd name="T42" fmla="*/ 6184 w 10000"/>
                <a:gd name="T43" fmla="*/ 1453 h 8000"/>
                <a:gd name="T44" fmla="*/ 5968 w 10000"/>
                <a:gd name="T45" fmla="*/ 1477 h 8000"/>
                <a:gd name="T46" fmla="*/ 5755 w 10000"/>
                <a:gd name="T47" fmla="*/ 1488 h 8000"/>
                <a:gd name="T48" fmla="*/ 5542 w 10000"/>
                <a:gd name="T49" fmla="*/ 1500 h 8000"/>
                <a:gd name="T50" fmla="*/ 5332 w 10000"/>
                <a:gd name="T51" fmla="*/ 1506 h 8000"/>
                <a:gd name="T52" fmla="*/ 5124 w 10000"/>
                <a:gd name="T53" fmla="*/ 1500 h 8000"/>
                <a:gd name="T54" fmla="*/ 4918 w 10000"/>
                <a:gd name="T55" fmla="*/ 1500 h 8000"/>
                <a:gd name="T56" fmla="*/ 4714 w 10000"/>
                <a:gd name="T57" fmla="*/ 1488 h 8000"/>
                <a:gd name="T58" fmla="*/ 4514 w 10000"/>
                <a:gd name="T59" fmla="*/ 1470 h 8000"/>
                <a:gd name="T60" fmla="*/ 4316 w 10000"/>
                <a:gd name="T61" fmla="*/ 1453 h 8000"/>
                <a:gd name="T62" fmla="*/ 4122 w 10000"/>
                <a:gd name="T63" fmla="*/ 1434 h 8000"/>
                <a:gd name="T64" fmla="*/ 3929 w 10000"/>
                <a:gd name="T65" fmla="*/ 1405 h 8000"/>
                <a:gd name="T66" fmla="*/ 3739 w 10000"/>
                <a:gd name="T67" fmla="*/ 1374 h 8000"/>
                <a:gd name="T68" fmla="*/ 3553 w 10000"/>
                <a:gd name="T69" fmla="*/ 1346 h 8000"/>
                <a:gd name="T70" fmla="*/ 3190 w 10000"/>
                <a:gd name="T71" fmla="*/ 1267 h 8000"/>
                <a:gd name="T72" fmla="*/ 2842 w 10000"/>
                <a:gd name="T73" fmla="*/ 1183 h 8000"/>
                <a:gd name="T74" fmla="*/ 2508 w 10000"/>
                <a:gd name="T75" fmla="*/ 1095 h 8000"/>
                <a:gd name="T76" fmla="*/ 2192 w 10000"/>
                <a:gd name="T77" fmla="*/ 998 h 8000"/>
                <a:gd name="T78" fmla="*/ 1890 w 10000"/>
                <a:gd name="T79" fmla="*/ 897 h 8000"/>
                <a:gd name="T80" fmla="*/ 1610 w 10000"/>
                <a:gd name="T81" fmla="*/ 788 h 8000"/>
                <a:gd name="T82" fmla="*/ 1347 w 10000"/>
                <a:gd name="T83" fmla="*/ 681 h 8000"/>
                <a:gd name="T84" fmla="*/ 1105 w 10000"/>
                <a:gd name="T85" fmla="*/ 574 h 8000"/>
                <a:gd name="T86" fmla="*/ 883 w 10000"/>
                <a:gd name="T87" fmla="*/ 473 h 8000"/>
                <a:gd name="T88" fmla="*/ 686 w 10000"/>
                <a:gd name="T89" fmla="*/ 377 h 8000"/>
                <a:gd name="T90" fmla="*/ 508 w 10000"/>
                <a:gd name="T91" fmla="*/ 286 h 8000"/>
                <a:gd name="T92" fmla="*/ 358 w 10000"/>
                <a:gd name="T93" fmla="*/ 210 h 8000"/>
                <a:gd name="T94" fmla="*/ 232 w 10000"/>
                <a:gd name="T95" fmla="*/ 138 h 8000"/>
                <a:gd name="T96" fmla="*/ 59 w 10000"/>
                <a:gd name="T97" fmla="*/ 35 h 8000"/>
                <a:gd name="T98" fmla="*/ 0 w 10000"/>
                <a:gd name="T99" fmla="*/ 0 h 8000"/>
                <a:gd name="T100" fmla="*/ 0 w 10000"/>
                <a:gd name="T101" fmla="*/ 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 name="Freeform 5">
              <a:extLst>
                <a:ext uri="{FF2B5EF4-FFF2-40B4-BE49-F238E27FC236}">
                  <a16:creationId xmlns:a16="http://schemas.microsoft.com/office/drawing/2014/main" id="{EDCE478D-EFDF-C0A3-EB64-34D860D7D587}"/>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5" name="Rectangle 14">
            <a:extLst>
              <a:ext uri="{FF2B5EF4-FFF2-40B4-BE49-F238E27FC236}">
                <a16:creationId xmlns:a16="http://schemas.microsoft.com/office/drawing/2014/main" id="{C8FFDA63-59FA-C6E5-267F-0BA9748B8F94}"/>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585235" y="1278467"/>
            <a:ext cx="1409965" cy="4748590"/>
          </a:xfrm>
        </p:spPr>
        <p:txBody>
          <a:bodyPr vert="eaVert" anchor="b"/>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Date Placeholder 3">
            <a:extLst>
              <a:ext uri="{FF2B5EF4-FFF2-40B4-BE49-F238E27FC236}">
                <a16:creationId xmlns:a16="http://schemas.microsoft.com/office/drawing/2014/main" id="{467C3C04-5259-8096-07F6-1A61CD865960}"/>
              </a:ext>
            </a:extLst>
          </p:cNvPr>
          <p:cNvSpPr>
            <a:spLocks noGrp="1"/>
          </p:cNvSpPr>
          <p:nvPr>
            <p:ph type="dt" sz="half" idx="10"/>
          </p:nvPr>
        </p:nvSpPr>
        <p:spPr>
          <a:xfrm>
            <a:off x="10653713" y="6391275"/>
            <a:ext cx="992187" cy="304800"/>
          </a:xfrm>
        </p:spPr>
        <p:txBody>
          <a:bodyPr/>
          <a:lstStyle>
            <a:lvl1pPr>
              <a:defRPr/>
            </a:lvl1pPr>
          </a:lstStyle>
          <a:p>
            <a:pPr>
              <a:defRPr/>
            </a:pPr>
            <a:fld id="{09BD64F9-7ADF-4FBE-9CEF-26C57EA85963}" type="datetimeFigureOut">
              <a:rPr lang="en-GB"/>
              <a:pPr>
                <a:defRPr/>
              </a:pPr>
              <a:t>28/08/2022</a:t>
            </a:fld>
            <a:endParaRPr lang="en-GB"/>
          </a:p>
        </p:txBody>
      </p:sp>
      <p:sp>
        <p:nvSpPr>
          <p:cNvPr id="17" name="Footer Placeholder 4">
            <a:extLst>
              <a:ext uri="{FF2B5EF4-FFF2-40B4-BE49-F238E27FC236}">
                <a16:creationId xmlns:a16="http://schemas.microsoft.com/office/drawing/2014/main" id="{D9CFCC2E-28D9-E0D3-5341-AD0D6E3CBDF0}"/>
              </a:ext>
            </a:extLst>
          </p:cNvPr>
          <p:cNvSpPr>
            <a:spLocks noGrp="1"/>
          </p:cNvSpPr>
          <p:nvPr>
            <p:ph type="ftr" sz="quarter" idx="11"/>
          </p:nvPr>
        </p:nvSpPr>
        <p:spPr/>
        <p:txBody>
          <a:bodyPr/>
          <a:lstStyle>
            <a:lvl1pPr>
              <a:defRPr/>
            </a:lvl1pPr>
          </a:lstStyle>
          <a:p>
            <a:pPr>
              <a:defRPr/>
            </a:pPr>
            <a:endParaRPr lang="en-GB"/>
          </a:p>
        </p:txBody>
      </p:sp>
      <p:sp>
        <p:nvSpPr>
          <p:cNvPr id="18" name="Slide Number Placeholder 5">
            <a:extLst>
              <a:ext uri="{FF2B5EF4-FFF2-40B4-BE49-F238E27FC236}">
                <a16:creationId xmlns:a16="http://schemas.microsoft.com/office/drawing/2014/main" id="{C8479BA5-7EF6-17C9-4FAF-0BB8A0FFCC28}"/>
              </a:ext>
            </a:extLst>
          </p:cNvPr>
          <p:cNvSpPr>
            <a:spLocks noGrp="1"/>
          </p:cNvSpPr>
          <p:nvPr>
            <p:ph type="sldNum" sz="quarter" idx="12"/>
          </p:nvPr>
        </p:nvSpPr>
        <p:spPr/>
        <p:txBody>
          <a:bodyPr/>
          <a:lstStyle>
            <a:lvl1pPr>
              <a:defRPr/>
            </a:lvl1pPr>
          </a:lstStyle>
          <a:p>
            <a:pPr>
              <a:defRPr/>
            </a:pPr>
            <a:fld id="{B6BDE87D-0FF8-40BE-91BB-BE7526C81307}" type="slidenum">
              <a:rPr lang="en-GB"/>
              <a:pPr>
                <a:defRPr/>
              </a:pPr>
              <a:t>‹#›</a:t>
            </a:fld>
            <a:endParaRPr lang="en-GB"/>
          </a:p>
        </p:txBody>
      </p:sp>
    </p:spTree>
    <p:extLst>
      <p:ext uri="{BB962C8B-B14F-4D97-AF65-F5344CB8AC3E}">
        <p14:creationId xmlns:p14="http://schemas.microsoft.com/office/powerpoint/2010/main" val="612953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91F0D36-61D5-E095-DA53-A6CDF60E4654}"/>
              </a:ext>
            </a:extLst>
          </p:cNvPr>
          <p:cNvSpPr>
            <a:spLocks noGrp="1"/>
          </p:cNvSpPr>
          <p:nvPr>
            <p:ph type="dt" sz="half" idx="10"/>
          </p:nvPr>
        </p:nvSpPr>
        <p:spPr/>
        <p:txBody>
          <a:bodyPr/>
          <a:lstStyle>
            <a:lvl1pPr>
              <a:defRPr/>
            </a:lvl1pPr>
          </a:lstStyle>
          <a:p>
            <a:pPr>
              <a:defRPr/>
            </a:pPr>
            <a:fld id="{030C4FB8-A6B8-455E-8719-65725D57D13C}" type="datetimeFigureOut">
              <a:rPr lang="en-GB"/>
              <a:pPr>
                <a:defRPr/>
              </a:pPr>
              <a:t>28/08/2022</a:t>
            </a:fld>
            <a:endParaRPr lang="en-GB"/>
          </a:p>
        </p:txBody>
      </p:sp>
      <p:sp>
        <p:nvSpPr>
          <p:cNvPr id="5" name="Footer Placeholder 4">
            <a:extLst>
              <a:ext uri="{FF2B5EF4-FFF2-40B4-BE49-F238E27FC236}">
                <a16:creationId xmlns:a16="http://schemas.microsoft.com/office/drawing/2014/main" id="{BB9191AA-2915-DF1B-601A-BA2D316EEBFA}"/>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05E0BEEC-7CDC-C19E-DD5E-C852E37FCF94}"/>
              </a:ext>
            </a:extLst>
          </p:cNvPr>
          <p:cNvSpPr>
            <a:spLocks noGrp="1"/>
          </p:cNvSpPr>
          <p:nvPr>
            <p:ph type="sldNum" sz="quarter" idx="12"/>
          </p:nvPr>
        </p:nvSpPr>
        <p:spPr/>
        <p:txBody>
          <a:bodyPr/>
          <a:lstStyle>
            <a:lvl1pPr>
              <a:defRPr/>
            </a:lvl1pPr>
          </a:lstStyle>
          <a:p>
            <a:pPr>
              <a:defRPr/>
            </a:pPr>
            <a:fld id="{FA35AA43-2A39-4B9F-B78E-02108D944183}" type="slidenum">
              <a:rPr lang="en-GB"/>
              <a:pPr>
                <a:defRPr/>
              </a:pPr>
              <a:t>‹#›</a:t>
            </a:fld>
            <a:endParaRPr lang="en-GB"/>
          </a:p>
        </p:txBody>
      </p:sp>
    </p:spTree>
    <p:extLst>
      <p:ext uri="{BB962C8B-B14F-4D97-AF65-F5344CB8AC3E}">
        <p14:creationId xmlns:p14="http://schemas.microsoft.com/office/powerpoint/2010/main" val="1464106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944AF-FB34-6066-C57E-8103AAAB707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53A360A-58B8-C3C0-7BCE-6C56FBC5599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291A727-7A83-EAB9-BF5F-A0F7FA0E823A}"/>
              </a:ext>
            </a:extLst>
          </p:cNvPr>
          <p:cNvSpPr>
            <a:spLocks noGrp="1"/>
          </p:cNvSpPr>
          <p:nvPr>
            <p:ph type="dt" sz="half" idx="10"/>
          </p:nvPr>
        </p:nvSpPr>
        <p:spPr/>
        <p:txBody>
          <a:bodyPr/>
          <a:lstStyle/>
          <a:p>
            <a:fld id="{D78FDBEE-E00D-47B0-83BD-E53F86840137}" type="datetimeFigureOut">
              <a:rPr lang="en-GB" smtClean="0"/>
              <a:t>28/08/2022</a:t>
            </a:fld>
            <a:endParaRPr lang="en-GB" dirty="0"/>
          </a:p>
        </p:txBody>
      </p:sp>
      <p:sp>
        <p:nvSpPr>
          <p:cNvPr id="5" name="Footer Placeholder 4">
            <a:extLst>
              <a:ext uri="{FF2B5EF4-FFF2-40B4-BE49-F238E27FC236}">
                <a16:creationId xmlns:a16="http://schemas.microsoft.com/office/drawing/2014/main" id="{BC421273-5646-2882-23C2-06A538D6C8C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2426E4D-B77C-0F29-5D67-90DC28F6F746}"/>
              </a:ext>
            </a:extLst>
          </p:cNvPr>
          <p:cNvSpPr>
            <a:spLocks noGrp="1"/>
          </p:cNvSpPr>
          <p:nvPr>
            <p:ph type="sldNum" sz="quarter" idx="12"/>
          </p:nvPr>
        </p:nvSpPr>
        <p:spPr/>
        <p:txBody>
          <a:bodyPr/>
          <a:lstStyle/>
          <a:p>
            <a:fld id="{EDA0AF9B-7DC0-4CD3-A131-05243FC46877}" type="slidenum">
              <a:rPr lang="en-GB" smtClean="0"/>
              <a:t>‹#›</a:t>
            </a:fld>
            <a:endParaRPr lang="en-GB" dirty="0"/>
          </a:p>
        </p:txBody>
      </p:sp>
    </p:spTree>
    <p:extLst>
      <p:ext uri="{BB962C8B-B14F-4D97-AF65-F5344CB8AC3E}">
        <p14:creationId xmlns:p14="http://schemas.microsoft.com/office/powerpoint/2010/main" val="1589483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3">
            <a:extLst>
              <a:ext uri="{FF2B5EF4-FFF2-40B4-BE49-F238E27FC236}">
                <a16:creationId xmlns:a16="http://schemas.microsoft.com/office/drawing/2014/main" id="{50C9C957-E7AD-3959-303B-01CC62BB583C}"/>
              </a:ext>
            </a:extLst>
          </p:cNvPr>
          <p:cNvSpPr>
            <a:spLocks noGrp="1"/>
          </p:cNvSpPr>
          <p:nvPr>
            <p:ph type="dt" sz="half" idx="10"/>
          </p:nvPr>
        </p:nvSpPr>
        <p:spPr/>
        <p:txBody>
          <a:bodyPr/>
          <a:lstStyle>
            <a:lvl1pPr>
              <a:defRPr/>
            </a:lvl1pPr>
          </a:lstStyle>
          <a:p>
            <a:pPr>
              <a:defRPr/>
            </a:pPr>
            <a:fld id="{24A47887-8475-42E4-8396-0B4283D05432}" type="datetimeFigureOut">
              <a:rPr lang="en-GB"/>
              <a:pPr>
                <a:defRPr/>
              </a:pPr>
              <a:t>28/08/2022</a:t>
            </a:fld>
            <a:endParaRPr lang="en-GB"/>
          </a:p>
        </p:txBody>
      </p:sp>
      <p:sp>
        <p:nvSpPr>
          <p:cNvPr id="6" name="Footer Placeholder 4">
            <a:extLst>
              <a:ext uri="{FF2B5EF4-FFF2-40B4-BE49-F238E27FC236}">
                <a16:creationId xmlns:a16="http://schemas.microsoft.com/office/drawing/2014/main" id="{0F38BEB9-940A-9F71-C740-A3E8666032F7}"/>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CDBCD4-A1DE-E20F-BA3B-502764A48A26}"/>
              </a:ext>
            </a:extLst>
          </p:cNvPr>
          <p:cNvSpPr>
            <a:spLocks noGrp="1"/>
          </p:cNvSpPr>
          <p:nvPr>
            <p:ph type="sldNum" sz="quarter" idx="12"/>
          </p:nvPr>
        </p:nvSpPr>
        <p:spPr/>
        <p:txBody>
          <a:bodyPr/>
          <a:lstStyle>
            <a:lvl1pPr>
              <a:defRPr/>
            </a:lvl1pPr>
          </a:lstStyle>
          <a:p>
            <a:pPr>
              <a:defRPr/>
            </a:pPr>
            <a:fld id="{451EB666-B13B-40DD-A4CC-8E891FC58F87}" type="slidenum">
              <a:rPr lang="en-GB"/>
              <a:pPr>
                <a:defRPr/>
              </a:pPr>
              <a:t>‹#›</a:t>
            </a:fld>
            <a:endParaRPr lang="en-GB"/>
          </a:p>
        </p:txBody>
      </p:sp>
    </p:spTree>
    <p:extLst>
      <p:ext uri="{BB962C8B-B14F-4D97-AF65-F5344CB8AC3E}">
        <p14:creationId xmlns:p14="http://schemas.microsoft.com/office/powerpoint/2010/main" val="85473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3">
            <a:extLst>
              <a:ext uri="{FF2B5EF4-FFF2-40B4-BE49-F238E27FC236}">
                <a16:creationId xmlns:a16="http://schemas.microsoft.com/office/drawing/2014/main" id="{69063C76-B815-5938-9FD6-A6763E88F711}"/>
              </a:ext>
            </a:extLst>
          </p:cNvPr>
          <p:cNvSpPr>
            <a:spLocks noGrp="1"/>
          </p:cNvSpPr>
          <p:nvPr>
            <p:ph type="dt" sz="half" idx="10"/>
          </p:nvPr>
        </p:nvSpPr>
        <p:spPr/>
        <p:txBody>
          <a:bodyPr/>
          <a:lstStyle>
            <a:lvl1pPr>
              <a:defRPr/>
            </a:lvl1pPr>
          </a:lstStyle>
          <a:p>
            <a:pPr>
              <a:defRPr/>
            </a:pPr>
            <a:fld id="{8A5781DF-8287-4714-A6D5-23ED97FCA15F}" type="datetimeFigureOut">
              <a:rPr lang="en-GB"/>
              <a:pPr>
                <a:defRPr/>
              </a:pPr>
              <a:t>28/08/2022</a:t>
            </a:fld>
            <a:endParaRPr lang="en-GB"/>
          </a:p>
        </p:txBody>
      </p:sp>
      <p:sp>
        <p:nvSpPr>
          <p:cNvPr id="8" name="Footer Placeholder 4">
            <a:extLst>
              <a:ext uri="{FF2B5EF4-FFF2-40B4-BE49-F238E27FC236}">
                <a16:creationId xmlns:a16="http://schemas.microsoft.com/office/drawing/2014/main" id="{77BA0AE0-2C15-C1DE-7433-61C7C1D03131}"/>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5493DC07-A191-26B2-31E4-6C9B673668B9}"/>
              </a:ext>
            </a:extLst>
          </p:cNvPr>
          <p:cNvSpPr>
            <a:spLocks noGrp="1"/>
          </p:cNvSpPr>
          <p:nvPr>
            <p:ph type="sldNum" sz="quarter" idx="12"/>
          </p:nvPr>
        </p:nvSpPr>
        <p:spPr/>
        <p:txBody>
          <a:bodyPr/>
          <a:lstStyle>
            <a:lvl1pPr>
              <a:defRPr/>
            </a:lvl1pPr>
          </a:lstStyle>
          <a:p>
            <a:pPr>
              <a:defRPr/>
            </a:pPr>
            <a:fld id="{FE81E68B-EE6D-4478-81AC-F917176F009C}" type="slidenum">
              <a:rPr lang="en-GB"/>
              <a:pPr>
                <a:defRPr/>
              </a:pPr>
              <a:t>‹#›</a:t>
            </a:fld>
            <a:endParaRPr lang="en-GB"/>
          </a:p>
        </p:txBody>
      </p:sp>
    </p:spTree>
    <p:extLst>
      <p:ext uri="{BB962C8B-B14F-4D97-AF65-F5344CB8AC3E}">
        <p14:creationId xmlns:p14="http://schemas.microsoft.com/office/powerpoint/2010/main" val="4135937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3">
            <a:extLst>
              <a:ext uri="{FF2B5EF4-FFF2-40B4-BE49-F238E27FC236}">
                <a16:creationId xmlns:a16="http://schemas.microsoft.com/office/drawing/2014/main" id="{622F787F-737F-712A-1E5D-3C41BD9058DA}"/>
              </a:ext>
            </a:extLst>
          </p:cNvPr>
          <p:cNvSpPr>
            <a:spLocks noGrp="1"/>
          </p:cNvSpPr>
          <p:nvPr>
            <p:ph type="dt" sz="half" idx="10"/>
          </p:nvPr>
        </p:nvSpPr>
        <p:spPr/>
        <p:txBody>
          <a:bodyPr/>
          <a:lstStyle>
            <a:lvl1pPr>
              <a:defRPr/>
            </a:lvl1pPr>
          </a:lstStyle>
          <a:p>
            <a:pPr>
              <a:defRPr/>
            </a:pPr>
            <a:fld id="{487ED14A-0058-495B-BA9D-CC53611550AF}" type="datetimeFigureOut">
              <a:rPr lang="en-GB"/>
              <a:pPr>
                <a:defRPr/>
              </a:pPr>
              <a:t>28/08/2022</a:t>
            </a:fld>
            <a:endParaRPr lang="en-GB"/>
          </a:p>
        </p:txBody>
      </p:sp>
      <p:sp>
        <p:nvSpPr>
          <p:cNvPr id="4" name="Footer Placeholder 4">
            <a:extLst>
              <a:ext uri="{FF2B5EF4-FFF2-40B4-BE49-F238E27FC236}">
                <a16:creationId xmlns:a16="http://schemas.microsoft.com/office/drawing/2014/main" id="{891A15F1-06F5-A47E-CADD-000EF05742F8}"/>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46FF101-9A69-F1FB-1907-FFA8A8AE1C38}"/>
              </a:ext>
            </a:extLst>
          </p:cNvPr>
          <p:cNvSpPr>
            <a:spLocks noGrp="1"/>
          </p:cNvSpPr>
          <p:nvPr>
            <p:ph type="sldNum" sz="quarter" idx="12"/>
          </p:nvPr>
        </p:nvSpPr>
        <p:spPr/>
        <p:txBody>
          <a:bodyPr/>
          <a:lstStyle>
            <a:lvl1pPr>
              <a:defRPr/>
            </a:lvl1pPr>
          </a:lstStyle>
          <a:p>
            <a:pPr>
              <a:defRPr/>
            </a:pPr>
            <a:fld id="{47696503-D8A8-4BB0-831B-CBD86860DADD}" type="slidenum">
              <a:rPr lang="en-GB"/>
              <a:pPr>
                <a:defRPr/>
              </a:pPr>
              <a:t>‹#›</a:t>
            </a:fld>
            <a:endParaRPr lang="en-GB"/>
          </a:p>
        </p:txBody>
      </p:sp>
    </p:spTree>
    <p:extLst>
      <p:ext uri="{BB962C8B-B14F-4D97-AF65-F5344CB8AC3E}">
        <p14:creationId xmlns:p14="http://schemas.microsoft.com/office/powerpoint/2010/main" val="2183259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3200B17-9F8A-CC63-B36A-6B3B4A4B45B1}"/>
              </a:ext>
            </a:extLst>
          </p:cNvPr>
          <p:cNvSpPr>
            <a:spLocks noGrp="1"/>
          </p:cNvSpPr>
          <p:nvPr>
            <p:ph type="dt" sz="half" idx="10"/>
          </p:nvPr>
        </p:nvSpPr>
        <p:spPr/>
        <p:txBody>
          <a:bodyPr/>
          <a:lstStyle>
            <a:lvl1pPr>
              <a:defRPr/>
            </a:lvl1pPr>
          </a:lstStyle>
          <a:p>
            <a:pPr>
              <a:defRPr/>
            </a:pPr>
            <a:fld id="{6C3DB3D2-8225-497D-8AF4-8C0450B5AE9D}" type="datetimeFigureOut">
              <a:rPr lang="en-GB"/>
              <a:pPr>
                <a:defRPr/>
              </a:pPr>
              <a:t>28/08/2022</a:t>
            </a:fld>
            <a:endParaRPr lang="en-GB"/>
          </a:p>
        </p:txBody>
      </p:sp>
      <p:sp>
        <p:nvSpPr>
          <p:cNvPr id="3" name="Footer Placeholder 4">
            <a:extLst>
              <a:ext uri="{FF2B5EF4-FFF2-40B4-BE49-F238E27FC236}">
                <a16:creationId xmlns:a16="http://schemas.microsoft.com/office/drawing/2014/main" id="{DAF22502-6F36-C6E1-DD5B-39F19F5AA27F}"/>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F3179619-06AE-7CDC-EE3B-15355BBD64B1}"/>
              </a:ext>
            </a:extLst>
          </p:cNvPr>
          <p:cNvSpPr>
            <a:spLocks noGrp="1"/>
          </p:cNvSpPr>
          <p:nvPr>
            <p:ph type="sldNum" sz="quarter" idx="12"/>
          </p:nvPr>
        </p:nvSpPr>
        <p:spPr/>
        <p:txBody>
          <a:bodyPr/>
          <a:lstStyle>
            <a:lvl1pPr>
              <a:defRPr/>
            </a:lvl1pPr>
          </a:lstStyle>
          <a:p>
            <a:pPr>
              <a:defRPr/>
            </a:pPr>
            <a:fld id="{FBE08843-14C3-4A77-A7FE-BD6E5378FC6A}" type="slidenum">
              <a:rPr lang="en-GB"/>
              <a:pPr>
                <a:defRPr/>
              </a:pPr>
              <a:t>‹#›</a:t>
            </a:fld>
            <a:endParaRPr lang="en-GB"/>
          </a:p>
        </p:txBody>
      </p:sp>
    </p:spTree>
    <p:extLst>
      <p:ext uri="{BB962C8B-B14F-4D97-AF65-F5344CB8AC3E}">
        <p14:creationId xmlns:p14="http://schemas.microsoft.com/office/powerpoint/2010/main" val="188975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3">
            <a:extLst>
              <a:ext uri="{FF2B5EF4-FFF2-40B4-BE49-F238E27FC236}">
                <a16:creationId xmlns:a16="http://schemas.microsoft.com/office/drawing/2014/main" id="{99D0F9E6-AE6B-61DF-68E3-F6370DCA6DDC}"/>
              </a:ext>
            </a:extLst>
          </p:cNvPr>
          <p:cNvSpPr>
            <a:spLocks noGrp="1"/>
          </p:cNvSpPr>
          <p:nvPr>
            <p:ph type="dt" sz="half" idx="10"/>
          </p:nvPr>
        </p:nvSpPr>
        <p:spPr/>
        <p:txBody>
          <a:bodyPr/>
          <a:lstStyle>
            <a:lvl1pPr>
              <a:defRPr/>
            </a:lvl1pPr>
          </a:lstStyle>
          <a:p>
            <a:pPr>
              <a:defRPr/>
            </a:pPr>
            <a:fld id="{3D30165D-888C-4FE9-B4F6-6C87E334515F}" type="datetimeFigureOut">
              <a:rPr lang="en-GB"/>
              <a:pPr>
                <a:defRPr/>
              </a:pPr>
              <a:t>28/08/2022</a:t>
            </a:fld>
            <a:endParaRPr lang="en-GB"/>
          </a:p>
        </p:txBody>
      </p:sp>
      <p:sp>
        <p:nvSpPr>
          <p:cNvPr id="6" name="Footer Placeholder 4">
            <a:extLst>
              <a:ext uri="{FF2B5EF4-FFF2-40B4-BE49-F238E27FC236}">
                <a16:creationId xmlns:a16="http://schemas.microsoft.com/office/drawing/2014/main" id="{7171E956-9D3A-E3D9-3BDF-186F1EAA8690}"/>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9575D381-AC92-6188-9F72-E6FC37971D09}"/>
              </a:ext>
            </a:extLst>
          </p:cNvPr>
          <p:cNvSpPr>
            <a:spLocks noGrp="1"/>
          </p:cNvSpPr>
          <p:nvPr>
            <p:ph type="sldNum" sz="quarter" idx="12"/>
          </p:nvPr>
        </p:nvSpPr>
        <p:spPr/>
        <p:txBody>
          <a:bodyPr/>
          <a:lstStyle>
            <a:lvl1pPr>
              <a:defRPr/>
            </a:lvl1pPr>
          </a:lstStyle>
          <a:p>
            <a:pPr>
              <a:defRPr/>
            </a:pPr>
            <a:fld id="{D033D74F-6DAC-42B0-B38E-1CA16F542845}" type="slidenum">
              <a:rPr lang="en-GB"/>
              <a:pPr>
                <a:defRPr/>
              </a:pPr>
              <a:t>‹#›</a:t>
            </a:fld>
            <a:endParaRPr lang="en-GB"/>
          </a:p>
        </p:txBody>
      </p:sp>
    </p:spTree>
    <p:extLst>
      <p:ext uri="{BB962C8B-B14F-4D97-AF65-F5344CB8AC3E}">
        <p14:creationId xmlns:p14="http://schemas.microsoft.com/office/powerpoint/2010/main" val="160051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3">
            <a:extLst>
              <a:ext uri="{FF2B5EF4-FFF2-40B4-BE49-F238E27FC236}">
                <a16:creationId xmlns:a16="http://schemas.microsoft.com/office/drawing/2014/main" id="{C60A0F7D-3ACB-B1A0-5285-47F46E1EC07C}"/>
              </a:ext>
            </a:extLst>
          </p:cNvPr>
          <p:cNvSpPr>
            <a:spLocks noGrp="1"/>
          </p:cNvSpPr>
          <p:nvPr>
            <p:ph type="dt" sz="half" idx="10"/>
          </p:nvPr>
        </p:nvSpPr>
        <p:spPr/>
        <p:txBody>
          <a:bodyPr/>
          <a:lstStyle>
            <a:lvl1pPr>
              <a:defRPr/>
            </a:lvl1pPr>
          </a:lstStyle>
          <a:p>
            <a:pPr>
              <a:defRPr/>
            </a:pPr>
            <a:fld id="{6B080BE6-DF4E-4164-9056-7AC4B0BB3F5C}" type="datetimeFigureOut">
              <a:rPr lang="en-GB"/>
              <a:pPr>
                <a:defRPr/>
              </a:pPr>
              <a:t>28/08/2022</a:t>
            </a:fld>
            <a:endParaRPr lang="en-GB"/>
          </a:p>
        </p:txBody>
      </p:sp>
      <p:sp>
        <p:nvSpPr>
          <p:cNvPr id="6" name="Footer Placeholder 4">
            <a:extLst>
              <a:ext uri="{FF2B5EF4-FFF2-40B4-BE49-F238E27FC236}">
                <a16:creationId xmlns:a16="http://schemas.microsoft.com/office/drawing/2014/main" id="{F2EA93D1-5511-3963-7CE9-16871DE22516}"/>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27B28CF5-E18D-E237-7085-9AEE819A7B20}"/>
              </a:ext>
            </a:extLst>
          </p:cNvPr>
          <p:cNvSpPr>
            <a:spLocks noGrp="1"/>
          </p:cNvSpPr>
          <p:nvPr>
            <p:ph type="sldNum" sz="quarter" idx="12"/>
          </p:nvPr>
        </p:nvSpPr>
        <p:spPr/>
        <p:txBody>
          <a:bodyPr/>
          <a:lstStyle>
            <a:lvl1pPr>
              <a:defRPr/>
            </a:lvl1pPr>
          </a:lstStyle>
          <a:p>
            <a:pPr>
              <a:defRPr/>
            </a:pPr>
            <a:fld id="{6FC4B82C-E794-4177-98F6-2CD95BF42A80}" type="slidenum">
              <a:rPr lang="en-GB"/>
              <a:pPr>
                <a:defRPr/>
              </a:pPr>
              <a:t>‹#›</a:t>
            </a:fld>
            <a:endParaRPr lang="en-GB"/>
          </a:p>
        </p:txBody>
      </p:sp>
    </p:spTree>
    <p:extLst>
      <p:ext uri="{BB962C8B-B14F-4D97-AF65-F5344CB8AC3E}">
        <p14:creationId xmlns:p14="http://schemas.microsoft.com/office/powerpoint/2010/main" val="203306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jpe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ACA2C70-27D3-F288-6C7F-2BF7747EA9C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Text Placeholder 2">
            <a:extLst>
              <a:ext uri="{FF2B5EF4-FFF2-40B4-BE49-F238E27FC236}">
                <a16:creationId xmlns:a16="http://schemas.microsoft.com/office/drawing/2014/main" id="{076EBF5A-E6A9-9822-BF52-E986D686AB60}"/>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4" name="Date Placeholder 3">
            <a:extLst>
              <a:ext uri="{FF2B5EF4-FFF2-40B4-BE49-F238E27FC236}">
                <a16:creationId xmlns:a16="http://schemas.microsoft.com/office/drawing/2014/main" id="{778D0364-8AD5-F35A-838B-0D552F7C4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3A4822EF-A471-45D6-ACE8-E92AB1970B56}" type="datetimeFigureOut">
              <a:rPr lang="en-GB"/>
              <a:pPr>
                <a:defRPr/>
              </a:pPr>
              <a:t>28/08/2022</a:t>
            </a:fld>
            <a:endParaRPr lang="en-GB"/>
          </a:p>
        </p:txBody>
      </p:sp>
      <p:sp>
        <p:nvSpPr>
          <p:cNvPr id="5" name="Footer Placeholder 4">
            <a:extLst>
              <a:ext uri="{FF2B5EF4-FFF2-40B4-BE49-F238E27FC236}">
                <a16:creationId xmlns:a16="http://schemas.microsoft.com/office/drawing/2014/main" id="{1BE02F8D-CACF-F0C1-1693-49858DE65C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a:extLst>
              <a:ext uri="{FF2B5EF4-FFF2-40B4-BE49-F238E27FC236}">
                <a16:creationId xmlns:a16="http://schemas.microsoft.com/office/drawing/2014/main" id="{0F719AF3-358F-9933-AB60-A80A17BF7D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3D480F92-4570-4454-8280-DA40E405377D}"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7">
            <a:extLst>
              <a:ext uri="{FF2B5EF4-FFF2-40B4-BE49-F238E27FC236}">
                <a16:creationId xmlns:a16="http://schemas.microsoft.com/office/drawing/2014/main" id="{EF22CBC1-FB79-4C1A-BFA4-9B3E6BAD704B}"/>
              </a:ext>
            </a:extLst>
          </p:cNvPr>
          <p:cNvGrpSpPr>
            <a:grpSpLocks/>
          </p:cNvGrpSpPr>
          <p:nvPr/>
        </p:nvGrpSpPr>
        <p:grpSpPr bwMode="auto">
          <a:xfrm>
            <a:off x="0" y="0"/>
            <a:ext cx="12192000" cy="6858000"/>
            <a:chOff x="0" y="0"/>
            <a:chExt cx="12192000" cy="6858000"/>
          </a:xfrm>
        </p:grpSpPr>
        <p:sp>
          <p:nvSpPr>
            <p:cNvPr id="7" name="Rectangle 6">
              <a:extLst>
                <a:ext uri="{FF2B5EF4-FFF2-40B4-BE49-F238E27FC236}">
                  <a16:creationId xmlns:a16="http://schemas.microsoft.com/office/drawing/2014/main" id="{E16F45B6-3C66-08BE-8C25-311CF59256D9}"/>
                </a:ext>
              </a:extLst>
            </p:cNvPr>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18B27AAF-6F67-A7AB-D8CD-CD2F6A18539A}"/>
                </a:ext>
              </a:extLst>
            </p:cNvPr>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CE4EAEE4-5A9A-6032-ACB5-A7665E58E91E}"/>
                </a:ext>
              </a:extLst>
            </p:cNvPr>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A25C5EC4-7C54-7B70-DC51-154168761BB5}"/>
                </a:ext>
              </a:extLst>
            </p:cNvPr>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6BF298E6-58E9-68E2-7397-C9F05E879FEB}"/>
                </a:ext>
              </a:extLst>
            </p:cNvPr>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8E35241C-EE91-A0BD-9C28-4BDECBCC0E2A}"/>
                </a:ext>
              </a:extLst>
            </p:cNvPr>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75" name="Freeform 5">
              <a:extLst>
                <a:ext uri="{FF2B5EF4-FFF2-40B4-BE49-F238E27FC236}">
                  <a16:creationId xmlns:a16="http://schemas.microsoft.com/office/drawing/2014/main" id="{2311B4F8-632C-B185-93FE-6FEDCFDA84A3}"/>
                </a:ext>
              </a:extLst>
            </p:cNvPr>
            <p:cNvSpPr>
              <a:spLocks/>
            </p:cNvSpPr>
            <p:nvPr/>
          </p:nvSpPr>
          <p:spPr bwMode="gray">
            <a:xfrm rot="-589932">
              <a:off x="8490951" y="1797517"/>
              <a:ext cx="3299407" cy="440924"/>
            </a:xfrm>
            <a:custGeom>
              <a:avLst/>
              <a:gdLst>
                <a:gd name="T0" fmla="*/ 85 w 10000"/>
                <a:gd name="T1" fmla="*/ 2532 h 5291"/>
                <a:gd name="T2" fmla="*/ 9958 w 10000"/>
                <a:gd name="T3" fmla="*/ 5291 h 5291"/>
                <a:gd name="T4" fmla="*/ 10000 w 10000"/>
                <a:gd name="T5" fmla="*/ 0 h 5291"/>
                <a:gd name="T6" fmla="*/ 10000 w 10000"/>
                <a:gd name="T7" fmla="*/ 0 h 5291"/>
                <a:gd name="T8" fmla="*/ 9667 w 10000"/>
                <a:gd name="T9" fmla="*/ 204 h 5291"/>
                <a:gd name="T10" fmla="*/ 9334 w 10000"/>
                <a:gd name="T11" fmla="*/ 400 h 5291"/>
                <a:gd name="T12" fmla="*/ 9001 w 10000"/>
                <a:gd name="T13" fmla="*/ 590 h 5291"/>
                <a:gd name="T14" fmla="*/ 8667 w 10000"/>
                <a:gd name="T15" fmla="*/ 753 h 5291"/>
                <a:gd name="T16" fmla="*/ 8333 w 10000"/>
                <a:gd name="T17" fmla="*/ 917 h 5291"/>
                <a:gd name="T18" fmla="*/ 7999 w 10000"/>
                <a:gd name="T19" fmla="*/ 1071 h 5291"/>
                <a:gd name="T20" fmla="*/ 7669 w 10000"/>
                <a:gd name="T21" fmla="*/ 1202 h 5291"/>
                <a:gd name="T22" fmla="*/ 7333 w 10000"/>
                <a:gd name="T23" fmla="*/ 1325 h 5291"/>
                <a:gd name="T24" fmla="*/ 7000 w 10000"/>
                <a:gd name="T25" fmla="*/ 1440 h 5291"/>
                <a:gd name="T26" fmla="*/ 6673 w 10000"/>
                <a:gd name="T27" fmla="*/ 1538 h 5291"/>
                <a:gd name="T28" fmla="*/ 6340 w 10000"/>
                <a:gd name="T29" fmla="*/ 1636 h 5291"/>
                <a:gd name="T30" fmla="*/ 6013 w 10000"/>
                <a:gd name="T31" fmla="*/ 1719 h 5291"/>
                <a:gd name="T32" fmla="*/ 5686 w 10000"/>
                <a:gd name="T33" fmla="*/ 1784 h 5291"/>
                <a:gd name="T34" fmla="*/ 5359 w 10000"/>
                <a:gd name="T35" fmla="*/ 1850 h 5291"/>
                <a:gd name="T36" fmla="*/ 5036 w 10000"/>
                <a:gd name="T37" fmla="*/ 1906 h 5291"/>
                <a:gd name="T38" fmla="*/ 4717 w 10000"/>
                <a:gd name="T39" fmla="*/ 1948 h 5291"/>
                <a:gd name="T40" fmla="*/ 4396 w 10000"/>
                <a:gd name="T41" fmla="*/ 1980 h 5291"/>
                <a:gd name="T42" fmla="*/ 4079 w 10000"/>
                <a:gd name="T43" fmla="*/ 2013 h 5291"/>
                <a:gd name="T44" fmla="*/ 3766 w 10000"/>
                <a:gd name="T45" fmla="*/ 2029 h 5291"/>
                <a:gd name="T46" fmla="*/ 3454 w 10000"/>
                <a:gd name="T47" fmla="*/ 2046 h 5291"/>
                <a:gd name="T48" fmla="*/ 3145 w 10000"/>
                <a:gd name="T49" fmla="*/ 2053 h 5291"/>
                <a:gd name="T50" fmla="*/ 2839 w 10000"/>
                <a:gd name="T51" fmla="*/ 2046 h 5291"/>
                <a:gd name="T52" fmla="*/ 2537 w 10000"/>
                <a:gd name="T53" fmla="*/ 2046 h 5291"/>
                <a:gd name="T54" fmla="*/ 2238 w 10000"/>
                <a:gd name="T55" fmla="*/ 2029 h 5291"/>
                <a:gd name="T56" fmla="*/ 1943 w 10000"/>
                <a:gd name="T57" fmla="*/ 2004 h 5291"/>
                <a:gd name="T58" fmla="*/ 1653 w 10000"/>
                <a:gd name="T59" fmla="*/ 1980 h 5291"/>
                <a:gd name="T60" fmla="*/ 1368 w 10000"/>
                <a:gd name="T61" fmla="*/ 1955 h 5291"/>
                <a:gd name="T62" fmla="*/ 1085 w 10000"/>
                <a:gd name="T63" fmla="*/ 1915 h 5291"/>
                <a:gd name="T64" fmla="*/ 806 w 10000"/>
                <a:gd name="T65" fmla="*/ 1873 h 5291"/>
                <a:gd name="T66" fmla="*/ 533 w 10000"/>
                <a:gd name="T67" fmla="*/ 1833 h 5291"/>
                <a:gd name="T68" fmla="*/ 0 w 10000"/>
                <a:gd name="T69" fmla="*/ 1726 h 5291"/>
                <a:gd name="T70" fmla="*/ 85 w 10000"/>
                <a:gd name="T71" fmla="*/ 2532 h 5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76" name="Freeform 5">
              <a:extLst>
                <a:ext uri="{FF2B5EF4-FFF2-40B4-BE49-F238E27FC236}">
                  <a16:creationId xmlns:a16="http://schemas.microsoft.com/office/drawing/2014/main" id="{BC11CFF6-C8A6-8DA0-5A06-546223FEAFC4}"/>
                </a:ext>
              </a:extLst>
            </p:cNvPr>
            <p:cNvSpPr>
              <a:spLocks/>
            </p:cNvSpPr>
            <p:nvPr/>
          </p:nvSpPr>
          <p:spPr bwMode="gray">
            <a:xfrm>
              <a:off x="459506" y="1866405"/>
              <a:ext cx="11277600" cy="4533900"/>
            </a:xfrm>
            <a:custGeom>
              <a:avLst/>
              <a:gdLst>
                <a:gd name="T0" fmla="*/ 0 w 7104"/>
                <a:gd name="T1" fmla="*/ 0 h 2856"/>
                <a:gd name="T2" fmla="*/ 0 w 7104"/>
                <a:gd name="T3" fmla="*/ 2856 h 2856"/>
                <a:gd name="T4" fmla="*/ 7104 w 7104"/>
                <a:gd name="T5" fmla="*/ 2856 h 2856"/>
                <a:gd name="T6" fmla="*/ 7104 w 7104"/>
                <a:gd name="T7" fmla="*/ 1 h 2856"/>
                <a:gd name="T8" fmla="*/ 7104 w 7104"/>
                <a:gd name="T9" fmla="*/ 1 h 2856"/>
                <a:gd name="T10" fmla="*/ 6943 w 7104"/>
                <a:gd name="T11" fmla="*/ 26 h 2856"/>
                <a:gd name="T12" fmla="*/ 6782 w 7104"/>
                <a:gd name="T13" fmla="*/ 50 h 2856"/>
                <a:gd name="T14" fmla="*/ 6621 w 7104"/>
                <a:gd name="T15" fmla="*/ 73 h 2856"/>
                <a:gd name="T16" fmla="*/ 6459 w 7104"/>
                <a:gd name="T17" fmla="*/ 93 h 2856"/>
                <a:gd name="T18" fmla="*/ 6298 w 7104"/>
                <a:gd name="T19" fmla="*/ 113 h 2856"/>
                <a:gd name="T20" fmla="*/ 6136 w 7104"/>
                <a:gd name="T21" fmla="*/ 132 h 2856"/>
                <a:gd name="T22" fmla="*/ 5976 w 7104"/>
                <a:gd name="T23" fmla="*/ 148 h 2856"/>
                <a:gd name="T24" fmla="*/ 5814 w 7104"/>
                <a:gd name="T25" fmla="*/ 163 h 2856"/>
                <a:gd name="T26" fmla="*/ 5653 w 7104"/>
                <a:gd name="T27" fmla="*/ 177 h 2856"/>
                <a:gd name="T28" fmla="*/ 5494 w 7104"/>
                <a:gd name="T29" fmla="*/ 189 h 2856"/>
                <a:gd name="T30" fmla="*/ 5334 w 7104"/>
                <a:gd name="T31" fmla="*/ 201 h 2856"/>
                <a:gd name="T32" fmla="*/ 5175 w 7104"/>
                <a:gd name="T33" fmla="*/ 211 h 2856"/>
                <a:gd name="T34" fmla="*/ 5017 w 7104"/>
                <a:gd name="T35" fmla="*/ 219 h 2856"/>
                <a:gd name="T36" fmla="*/ 4859 w 7104"/>
                <a:gd name="T37" fmla="*/ 227 h 2856"/>
                <a:gd name="T38" fmla="*/ 4703 w 7104"/>
                <a:gd name="T39" fmla="*/ 234 h 2856"/>
                <a:gd name="T40" fmla="*/ 4548 w 7104"/>
                <a:gd name="T41" fmla="*/ 239 h 2856"/>
                <a:gd name="T42" fmla="*/ 4393 w 7104"/>
                <a:gd name="T43" fmla="*/ 243 h 2856"/>
                <a:gd name="T44" fmla="*/ 4240 w 7104"/>
                <a:gd name="T45" fmla="*/ 247 h 2856"/>
                <a:gd name="T46" fmla="*/ 4088 w 7104"/>
                <a:gd name="T47" fmla="*/ 249 h 2856"/>
                <a:gd name="T48" fmla="*/ 3937 w 7104"/>
                <a:gd name="T49" fmla="*/ 251 h 2856"/>
                <a:gd name="T50" fmla="*/ 3788 w 7104"/>
                <a:gd name="T51" fmla="*/ 252 h 2856"/>
                <a:gd name="T52" fmla="*/ 3640 w 7104"/>
                <a:gd name="T53" fmla="*/ 251 h 2856"/>
                <a:gd name="T54" fmla="*/ 3494 w 7104"/>
                <a:gd name="T55" fmla="*/ 251 h 2856"/>
                <a:gd name="T56" fmla="*/ 3349 w 7104"/>
                <a:gd name="T57" fmla="*/ 249 h 2856"/>
                <a:gd name="T58" fmla="*/ 3207 w 7104"/>
                <a:gd name="T59" fmla="*/ 246 h 2856"/>
                <a:gd name="T60" fmla="*/ 3066 w 7104"/>
                <a:gd name="T61" fmla="*/ 243 h 2856"/>
                <a:gd name="T62" fmla="*/ 2928 w 7104"/>
                <a:gd name="T63" fmla="*/ 240 h 2856"/>
                <a:gd name="T64" fmla="*/ 2791 w 7104"/>
                <a:gd name="T65" fmla="*/ 235 h 2856"/>
                <a:gd name="T66" fmla="*/ 2656 w 7104"/>
                <a:gd name="T67" fmla="*/ 230 h 2856"/>
                <a:gd name="T68" fmla="*/ 2524 w 7104"/>
                <a:gd name="T69" fmla="*/ 225 h 2856"/>
                <a:gd name="T70" fmla="*/ 2266 w 7104"/>
                <a:gd name="T71" fmla="*/ 212 h 2856"/>
                <a:gd name="T72" fmla="*/ 2019 w 7104"/>
                <a:gd name="T73" fmla="*/ 198 h 2856"/>
                <a:gd name="T74" fmla="*/ 1782 w 7104"/>
                <a:gd name="T75" fmla="*/ 183 h 2856"/>
                <a:gd name="T76" fmla="*/ 1557 w 7104"/>
                <a:gd name="T77" fmla="*/ 167 h 2856"/>
                <a:gd name="T78" fmla="*/ 1343 w 7104"/>
                <a:gd name="T79" fmla="*/ 150 h 2856"/>
                <a:gd name="T80" fmla="*/ 1144 w 7104"/>
                <a:gd name="T81" fmla="*/ 132 h 2856"/>
                <a:gd name="T82" fmla="*/ 957 w 7104"/>
                <a:gd name="T83" fmla="*/ 114 h 2856"/>
                <a:gd name="T84" fmla="*/ 785 w 7104"/>
                <a:gd name="T85" fmla="*/ 96 h 2856"/>
                <a:gd name="T86" fmla="*/ 627 w 7104"/>
                <a:gd name="T87" fmla="*/ 79 h 2856"/>
                <a:gd name="T88" fmla="*/ 487 w 7104"/>
                <a:gd name="T89" fmla="*/ 63 h 2856"/>
                <a:gd name="T90" fmla="*/ 361 w 7104"/>
                <a:gd name="T91" fmla="*/ 48 h 2856"/>
                <a:gd name="T92" fmla="*/ 254 w 7104"/>
                <a:gd name="T93" fmla="*/ 35 h 2856"/>
                <a:gd name="T94" fmla="*/ 165 w 7104"/>
                <a:gd name="T95" fmla="*/ 23 h 2856"/>
                <a:gd name="T96" fmla="*/ 42 w 7104"/>
                <a:gd name="T97" fmla="*/ 6 h 2856"/>
                <a:gd name="T98" fmla="*/ 0 w 7104"/>
                <a:gd name="T99" fmla="*/ 0 h 2856"/>
                <a:gd name="T100" fmla="*/ 0 w 7104"/>
                <a:gd name="T101" fmla="*/ 0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77" name="Freeform 5">
              <a:extLst>
                <a:ext uri="{FF2B5EF4-FFF2-40B4-BE49-F238E27FC236}">
                  <a16:creationId xmlns:a16="http://schemas.microsoft.com/office/drawing/2014/main" id="{87ACDDFD-48DC-ADF5-7937-620BC07560B0}"/>
                </a:ext>
              </a:extLst>
            </p:cNvPr>
            <p:cNvSpPr>
              <a:spLocks noEditPoints="1"/>
            </p:cNvSpPr>
            <p:nvPr/>
          </p:nvSpPr>
          <p:spPr bwMode="gray">
            <a:xfrm>
              <a:off x="0" y="1587"/>
              <a:ext cx="12192000" cy="6856413"/>
            </a:xfrm>
            <a:custGeom>
              <a:avLst/>
              <a:gdLst>
                <a:gd name="T0" fmla="*/ 0 w 15356"/>
                <a:gd name="T1" fmla="*/ 0 h 8638"/>
                <a:gd name="T2" fmla="*/ 0 w 15356"/>
                <a:gd name="T3" fmla="*/ 8638 h 8638"/>
                <a:gd name="T4" fmla="*/ 15356 w 15356"/>
                <a:gd name="T5" fmla="*/ 8638 h 8638"/>
                <a:gd name="T6" fmla="*/ 15356 w 15356"/>
                <a:gd name="T7" fmla="*/ 0 h 8638"/>
                <a:gd name="T8" fmla="*/ 0 w 15356"/>
                <a:gd name="T9" fmla="*/ 0 h 8638"/>
                <a:gd name="T10" fmla="*/ 14748 w 15356"/>
                <a:gd name="T11" fmla="*/ 8038 h 8638"/>
                <a:gd name="T12" fmla="*/ 600 w 15356"/>
                <a:gd name="T13" fmla="*/ 8038 h 8638"/>
                <a:gd name="T14" fmla="*/ 600 w 15356"/>
                <a:gd name="T15" fmla="*/ 592 h 8638"/>
                <a:gd name="T16" fmla="*/ 14748 w 15356"/>
                <a:gd name="T17" fmla="*/ 592 h 8638"/>
                <a:gd name="T18" fmla="*/ 14748 w 15356"/>
                <a:gd name="T19" fmla="*/ 8038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2051" name="Title Placeholder 1">
            <a:extLst>
              <a:ext uri="{FF2B5EF4-FFF2-40B4-BE49-F238E27FC236}">
                <a16:creationId xmlns:a16="http://schemas.microsoft.com/office/drawing/2014/main" id="{0A852365-4326-91D5-AF98-4C9B6B4A3A23}"/>
              </a:ext>
            </a:extLst>
          </p:cNvPr>
          <p:cNvSpPr>
            <a:spLocks noGrp="1" noChangeArrowheads="1"/>
          </p:cNvSpPr>
          <p:nvPr>
            <p:ph type="title"/>
          </p:nvPr>
        </p:nvSpPr>
        <p:spPr bwMode="gray">
          <a:xfrm>
            <a:off x="1155700" y="973138"/>
            <a:ext cx="87614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2052" name="Text Placeholder 2">
            <a:extLst>
              <a:ext uri="{FF2B5EF4-FFF2-40B4-BE49-F238E27FC236}">
                <a16:creationId xmlns:a16="http://schemas.microsoft.com/office/drawing/2014/main" id="{3F074613-AE51-CB92-D10A-2508F6216A72}"/>
              </a:ext>
            </a:extLst>
          </p:cNvPr>
          <p:cNvSpPr>
            <a:spLocks noGrp="1" noChangeArrowheads="1"/>
          </p:cNvSpPr>
          <p:nvPr>
            <p:ph type="body" idx="1"/>
          </p:nvPr>
        </p:nvSpPr>
        <p:spPr bwMode="auto">
          <a:xfrm>
            <a:off x="1155700" y="2603500"/>
            <a:ext cx="876141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4" name="Date Placeholder 3">
            <a:extLst>
              <a:ext uri="{FF2B5EF4-FFF2-40B4-BE49-F238E27FC236}">
                <a16:creationId xmlns:a16="http://schemas.microsoft.com/office/drawing/2014/main" id="{A39A7D92-8D4E-C5AD-A268-2C70990298EB}"/>
              </a:ext>
            </a:extLst>
          </p:cNvPr>
          <p:cNvSpPr>
            <a:spLocks noGrp="1"/>
          </p:cNvSpPr>
          <p:nvPr>
            <p:ph type="dt" sz="half" idx="2"/>
          </p:nvPr>
        </p:nvSpPr>
        <p:spPr>
          <a:xfrm>
            <a:off x="10653713" y="6391275"/>
            <a:ext cx="990600" cy="304800"/>
          </a:xfrm>
          <a:prstGeom prst="rect">
            <a:avLst/>
          </a:prstGeom>
        </p:spPr>
        <p:txBody>
          <a:bodyPr vert="horz" lIns="91440" tIns="45720" rIns="91440" bIns="45720" rtlCol="0" anchor="ctr"/>
          <a:lstStyle>
            <a:lvl1pPr algn="r" eaLnBrk="1" fontAlgn="auto" hangingPunct="1">
              <a:spcBef>
                <a:spcPts val="0"/>
              </a:spcBef>
              <a:spcAft>
                <a:spcPts val="0"/>
              </a:spcAft>
              <a:defRPr sz="1000" b="1" i="0" smtClean="0">
                <a:solidFill>
                  <a:schemeClr val="accent1"/>
                </a:solidFill>
                <a:latin typeface="+mn-lt"/>
              </a:defRPr>
            </a:lvl1pPr>
          </a:lstStyle>
          <a:p>
            <a:pPr>
              <a:defRPr/>
            </a:pPr>
            <a:fld id="{8581E6AB-9409-47C9-9B70-306619FB8B56}" type="datetimeFigureOut">
              <a:rPr lang="en-GB"/>
              <a:pPr>
                <a:defRPr/>
              </a:pPr>
              <a:t>28/08/2022</a:t>
            </a:fld>
            <a:endParaRPr lang="en-GB"/>
          </a:p>
        </p:txBody>
      </p:sp>
      <p:sp>
        <p:nvSpPr>
          <p:cNvPr id="5" name="Footer Placeholder 4">
            <a:extLst>
              <a:ext uri="{FF2B5EF4-FFF2-40B4-BE49-F238E27FC236}">
                <a16:creationId xmlns:a16="http://schemas.microsoft.com/office/drawing/2014/main" id="{CF6259D1-B71D-2C4A-CD11-458B40A2125F}"/>
              </a:ext>
            </a:extLst>
          </p:cNvPr>
          <p:cNvSpPr>
            <a:spLocks noGrp="1"/>
          </p:cNvSpPr>
          <p:nvPr>
            <p:ph type="ftr" sz="quarter" idx="3"/>
          </p:nvPr>
        </p:nvSpPr>
        <p:spPr>
          <a:xfrm>
            <a:off x="560388" y="6391275"/>
            <a:ext cx="3860800" cy="304800"/>
          </a:xfrm>
          <a:prstGeom prst="rect">
            <a:avLst/>
          </a:prstGeom>
        </p:spPr>
        <p:txBody>
          <a:bodyPr vert="horz" lIns="91440" tIns="45720" rIns="91440" bIns="45720" rtlCol="0" anchor="ctr"/>
          <a:lstStyle>
            <a:lvl1pPr algn="l" eaLnBrk="1" fontAlgn="auto" hangingPunct="1">
              <a:spcBef>
                <a:spcPts val="0"/>
              </a:spcBef>
              <a:spcAft>
                <a:spcPts val="0"/>
              </a:spcAft>
              <a:defRPr sz="1000" b="1" i="0">
                <a:solidFill>
                  <a:schemeClr val="accent1"/>
                </a:solidFill>
                <a:latin typeface="+mn-lt"/>
              </a:defRPr>
            </a:lvl1pPr>
          </a:lstStyle>
          <a:p>
            <a:pPr>
              <a:defRPr/>
            </a:pPr>
            <a:endParaRPr lang="en-GB"/>
          </a:p>
        </p:txBody>
      </p:sp>
      <p:sp>
        <p:nvSpPr>
          <p:cNvPr id="21" name="Rectangle 20">
            <a:extLst>
              <a:ext uri="{FF2B5EF4-FFF2-40B4-BE49-F238E27FC236}">
                <a16:creationId xmlns:a16="http://schemas.microsoft.com/office/drawing/2014/main" id="{D202990E-4460-94A6-C3DB-CBE37F683C00}"/>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BB9D326C-52A7-E1D9-A1AD-8E256C3CD449}"/>
              </a:ext>
            </a:extLst>
          </p:cNvPr>
          <p:cNvSpPr>
            <a:spLocks noGrp="1"/>
          </p:cNvSpPr>
          <p:nvPr>
            <p:ph type="sldNum" sz="quarter" idx="4"/>
          </p:nvPr>
        </p:nvSpPr>
        <p:spPr bwMode="gray">
          <a:xfrm>
            <a:off x="10352088" y="295275"/>
            <a:ext cx="838200" cy="768350"/>
          </a:xfrm>
          <a:prstGeom prst="rect">
            <a:avLst/>
          </a:prstGeom>
        </p:spPr>
        <p:txBody>
          <a:bodyPr vert="horz" lIns="91440" tIns="45720" rIns="91440" bIns="45720" rtlCol="0" anchor="b"/>
          <a:lstStyle>
            <a:lvl1pPr algn="ctr" eaLnBrk="1" fontAlgn="auto" hangingPunct="1">
              <a:spcBef>
                <a:spcPts val="0"/>
              </a:spcBef>
              <a:spcAft>
                <a:spcPts val="0"/>
              </a:spcAft>
              <a:defRPr sz="2800" b="0" i="0" smtClean="0">
                <a:solidFill>
                  <a:schemeClr val="bg1"/>
                </a:solidFill>
                <a:latin typeface="+mn-lt"/>
              </a:defRPr>
            </a:lvl1pPr>
          </a:lstStyle>
          <a:p>
            <a:pPr>
              <a:defRPr/>
            </a:pPr>
            <a:fld id="{325E27A6-69BB-4A50-B2A2-7074F375801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708" r:id="rId1"/>
    <p:sldLayoutId id="2147483704" r:id="rId2"/>
    <p:sldLayoutId id="2147483709" r:id="rId3"/>
    <p:sldLayoutId id="2147483705" r:id="rId4"/>
    <p:sldLayoutId id="2147483706" r:id="rId5"/>
    <p:sldLayoutId id="2147483707"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p:txStyles>
    <p:titleStyle>
      <a:lvl1pPr algn="l" defTabSz="457200" rtl="0" fontAlgn="base">
        <a:spcBef>
          <a:spcPct val="0"/>
        </a:spcBef>
        <a:spcAft>
          <a:spcPct val="0"/>
        </a:spcAft>
        <a:defRPr sz="3600" kern="1200">
          <a:solidFill>
            <a:schemeClr val="bg2"/>
          </a:solidFill>
          <a:latin typeface="+mj-lt"/>
          <a:ea typeface="+mj-ea"/>
          <a:cs typeface="+mj-cs"/>
        </a:defRPr>
      </a:lvl1pPr>
      <a:lvl2pPr algn="l" defTabSz="457200" rtl="0" fontAlgn="base">
        <a:spcBef>
          <a:spcPct val="0"/>
        </a:spcBef>
        <a:spcAft>
          <a:spcPct val="0"/>
        </a:spcAft>
        <a:defRPr sz="3600">
          <a:solidFill>
            <a:schemeClr val="bg2"/>
          </a:solidFill>
          <a:latin typeface="Century Gothic" panose="020B0502020202020204" pitchFamily="34" charset="0"/>
        </a:defRPr>
      </a:lvl2pPr>
      <a:lvl3pPr algn="l" defTabSz="457200" rtl="0" fontAlgn="base">
        <a:spcBef>
          <a:spcPct val="0"/>
        </a:spcBef>
        <a:spcAft>
          <a:spcPct val="0"/>
        </a:spcAft>
        <a:defRPr sz="3600">
          <a:solidFill>
            <a:schemeClr val="bg2"/>
          </a:solidFill>
          <a:latin typeface="Century Gothic" panose="020B0502020202020204" pitchFamily="34" charset="0"/>
        </a:defRPr>
      </a:lvl3pPr>
      <a:lvl4pPr algn="l" defTabSz="457200" rtl="0" fontAlgn="base">
        <a:spcBef>
          <a:spcPct val="0"/>
        </a:spcBef>
        <a:spcAft>
          <a:spcPct val="0"/>
        </a:spcAft>
        <a:defRPr sz="3600">
          <a:solidFill>
            <a:schemeClr val="bg2"/>
          </a:solidFill>
          <a:latin typeface="Century Gothic" panose="020B0502020202020204" pitchFamily="34" charset="0"/>
        </a:defRPr>
      </a:lvl4pPr>
      <a:lvl5pPr algn="l" defTabSz="457200" rtl="0" fontAlgn="base">
        <a:spcBef>
          <a:spcPct val="0"/>
        </a:spcBef>
        <a:spcAft>
          <a:spcPct val="0"/>
        </a:spcAft>
        <a:defRPr sz="3600">
          <a:solidFill>
            <a:schemeClr val="bg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fontAlgn="base">
        <a:spcBef>
          <a:spcPts val="1000"/>
        </a:spcBef>
        <a:spcAft>
          <a:spcPct val="0"/>
        </a:spcAft>
        <a:buClr>
          <a:schemeClr val="accent1"/>
        </a:buClr>
        <a:buSzPct val="80000"/>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fontAlgn="base">
        <a:spcBef>
          <a:spcPts val="1000"/>
        </a:spcBef>
        <a:spcAft>
          <a:spcPct val="0"/>
        </a:spcAft>
        <a:buClr>
          <a:schemeClr val="accent1"/>
        </a:buClr>
        <a:buSzPct val="80000"/>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fontAlgn="base">
        <a:spcBef>
          <a:spcPts val="1000"/>
        </a:spcBef>
        <a:spcAft>
          <a:spcPct val="0"/>
        </a:spcAft>
        <a:buClr>
          <a:schemeClr val="accent1"/>
        </a:buClr>
        <a:buSzPct val="80000"/>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fontAlgn="base">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fontAlgn="base">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55E34D-7D64-CA8D-937C-C498FE5A1098}"/>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557E98A-C609-FE8C-44E9-24B7D829C2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0FB5E23-1B11-CB5B-A8EF-0B063FCFEAA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FDBEE-E00D-47B0-83BD-E53F86840137}" type="datetimeFigureOut">
              <a:rPr lang="en-GB" smtClean="0"/>
              <a:t>28/08/2022</a:t>
            </a:fld>
            <a:endParaRPr lang="en-GB" dirty="0"/>
          </a:p>
        </p:txBody>
      </p:sp>
      <p:sp>
        <p:nvSpPr>
          <p:cNvPr id="5" name="Footer Placeholder 4">
            <a:extLst>
              <a:ext uri="{FF2B5EF4-FFF2-40B4-BE49-F238E27FC236}">
                <a16:creationId xmlns:a16="http://schemas.microsoft.com/office/drawing/2014/main" id="{25FE63D6-BF7F-671B-F2FD-289F0B7436C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4B510BC6-2368-F19C-CBC0-30C682A80932}"/>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0AF9B-7DC0-4CD3-A131-05243FC46877}" type="slidenum">
              <a:rPr lang="en-GB" smtClean="0"/>
              <a:t>‹#›</a:t>
            </a:fld>
            <a:endParaRPr lang="en-GB" dirty="0"/>
          </a:p>
        </p:txBody>
      </p:sp>
    </p:spTree>
    <p:extLst>
      <p:ext uri="{BB962C8B-B14F-4D97-AF65-F5344CB8AC3E}">
        <p14:creationId xmlns:p14="http://schemas.microsoft.com/office/powerpoint/2010/main" val="3999698913"/>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ov.uk/government/news/promotions-of-unhealthy-foods-restricted-from-october-2022" TargetMode="External"/><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30.xml"/><Relationship Id="rId5" Type="http://schemas.microsoft.com/office/2007/relationships/hdphoto" Target="../media/hdphoto3.wdp"/><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a:extLst>
              <a:ext uri="{FF2B5EF4-FFF2-40B4-BE49-F238E27FC236}">
                <a16:creationId xmlns:a16="http://schemas.microsoft.com/office/drawing/2014/main" id="{43873A23-5CB6-257E-2AF2-78BCEB31BFA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2494764"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GB" altLang="en-US"/>
          </a:p>
        </p:txBody>
      </p:sp>
      <p:grpSp>
        <p:nvGrpSpPr>
          <p:cNvPr id="16387" name="Group 2">
            <a:extLst>
              <a:ext uri="{FF2B5EF4-FFF2-40B4-BE49-F238E27FC236}">
                <a16:creationId xmlns:a16="http://schemas.microsoft.com/office/drawing/2014/main" id="{1C7E0A1C-5399-568D-9B25-7E4474C8B5A4}"/>
              </a:ext>
            </a:extLst>
          </p:cNvPr>
          <p:cNvGrpSpPr>
            <a:grpSpLocks/>
          </p:cNvGrpSpPr>
          <p:nvPr/>
        </p:nvGrpSpPr>
        <p:grpSpPr bwMode="auto">
          <a:xfrm>
            <a:off x="95250" y="0"/>
            <a:ext cx="12315825" cy="5314950"/>
            <a:chOff x="0" y="0"/>
            <a:chExt cx="9963444" cy="5719014"/>
          </a:xfrm>
        </p:grpSpPr>
        <p:pic>
          <p:nvPicPr>
            <p:cNvPr id="16389" name="Picture 3">
              <a:extLst>
                <a:ext uri="{FF2B5EF4-FFF2-40B4-BE49-F238E27FC236}">
                  <a16:creationId xmlns:a16="http://schemas.microsoft.com/office/drawing/2014/main" id="{48A6B50F-FEE8-7BE0-A309-E645B5C70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41264" cy="496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4" descr="People working on a computer">
              <a:extLst>
                <a:ext uri="{FF2B5EF4-FFF2-40B4-BE49-F238E27FC236}">
                  <a16:creationId xmlns:a16="http://schemas.microsoft.com/office/drawing/2014/main" id="{A1EEB193-D54E-7618-A191-1158991D7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467" y="10"/>
              <a:ext cx="3998977" cy="266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5">
              <a:extLst>
                <a:ext uri="{FF2B5EF4-FFF2-40B4-BE49-F238E27FC236}">
                  <a16:creationId xmlns:a16="http://schemas.microsoft.com/office/drawing/2014/main" id="{AB6851EF-C84B-5A95-E345-4C364A985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0703" y="1521917"/>
              <a:ext cx="3913632" cy="419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89">
              <a:extLst>
                <a:ext uri="{FF2B5EF4-FFF2-40B4-BE49-F238E27FC236}">
                  <a16:creationId xmlns:a16="http://schemas.microsoft.com/office/drawing/2014/main" id="{C08943D3-84A7-D338-8F1A-CD9AED53EF82}"/>
                </a:ext>
              </a:extLst>
            </p:cNvPr>
            <p:cNvSpPr/>
            <p:nvPr/>
          </p:nvSpPr>
          <p:spPr>
            <a:xfrm>
              <a:off x="2268038" y="5151896"/>
              <a:ext cx="8990" cy="20498"/>
            </a:xfrm>
            <a:custGeom>
              <a:avLst/>
              <a:gdLst/>
              <a:ahLst/>
              <a:cxnLst/>
              <a:rect l="0" t="0" r="0" b="0"/>
              <a:pathLst>
                <a:path w="9087" h="20168">
                  <a:moveTo>
                    <a:pt x="0" y="0"/>
                  </a:moveTo>
                  <a:lnTo>
                    <a:pt x="9087" y="0"/>
                  </a:lnTo>
                  <a:lnTo>
                    <a:pt x="9087" y="4890"/>
                  </a:lnTo>
                  <a:lnTo>
                    <a:pt x="5296" y="4890"/>
                  </a:lnTo>
                  <a:lnTo>
                    <a:pt x="5296" y="10185"/>
                  </a:lnTo>
                  <a:lnTo>
                    <a:pt x="9087" y="10185"/>
                  </a:lnTo>
                  <a:lnTo>
                    <a:pt x="9087" y="14872"/>
                  </a:lnTo>
                  <a:lnTo>
                    <a:pt x="5296" y="14872"/>
                  </a:lnTo>
                  <a:lnTo>
                    <a:pt x="5296" y="20168"/>
                  </a:lnTo>
                  <a:lnTo>
                    <a:pt x="0" y="20168"/>
                  </a:lnTo>
                  <a:lnTo>
                    <a:pt x="0" y="0"/>
                  </a:lnTo>
                  <a:close/>
                </a:path>
              </a:pathLst>
            </a:custGeom>
            <a:ln w="0" cap="flat">
              <a:miter lim="127000"/>
            </a:ln>
          </p:spPr>
          <p:style>
            <a:lnRef idx="0">
              <a:srgbClr val="000000">
                <a:alpha val="0"/>
              </a:srgbClr>
            </a:lnRef>
            <a:fillRef idx="1">
              <a:srgbClr val="5DAED8"/>
            </a:fillRef>
            <a:effectRef idx="0">
              <a:scrgbClr r="0" g="0" b="0"/>
            </a:effectRef>
            <a:fontRef idx="none"/>
          </p:style>
          <p:txBody>
            <a:bodyPr/>
            <a:lstStyle/>
            <a:p>
              <a:pPr eaLnBrk="1" fontAlgn="auto" hangingPunct="1">
                <a:spcBef>
                  <a:spcPts val="0"/>
                </a:spcBef>
                <a:spcAft>
                  <a:spcPts val="0"/>
                </a:spcAft>
                <a:defRPr/>
              </a:pPr>
              <a:endParaRPr lang="en-GB">
                <a:latin typeface="+mn-lt"/>
              </a:endParaRPr>
            </a:p>
          </p:txBody>
        </p:sp>
      </p:grpSp>
      <p:sp>
        <p:nvSpPr>
          <p:cNvPr id="16388" name="Rectangle 7">
            <a:extLst>
              <a:ext uri="{FF2B5EF4-FFF2-40B4-BE49-F238E27FC236}">
                <a16:creationId xmlns:a16="http://schemas.microsoft.com/office/drawing/2014/main" id="{583DC99E-6E4F-CE7F-33D3-864EFAE8FA19}"/>
              </a:ext>
            </a:extLst>
          </p:cNvPr>
          <p:cNvSpPr>
            <a:spLocks noChangeArrowheads="1"/>
          </p:cNvSpPr>
          <p:nvPr/>
        </p:nvSpPr>
        <p:spPr bwMode="auto">
          <a:xfrm>
            <a:off x="992188" y="4016375"/>
            <a:ext cx="7966075" cy="221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2494764"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br>
              <a:rPr lang="en-GB" altLang="en-US" sz="4200" b="1">
                <a:solidFill>
                  <a:srgbClr val="1A1915"/>
                </a:solidFill>
                <a:latin typeface="Arial" panose="020B0604020202020204" pitchFamily="34" charset="0"/>
                <a:cs typeface="Calibri" panose="020F0502020204030204" pitchFamily="34" charset="0"/>
              </a:rPr>
            </a:br>
            <a:r>
              <a:rPr lang="en-GB" altLang="en-US" sz="3600">
                <a:solidFill>
                  <a:srgbClr val="004050"/>
                </a:solidFill>
                <a:latin typeface="Montserrat Black" panose="00000A00000000000000" pitchFamily="2" charset="0"/>
                <a:cs typeface="Times New Roman" panose="02020603050405020304" pitchFamily="18" charset="0"/>
              </a:rPr>
              <a:t>Project Plan</a:t>
            </a:r>
            <a:endParaRPr lang="en-GB" altLang="en-US" sz="4800" b="1">
              <a:solidFill>
                <a:srgbClr val="5DAED8"/>
              </a:solidFill>
              <a:latin typeface="Arial" panose="020B0604020202020204" pitchFamily="34" charset="0"/>
              <a:cs typeface="Calibri" panose="020F0502020204030204" pitchFamily="34" charset="0"/>
            </a:endParaRPr>
          </a:p>
          <a:p>
            <a:r>
              <a:rPr lang="en-GB" altLang="en-US" sz="4200" b="1">
                <a:solidFill>
                  <a:srgbClr val="5DAED8"/>
                </a:solidFill>
                <a:latin typeface="Arial" panose="020B0604020202020204" pitchFamily="34" charset="0"/>
                <a:cs typeface="Calibri" panose="020F0502020204030204" pitchFamily="34" charset="0"/>
              </a:rPr>
              <a:t>Galleria Holdings UK</a:t>
            </a:r>
          </a:p>
          <a:p>
            <a:endParaRPr lang="en-GB" altLang="en-US">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6C69EA46-FA48-07A9-5341-E18CFEEF1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0"/>
            <a:ext cx="11325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10">
            <a:extLst>
              <a:ext uri="{FF2B5EF4-FFF2-40B4-BE49-F238E27FC236}">
                <a16:creationId xmlns:a16="http://schemas.microsoft.com/office/drawing/2014/main" id="{8C62FC01-407C-CEB8-DE60-AFA8F09A9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8363"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6249D04-86EF-7EED-A32E-B0BA4886F197}"/>
              </a:ext>
            </a:extLst>
          </p:cNvPr>
          <p:cNvSpPr txBox="1"/>
          <p:nvPr/>
        </p:nvSpPr>
        <p:spPr>
          <a:xfrm>
            <a:off x="185738" y="2644775"/>
            <a:ext cx="5538787" cy="1568450"/>
          </a:xfrm>
          <a:prstGeom prst="rect">
            <a:avLst/>
          </a:prstGeom>
          <a:noFill/>
        </p:spPr>
        <p:txBody>
          <a:bodyPr>
            <a:spAutoFit/>
          </a:bodyPr>
          <a:lstStyle/>
          <a:p>
            <a:pPr eaLnBrk="1" fontAlgn="auto" hangingPunct="1">
              <a:spcBef>
                <a:spcPts val="0"/>
              </a:spcBef>
              <a:spcAft>
                <a:spcPts val="0"/>
              </a:spcAft>
              <a:defRPr/>
            </a:pPr>
            <a:r>
              <a:rPr lang="en-GB" sz="4800" dirty="0">
                <a:solidFill>
                  <a:srgbClr val="004050"/>
                </a:solidFill>
                <a:latin typeface="Montserrat Black" panose="00000A00000000000000" pitchFamily="2" charset="0"/>
                <a:ea typeface="Times New Roman" panose="02020603050405020304" pitchFamily="18" charset="0"/>
                <a:cs typeface="Times New Roman" panose="02020603050405020304" pitchFamily="18" charset="0"/>
              </a:rPr>
              <a:t>Data Understanding</a:t>
            </a:r>
            <a:endParaRPr lang="en-GB" sz="13800" dirty="0">
              <a:solidFill>
                <a:schemeClr val="tx2">
                  <a:lumMod val="50000"/>
                </a:schemeClr>
              </a:solidFill>
              <a:latin typeface="Arial Black" panose="020B0A04020102020204" pitchFamily="34" charset="0"/>
            </a:endParaRPr>
          </a:p>
        </p:txBody>
      </p:sp>
      <p:pic>
        <p:nvPicPr>
          <p:cNvPr id="25605" name="Picture 4" descr="Big Data Analysis Icon - Quantum Computing">
            <a:extLst>
              <a:ext uri="{FF2B5EF4-FFF2-40B4-BE49-F238E27FC236}">
                <a16:creationId xmlns:a16="http://schemas.microsoft.com/office/drawing/2014/main" id="{154D8EF1-B91E-9639-9CF0-59C55F411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5800" y="5000625"/>
            <a:ext cx="15906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5627B958-30D7-D90E-1EA8-8D8A1E4304AD}"/>
              </a:ext>
            </a:extLst>
          </p:cNvPr>
          <p:cNvSpPr txBox="1"/>
          <p:nvPr/>
        </p:nvSpPr>
        <p:spPr>
          <a:xfrm>
            <a:off x="1038225" y="1701800"/>
            <a:ext cx="2936875" cy="369888"/>
          </a:xfrm>
          <a:prstGeom prst="rect">
            <a:avLst/>
          </a:prstGeom>
          <a:noFill/>
        </p:spPr>
        <p:txBody>
          <a:bodyPr>
            <a:spAutoFit/>
          </a:bodyPr>
          <a:lstStyle/>
          <a:p>
            <a:pPr eaLnBrk="1" fontAlgn="auto" hangingPunct="1">
              <a:spcBef>
                <a:spcPts val="0"/>
              </a:spcBef>
              <a:spcAft>
                <a:spcPts val="0"/>
              </a:spcAft>
              <a:defRPr/>
            </a:pPr>
            <a:r>
              <a:rPr lang="en-GB" dirty="0">
                <a:solidFill>
                  <a:schemeClr val="tx2">
                    <a:lumMod val="75000"/>
                  </a:schemeClr>
                </a:solidFill>
                <a:latin typeface="+mn-lt"/>
              </a:rPr>
              <a:t>Mastering and managing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a:extLst>
              <a:ext uri="{FF2B5EF4-FFF2-40B4-BE49-F238E27FC236}">
                <a16:creationId xmlns:a16="http://schemas.microsoft.com/office/drawing/2014/main" id="{62FF2666-6B42-C68F-C4B8-73BAD89D5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itle 1">
            <a:extLst>
              <a:ext uri="{FF2B5EF4-FFF2-40B4-BE49-F238E27FC236}">
                <a16:creationId xmlns:a16="http://schemas.microsoft.com/office/drawing/2014/main" id="{1B05AD28-D7B8-6491-AD28-428873CE22F9}"/>
              </a:ext>
            </a:extLst>
          </p:cNvPr>
          <p:cNvSpPr>
            <a:spLocks noGrp="1" noChangeArrowheads="1"/>
          </p:cNvSpPr>
          <p:nvPr>
            <p:ph type="title"/>
          </p:nvPr>
        </p:nvSpPr>
        <p:spPr>
          <a:xfrm>
            <a:off x="547688" y="334962"/>
            <a:ext cx="10515600" cy="1325563"/>
          </a:xfrm>
        </p:spPr>
        <p:txBody>
          <a:bodyPr/>
          <a:lstStyle/>
          <a:p>
            <a:r>
              <a:rPr lang="en-GB" altLang="en-US" sz="3600" dirty="0">
                <a:solidFill>
                  <a:srgbClr val="004050"/>
                </a:solidFill>
                <a:latin typeface="Montserrat Black" panose="00000A00000000000000" pitchFamily="2" charset="0"/>
                <a:cs typeface="Times New Roman" panose="02020603050405020304" pitchFamily="18" charset="0"/>
              </a:rPr>
              <a:t>A Review of the Original Model:</a:t>
            </a:r>
          </a:p>
        </p:txBody>
      </p:sp>
      <p:sp>
        <p:nvSpPr>
          <p:cNvPr id="26628" name="Content Placeholder 2">
            <a:extLst>
              <a:ext uri="{FF2B5EF4-FFF2-40B4-BE49-F238E27FC236}">
                <a16:creationId xmlns:a16="http://schemas.microsoft.com/office/drawing/2014/main" id="{2F0D5378-401E-C805-35C8-568DBEF8E1E5}"/>
              </a:ext>
            </a:extLst>
          </p:cNvPr>
          <p:cNvSpPr>
            <a:spLocks noGrp="1" noChangeArrowheads="1"/>
          </p:cNvSpPr>
          <p:nvPr>
            <p:ph idx="1"/>
          </p:nvPr>
        </p:nvSpPr>
        <p:spPr>
          <a:xfrm>
            <a:off x="438150" y="3732213"/>
            <a:ext cx="5367338" cy="3101975"/>
          </a:xfrm>
        </p:spPr>
        <p:txBody>
          <a:bodyPr/>
          <a:lstStyle/>
          <a:p>
            <a:pPr marL="6350" indent="-6350">
              <a:lnSpc>
                <a:spcPct val="111000"/>
              </a:lnSpc>
              <a:spcAft>
                <a:spcPts val="50"/>
              </a:spcAft>
            </a:pPr>
            <a:r>
              <a:rPr lang="en-GB" altLang="en-US" sz="1800" b="1" dirty="0">
                <a:solidFill>
                  <a:srgbClr val="4472C4"/>
                </a:solidFill>
                <a:cs typeface="Calibri" panose="020F0502020204030204" pitchFamily="34" charset="0"/>
              </a:rPr>
              <a:t>  </a:t>
            </a:r>
            <a:r>
              <a:rPr lang="en-GB" altLang="en-US" sz="1800" b="1" dirty="0" err="1">
                <a:solidFill>
                  <a:srgbClr val="4472C4"/>
                </a:solidFill>
                <a:cs typeface="Calibri" panose="020F0502020204030204" pitchFamily="34" charset="0"/>
              </a:rPr>
              <a:t>SaleDate</a:t>
            </a:r>
            <a:r>
              <a:rPr lang="en-GB" altLang="en-US" sz="1800" dirty="0">
                <a:solidFill>
                  <a:srgbClr val="000000"/>
                </a:solidFill>
                <a:cs typeface="Calibri" panose="020F0502020204030204" pitchFamily="34" charset="0"/>
              </a:rPr>
              <a:t> – Sales from 01/07/2016 to 31/07/2019.</a:t>
            </a:r>
          </a:p>
          <a:p>
            <a:pPr marL="6350" indent="-6350">
              <a:lnSpc>
                <a:spcPct val="111000"/>
              </a:lnSpc>
              <a:spcAft>
                <a:spcPts val="50"/>
              </a:spcAft>
            </a:pPr>
            <a:r>
              <a:rPr lang="en-GB" altLang="en-US" sz="1800" b="1" dirty="0">
                <a:solidFill>
                  <a:srgbClr val="4472C4"/>
                </a:solidFill>
                <a:cs typeface="Calibri" panose="020F0502020204030204" pitchFamily="34" charset="0"/>
              </a:rPr>
              <a:t> </a:t>
            </a:r>
            <a:r>
              <a:rPr lang="en-GB" altLang="en-US" sz="1800" b="1" dirty="0" err="1">
                <a:solidFill>
                  <a:srgbClr val="4472C4"/>
                </a:solidFill>
                <a:cs typeface="Calibri" panose="020F0502020204030204" pitchFamily="34" charset="0"/>
              </a:rPr>
              <a:t>TicketNo</a:t>
            </a:r>
            <a:r>
              <a:rPr lang="en-GB" altLang="en-US" sz="1800" dirty="0">
                <a:solidFill>
                  <a:srgbClr val="000000"/>
                </a:solidFill>
                <a:cs typeface="Calibri" panose="020F0502020204030204" pitchFamily="34" charset="0"/>
              </a:rPr>
              <a:t> – </a:t>
            </a:r>
            <a:r>
              <a:rPr lang="en-GB" altLang="en-US" sz="1800" dirty="0">
                <a:solidFill>
                  <a:srgbClr val="000000"/>
                </a:solidFill>
              </a:rPr>
              <a:t>16.708 different</a:t>
            </a:r>
            <a:r>
              <a:rPr lang="en-GB" altLang="en-US" sz="1200" dirty="0"/>
              <a:t> </a:t>
            </a:r>
            <a:r>
              <a:rPr lang="en-GB" altLang="en-US" sz="1800" dirty="0">
                <a:solidFill>
                  <a:srgbClr val="000000"/>
                </a:solidFill>
              </a:rPr>
              <a:t>o</a:t>
            </a:r>
            <a:r>
              <a:rPr lang="en-GB" altLang="en-US" sz="1800" dirty="0">
                <a:solidFill>
                  <a:srgbClr val="000000"/>
                </a:solidFill>
                <a:cs typeface="Calibri" panose="020F0502020204030204" pitchFamily="34" charset="0"/>
              </a:rPr>
              <a:t>rders.</a:t>
            </a:r>
          </a:p>
          <a:p>
            <a:pPr marL="6350" indent="-6350">
              <a:lnSpc>
                <a:spcPct val="111000"/>
              </a:lnSpc>
              <a:spcAft>
                <a:spcPts val="50"/>
              </a:spcAft>
            </a:pPr>
            <a:r>
              <a:rPr lang="en-GB" altLang="en-US" sz="1800" b="1" dirty="0">
                <a:solidFill>
                  <a:srgbClr val="4472C4"/>
                </a:solidFill>
                <a:cs typeface="Calibri" panose="020F0502020204030204" pitchFamily="34" charset="0"/>
              </a:rPr>
              <a:t> Outlet</a:t>
            </a:r>
            <a:r>
              <a:rPr lang="en-GB" altLang="en-US" sz="1800" dirty="0">
                <a:solidFill>
                  <a:srgbClr val="000000"/>
                </a:solidFill>
                <a:cs typeface="Calibri" panose="020F0502020204030204" pitchFamily="34" charset="0"/>
              </a:rPr>
              <a:t> – 10 branches in different city of the country.</a:t>
            </a:r>
          </a:p>
          <a:p>
            <a:pPr marL="6350" indent="-6350">
              <a:lnSpc>
                <a:spcPct val="111000"/>
              </a:lnSpc>
              <a:spcAft>
                <a:spcPts val="50"/>
              </a:spcAft>
            </a:pPr>
            <a:r>
              <a:rPr lang="en-GB" altLang="en-US" sz="1800" b="1" dirty="0">
                <a:solidFill>
                  <a:srgbClr val="4472C4"/>
                </a:solidFill>
                <a:cs typeface="Calibri" panose="020F0502020204030204" pitchFamily="34" charset="0"/>
              </a:rPr>
              <a:t> Total </a:t>
            </a:r>
            <a:r>
              <a:rPr lang="en-GB" altLang="en-US" sz="1800" dirty="0">
                <a:solidFill>
                  <a:srgbClr val="000000"/>
                </a:solidFill>
                <a:cs typeface="Calibri" panose="020F0502020204030204" pitchFamily="34" charset="0"/>
              </a:rPr>
              <a:t> –  Total amount of item.</a:t>
            </a:r>
          </a:p>
          <a:p>
            <a:pPr marL="6350" indent="-6350">
              <a:lnSpc>
                <a:spcPct val="111000"/>
              </a:lnSpc>
              <a:spcAft>
                <a:spcPts val="50"/>
              </a:spcAft>
            </a:pPr>
            <a:r>
              <a:rPr lang="en-GB" altLang="en-US" sz="1800" b="1" dirty="0">
                <a:solidFill>
                  <a:srgbClr val="4472C4"/>
                </a:solidFill>
                <a:cs typeface="Calibri" panose="020F0502020204030204" pitchFamily="34" charset="0"/>
              </a:rPr>
              <a:t> </a:t>
            </a:r>
            <a:r>
              <a:rPr lang="en-GB" altLang="en-US" sz="1800" b="1" dirty="0" err="1">
                <a:solidFill>
                  <a:srgbClr val="4472C4"/>
                </a:solidFill>
                <a:cs typeface="Calibri" panose="020F0502020204030204" pitchFamily="34" charset="0"/>
              </a:rPr>
              <a:t>OrderQTY</a:t>
            </a:r>
            <a:r>
              <a:rPr lang="en-GB" altLang="en-US" sz="1800" b="1" dirty="0">
                <a:solidFill>
                  <a:srgbClr val="4472C4"/>
                </a:solidFill>
                <a:cs typeface="Calibri" panose="020F0502020204030204" pitchFamily="34" charset="0"/>
              </a:rPr>
              <a:t> </a:t>
            </a:r>
            <a:r>
              <a:rPr lang="en-GB" altLang="en-US" sz="1800" dirty="0">
                <a:solidFill>
                  <a:srgbClr val="000000"/>
                </a:solidFill>
                <a:cs typeface="Calibri" panose="020F0502020204030204" pitchFamily="34" charset="0"/>
              </a:rPr>
              <a:t>– </a:t>
            </a:r>
            <a:r>
              <a:rPr lang="en-GB" altLang="en-US" sz="1800" dirty="0">
                <a:solidFill>
                  <a:srgbClr val="000000"/>
                </a:solidFill>
              </a:rPr>
              <a:t>Quantity of item per order. </a:t>
            </a:r>
          </a:p>
          <a:p>
            <a:pPr marL="6350" indent="-6350">
              <a:lnSpc>
                <a:spcPct val="111000"/>
              </a:lnSpc>
              <a:spcAft>
                <a:spcPts val="50"/>
              </a:spcAft>
            </a:pPr>
            <a:r>
              <a:rPr lang="en-GB" altLang="en-US" sz="1800" b="1" dirty="0" err="1">
                <a:solidFill>
                  <a:srgbClr val="4472C4"/>
                </a:solidFill>
                <a:cs typeface="Calibri" panose="020F0502020204030204" pitchFamily="34" charset="0"/>
              </a:rPr>
              <a:t>Stock_Code</a:t>
            </a:r>
            <a:r>
              <a:rPr lang="en-GB" altLang="en-US" sz="1800" dirty="0">
                <a:solidFill>
                  <a:srgbClr val="000000"/>
                </a:solidFill>
                <a:cs typeface="Calibri" panose="020F0502020204030204" pitchFamily="34" charset="0"/>
              </a:rPr>
              <a:t> – Identity whit initial of group name and numbers.</a:t>
            </a:r>
            <a:endParaRPr lang="en-GB" altLang="en-US" dirty="0"/>
          </a:p>
        </p:txBody>
      </p:sp>
      <p:sp>
        <p:nvSpPr>
          <p:cNvPr id="10" name="Content Placeholder 2">
            <a:extLst>
              <a:ext uri="{FF2B5EF4-FFF2-40B4-BE49-F238E27FC236}">
                <a16:creationId xmlns:a16="http://schemas.microsoft.com/office/drawing/2014/main" id="{39C4FDBC-1534-88A9-845B-F3DB30FEDD68}"/>
              </a:ext>
            </a:extLst>
          </p:cNvPr>
          <p:cNvSpPr txBox="1">
            <a:spLocks/>
          </p:cNvSpPr>
          <p:nvPr/>
        </p:nvSpPr>
        <p:spPr>
          <a:xfrm>
            <a:off x="6010275" y="3668713"/>
            <a:ext cx="5505450" cy="28241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 indent="-6350" fontAlgn="auto">
              <a:lnSpc>
                <a:spcPct val="111000"/>
              </a:lnSpc>
              <a:spcAft>
                <a:spcPts val="45"/>
              </a:spcAft>
              <a:defRPr/>
            </a:pPr>
            <a:r>
              <a:rPr lang="en-GB" sz="1800" b="1" dirty="0">
                <a:solidFill>
                  <a:srgbClr val="4472C4"/>
                </a:solidFill>
                <a:ea typeface="Calibri" panose="020F0502020204030204" pitchFamily="34" charset="0"/>
              </a:rPr>
              <a:t> Name</a:t>
            </a:r>
            <a:r>
              <a:rPr lang="en-GB" sz="1800" dirty="0">
                <a:solidFill>
                  <a:srgbClr val="000000"/>
                </a:solidFill>
                <a:ea typeface="Calibri" panose="020F0502020204030204" pitchFamily="34" charset="0"/>
              </a:rPr>
              <a:t> – Item menu name. 77 items on total;</a:t>
            </a:r>
          </a:p>
          <a:p>
            <a:pPr marL="6350" indent="-6350" fontAlgn="auto">
              <a:lnSpc>
                <a:spcPct val="111000"/>
              </a:lnSpc>
              <a:spcAft>
                <a:spcPts val="45"/>
              </a:spcAft>
              <a:defRPr/>
            </a:pPr>
            <a:r>
              <a:rPr lang="en-GB" sz="1800" b="1" dirty="0">
                <a:solidFill>
                  <a:srgbClr val="4472C4"/>
                </a:solidFill>
                <a:ea typeface="Calibri" panose="020F0502020204030204" pitchFamily="34" charset="0"/>
              </a:rPr>
              <a:t> Description</a:t>
            </a:r>
            <a:r>
              <a:rPr lang="en-GB" sz="1800" dirty="0">
                <a:solidFill>
                  <a:srgbClr val="000000"/>
                </a:solidFill>
                <a:ea typeface="Calibri" panose="020F0502020204030204" pitchFamily="34" charset="0"/>
              </a:rPr>
              <a:t> – </a:t>
            </a:r>
            <a:r>
              <a:rPr lang="en-GB" sz="1800" dirty="0">
                <a:solidFill>
                  <a:srgbClr val="000000"/>
                </a:solidFill>
              </a:rPr>
              <a:t>Items description of item menu;</a:t>
            </a:r>
            <a:endParaRPr lang="en-GB" sz="1800" dirty="0">
              <a:solidFill>
                <a:srgbClr val="000000"/>
              </a:solidFill>
              <a:ea typeface="Calibri" panose="020F0502020204030204" pitchFamily="34" charset="0"/>
            </a:endParaRPr>
          </a:p>
          <a:p>
            <a:pPr marL="6350" indent="-6350" fontAlgn="auto">
              <a:lnSpc>
                <a:spcPct val="111000"/>
              </a:lnSpc>
              <a:spcAft>
                <a:spcPts val="45"/>
              </a:spcAft>
              <a:defRPr/>
            </a:pPr>
            <a:r>
              <a:rPr lang="en-GB" sz="1800" b="1" dirty="0">
                <a:solidFill>
                  <a:srgbClr val="4472C4"/>
                </a:solidFill>
                <a:ea typeface="Calibri" panose="020F0502020204030204" pitchFamily="34" charset="0"/>
              </a:rPr>
              <a:t> Price</a:t>
            </a:r>
            <a:r>
              <a:rPr lang="en-GB" sz="1800" dirty="0">
                <a:solidFill>
                  <a:srgbClr val="000000"/>
                </a:solidFill>
                <a:ea typeface="Calibri" panose="020F0502020204030204" pitchFamily="34" charset="0"/>
              </a:rPr>
              <a:t> – Price unit per item menu. £8 in average;</a:t>
            </a:r>
          </a:p>
          <a:p>
            <a:pPr marL="6350" indent="-6350" fontAlgn="auto">
              <a:lnSpc>
                <a:spcPct val="111000"/>
              </a:lnSpc>
              <a:spcAft>
                <a:spcPts val="45"/>
              </a:spcAft>
              <a:defRPr/>
            </a:pPr>
            <a:r>
              <a:rPr lang="en-GB" sz="1800" b="1" dirty="0">
                <a:solidFill>
                  <a:srgbClr val="4472C4"/>
                </a:solidFill>
                <a:ea typeface="Calibri" panose="020F0502020204030204" pitchFamily="34" charset="0"/>
              </a:rPr>
              <a:t> </a:t>
            </a:r>
            <a:r>
              <a:rPr lang="en-GB" sz="1800" b="1" dirty="0" err="1">
                <a:solidFill>
                  <a:srgbClr val="4472C4"/>
                </a:solidFill>
                <a:ea typeface="Calibri" panose="020F0502020204030204" pitchFamily="34" charset="0"/>
              </a:rPr>
              <a:t>Product_Group</a:t>
            </a:r>
            <a:r>
              <a:rPr lang="en-GB" sz="1800" dirty="0">
                <a:solidFill>
                  <a:srgbClr val="000000"/>
                </a:solidFill>
                <a:ea typeface="Calibri" panose="020F0502020204030204" pitchFamily="34" charset="0"/>
              </a:rPr>
              <a:t> – Identity whit initial of group name;</a:t>
            </a:r>
          </a:p>
          <a:p>
            <a:pPr marL="6350" indent="-6350" fontAlgn="auto">
              <a:lnSpc>
                <a:spcPct val="111000"/>
              </a:lnSpc>
              <a:spcAft>
                <a:spcPts val="45"/>
              </a:spcAft>
              <a:defRPr/>
            </a:pPr>
            <a:r>
              <a:rPr lang="en-GB" sz="1800" b="1" dirty="0" err="1">
                <a:solidFill>
                  <a:srgbClr val="4472C4"/>
                </a:solidFill>
                <a:ea typeface="Calibri" panose="020F0502020204030204" pitchFamily="34" charset="0"/>
              </a:rPr>
              <a:t>Group_name</a:t>
            </a:r>
            <a:r>
              <a:rPr lang="en-GB" sz="1800" b="1" dirty="0">
                <a:solidFill>
                  <a:srgbClr val="4472C4"/>
                </a:solidFill>
                <a:ea typeface="Calibri" panose="020F0502020204030204" pitchFamily="34" charset="0"/>
              </a:rPr>
              <a:t> </a:t>
            </a:r>
            <a:r>
              <a:rPr lang="en-GB" sz="1800" dirty="0">
                <a:solidFill>
                  <a:srgbClr val="000000"/>
                </a:solidFill>
                <a:ea typeface="Calibri" panose="020F0502020204030204" pitchFamily="34" charset="0"/>
              </a:rPr>
              <a:t>– Group of item menu. 9 groups different;</a:t>
            </a:r>
          </a:p>
          <a:p>
            <a:pPr marL="6350" indent="-6350" fontAlgn="auto">
              <a:lnSpc>
                <a:spcPct val="111000"/>
              </a:lnSpc>
              <a:spcAft>
                <a:spcPts val="1450"/>
              </a:spcAft>
              <a:defRPr/>
            </a:pPr>
            <a:r>
              <a:rPr lang="en-GB" sz="1800" b="1" dirty="0">
                <a:solidFill>
                  <a:srgbClr val="4472C4"/>
                </a:solidFill>
                <a:ea typeface="Calibri" panose="020F0502020204030204" pitchFamily="34" charset="0"/>
              </a:rPr>
              <a:t> </a:t>
            </a:r>
            <a:r>
              <a:rPr lang="en-GB" sz="1800" b="1" dirty="0" err="1">
                <a:solidFill>
                  <a:srgbClr val="4472C4"/>
                </a:solidFill>
                <a:ea typeface="Calibri" panose="020F0502020204030204" pitchFamily="34" charset="0"/>
              </a:rPr>
              <a:t>Card_Type</a:t>
            </a:r>
            <a:r>
              <a:rPr lang="en-GB" sz="1800" b="1" dirty="0">
                <a:solidFill>
                  <a:srgbClr val="4472C4"/>
                </a:solidFill>
                <a:ea typeface="Calibri" panose="020F0502020204030204" pitchFamily="34" charset="0"/>
              </a:rPr>
              <a:t> </a:t>
            </a:r>
            <a:r>
              <a:rPr lang="en-GB" sz="1800" dirty="0">
                <a:solidFill>
                  <a:srgbClr val="000000"/>
                </a:solidFill>
                <a:ea typeface="Calibri" panose="020F0502020204030204" pitchFamily="34" charset="0"/>
              </a:rPr>
              <a:t>– Payment mode. 4 Types different. </a:t>
            </a:r>
          </a:p>
          <a:p>
            <a:pPr fontAlgn="auto">
              <a:spcAft>
                <a:spcPts val="0"/>
              </a:spcAft>
              <a:defRPr/>
            </a:pPr>
            <a:endParaRPr lang="en-GB" dirty="0"/>
          </a:p>
          <a:p>
            <a:pPr fontAlgn="auto">
              <a:spcAft>
                <a:spcPts val="0"/>
              </a:spcAft>
              <a:defRPr/>
            </a:pPr>
            <a:endParaRPr lang="en-GB" dirty="0"/>
          </a:p>
        </p:txBody>
      </p:sp>
      <p:cxnSp>
        <p:nvCxnSpPr>
          <p:cNvPr id="13" name="Straight Connector 12">
            <a:extLst>
              <a:ext uri="{FF2B5EF4-FFF2-40B4-BE49-F238E27FC236}">
                <a16:creationId xmlns:a16="http://schemas.microsoft.com/office/drawing/2014/main" id="{6B2E7FD5-C4D4-870B-14FB-D198B8C8C8C3}"/>
              </a:ext>
            </a:extLst>
          </p:cNvPr>
          <p:cNvCxnSpPr>
            <a:cxnSpLocks/>
          </p:cNvCxnSpPr>
          <p:nvPr/>
        </p:nvCxnSpPr>
        <p:spPr>
          <a:xfrm>
            <a:off x="5853113" y="3771900"/>
            <a:ext cx="0" cy="259080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75D005E9-620E-387F-C9F0-BAB68080C4B0}"/>
              </a:ext>
            </a:extLst>
          </p:cNvPr>
          <p:cNvGraphicFramePr>
            <a:graphicFrameLocks noGrp="1"/>
          </p:cNvGraphicFramePr>
          <p:nvPr>
            <p:extLst>
              <p:ext uri="{D42A27DB-BD31-4B8C-83A1-F6EECF244321}">
                <p14:modId xmlns:p14="http://schemas.microsoft.com/office/powerpoint/2010/main" val="423917745"/>
              </p:ext>
            </p:extLst>
          </p:nvPr>
        </p:nvGraphicFramePr>
        <p:xfrm>
          <a:off x="506413" y="1574800"/>
          <a:ext cx="10874375" cy="1681939"/>
        </p:xfrm>
        <a:graphic>
          <a:graphicData uri="http://schemas.openxmlformats.org/drawingml/2006/table">
            <a:tbl>
              <a:tblPr>
                <a:tableStyleId>{5C22544A-7EE6-4342-B048-85BDC9FD1C3A}</a:tableStyleId>
              </a:tblPr>
              <a:tblGrid>
                <a:gridCol w="618954">
                  <a:extLst>
                    <a:ext uri="{9D8B030D-6E8A-4147-A177-3AD203B41FA5}">
                      <a16:colId xmlns:a16="http://schemas.microsoft.com/office/drawing/2014/main" val="20000"/>
                    </a:ext>
                  </a:extLst>
                </a:gridCol>
                <a:gridCol w="501566">
                  <a:extLst>
                    <a:ext uri="{9D8B030D-6E8A-4147-A177-3AD203B41FA5}">
                      <a16:colId xmlns:a16="http://schemas.microsoft.com/office/drawing/2014/main" val="20001"/>
                    </a:ext>
                  </a:extLst>
                </a:gridCol>
                <a:gridCol w="782394">
                  <a:extLst>
                    <a:ext uri="{9D8B030D-6E8A-4147-A177-3AD203B41FA5}">
                      <a16:colId xmlns:a16="http://schemas.microsoft.com/office/drawing/2014/main" val="20002"/>
                    </a:ext>
                  </a:extLst>
                </a:gridCol>
                <a:gridCol w="438236">
                  <a:extLst>
                    <a:ext uri="{9D8B030D-6E8A-4147-A177-3AD203B41FA5}">
                      <a16:colId xmlns:a16="http://schemas.microsoft.com/office/drawing/2014/main" val="20003"/>
                    </a:ext>
                  </a:extLst>
                </a:gridCol>
                <a:gridCol w="523949">
                  <a:extLst>
                    <a:ext uri="{9D8B030D-6E8A-4147-A177-3AD203B41FA5}">
                      <a16:colId xmlns:a16="http://schemas.microsoft.com/office/drawing/2014/main" val="20004"/>
                    </a:ext>
                  </a:extLst>
                </a:gridCol>
                <a:gridCol w="590633">
                  <a:extLst>
                    <a:ext uri="{9D8B030D-6E8A-4147-A177-3AD203B41FA5}">
                      <a16:colId xmlns:a16="http://schemas.microsoft.com/office/drawing/2014/main" val="20005"/>
                    </a:ext>
                  </a:extLst>
                </a:gridCol>
                <a:gridCol w="828792">
                  <a:extLst>
                    <a:ext uri="{9D8B030D-6E8A-4147-A177-3AD203B41FA5}">
                      <a16:colId xmlns:a16="http://schemas.microsoft.com/office/drawing/2014/main" val="20006"/>
                    </a:ext>
                  </a:extLst>
                </a:gridCol>
                <a:gridCol w="3612470">
                  <a:extLst>
                    <a:ext uri="{9D8B030D-6E8A-4147-A177-3AD203B41FA5}">
                      <a16:colId xmlns:a16="http://schemas.microsoft.com/office/drawing/2014/main" val="20007"/>
                    </a:ext>
                  </a:extLst>
                </a:gridCol>
                <a:gridCol w="448207">
                  <a:extLst>
                    <a:ext uri="{9D8B030D-6E8A-4147-A177-3AD203B41FA5}">
                      <a16:colId xmlns:a16="http://schemas.microsoft.com/office/drawing/2014/main" val="20008"/>
                    </a:ext>
                  </a:extLst>
                </a:gridCol>
                <a:gridCol w="832386">
                  <a:extLst>
                    <a:ext uri="{9D8B030D-6E8A-4147-A177-3AD203B41FA5}">
                      <a16:colId xmlns:a16="http://schemas.microsoft.com/office/drawing/2014/main" val="20009"/>
                    </a:ext>
                  </a:extLst>
                </a:gridCol>
                <a:gridCol w="1024476">
                  <a:extLst>
                    <a:ext uri="{9D8B030D-6E8A-4147-A177-3AD203B41FA5}">
                      <a16:colId xmlns:a16="http://schemas.microsoft.com/office/drawing/2014/main" val="20010"/>
                    </a:ext>
                  </a:extLst>
                </a:gridCol>
                <a:gridCol w="672312">
                  <a:extLst>
                    <a:ext uri="{9D8B030D-6E8A-4147-A177-3AD203B41FA5}">
                      <a16:colId xmlns:a16="http://schemas.microsoft.com/office/drawing/2014/main" val="20011"/>
                    </a:ext>
                  </a:extLst>
                </a:gridCol>
              </a:tblGrid>
              <a:tr h="149628">
                <a:tc>
                  <a:txBody>
                    <a:bodyPr/>
                    <a:lstStyle/>
                    <a:p>
                      <a:pPr algn="l" fontAlgn="b"/>
                      <a:r>
                        <a:rPr lang="en-GB" sz="900" b="1" u="none" strike="noStrike" dirty="0" err="1">
                          <a:effectLst/>
                        </a:rPr>
                        <a:t>SaleDate</a:t>
                      </a:r>
                      <a:endParaRPr lang="en-GB" sz="900" b="1"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b="1" u="none" strike="noStrike" dirty="0" err="1">
                          <a:effectLst/>
                        </a:rPr>
                        <a:t>TicketNo</a:t>
                      </a:r>
                      <a:endParaRPr lang="en-GB" sz="900" b="1"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b="1" u="none" strike="noStrike" dirty="0">
                          <a:effectLst/>
                        </a:rPr>
                        <a:t>Outlet</a:t>
                      </a:r>
                      <a:endParaRPr lang="en-GB" sz="900" b="1"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b="1" u="none" strike="noStrike" dirty="0">
                          <a:effectLst/>
                        </a:rPr>
                        <a:t>Total</a:t>
                      </a:r>
                      <a:endParaRPr lang="en-GB" sz="900" b="1"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b="1" u="none" strike="noStrike" dirty="0" err="1">
                          <a:effectLst/>
                        </a:rPr>
                        <a:t>OrderQty</a:t>
                      </a:r>
                      <a:endParaRPr lang="en-GB" sz="900" b="1"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b="1" u="none" strike="noStrike" dirty="0" err="1">
                          <a:effectLst/>
                        </a:rPr>
                        <a:t>Stock_Code</a:t>
                      </a:r>
                      <a:endParaRPr lang="en-GB" sz="900" b="1"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b="1" u="none" strike="noStrike" dirty="0">
                          <a:effectLst/>
                        </a:rPr>
                        <a:t>Name</a:t>
                      </a:r>
                      <a:endParaRPr lang="en-GB" sz="900" b="1"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b="1" u="none" strike="noStrike" dirty="0">
                          <a:effectLst/>
                        </a:rPr>
                        <a:t>Description</a:t>
                      </a:r>
                      <a:endParaRPr lang="en-GB" sz="900" b="1"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b="1" u="none" strike="noStrike" dirty="0">
                          <a:effectLst/>
                        </a:rPr>
                        <a:t>Price</a:t>
                      </a:r>
                      <a:endParaRPr lang="en-GB" sz="900" b="1"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b="1" u="none" strike="noStrike" dirty="0" err="1">
                          <a:effectLst/>
                        </a:rPr>
                        <a:t>Product_Group</a:t>
                      </a:r>
                      <a:endParaRPr lang="en-GB" sz="900" b="1"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b="1" u="none" strike="noStrike" dirty="0" err="1">
                          <a:effectLst/>
                        </a:rPr>
                        <a:t>Group_name</a:t>
                      </a:r>
                      <a:endParaRPr lang="en-GB" sz="900" b="1"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b="1" u="none" strike="noStrike" dirty="0" err="1">
                          <a:effectLst/>
                        </a:rPr>
                        <a:t>CardType</a:t>
                      </a:r>
                      <a:endParaRPr lang="en-GB" sz="900" b="1" i="0" u="none" strike="noStrike" dirty="0">
                        <a:solidFill>
                          <a:srgbClr val="000000"/>
                        </a:solidFill>
                        <a:effectLst/>
                        <a:latin typeface="Calibri" panose="020F0502020204030204" pitchFamily="34" charset="0"/>
                      </a:endParaRPr>
                    </a:p>
                  </a:txBody>
                  <a:tcPr marL="5161" marR="5161" marT="5160" marB="0" anchor="b"/>
                </a:tc>
                <a:extLst>
                  <a:ext uri="{0D108BD9-81ED-4DB2-BD59-A6C34878D82A}">
                    <a16:rowId xmlns:a16="http://schemas.microsoft.com/office/drawing/2014/main" val="10000"/>
                  </a:ext>
                </a:extLst>
              </a:tr>
              <a:tr h="149628">
                <a:tc>
                  <a:txBody>
                    <a:bodyPr/>
                    <a:lstStyle/>
                    <a:p>
                      <a:pPr algn="r" fontAlgn="b"/>
                      <a:r>
                        <a:rPr lang="en-GB" sz="900" u="none" strike="noStrike">
                          <a:effectLst/>
                        </a:rPr>
                        <a:t>01/07/2016</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82196</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Birmingham</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dirty="0">
                          <a:effectLst/>
                        </a:rPr>
                        <a:t> £ 20.00 </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4</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PZ0001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SCHIACCIATINA</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Rosemary, Olive Oil and Sea salt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5.00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P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Pizza</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dirty="0">
                          <a:effectLst/>
                        </a:rPr>
                        <a:t>Visa</a:t>
                      </a:r>
                      <a:endParaRPr lang="en-GB" sz="900" b="0" i="0" u="none" strike="noStrike" dirty="0">
                        <a:solidFill>
                          <a:srgbClr val="000000"/>
                        </a:solidFill>
                        <a:effectLst/>
                        <a:latin typeface="Calibri" panose="020F0502020204030204" pitchFamily="34" charset="0"/>
                      </a:endParaRPr>
                    </a:p>
                  </a:txBody>
                  <a:tcPr marL="5161" marR="5161" marT="5160" marB="0" anchor="b"/>
                </a:tc>
                <a:extLst>
                  <a:ext uri="{0D108BD9-81ED-4DB2-BD59-A6C34878D82A}">
                    <a16:rowId xmlns:a16="http://schemas.microsoft.com/office/drawing/2014/main" val="10001"/>
                  </a:ext>
                </a:extLst>
              </a:tr>
              <a:tr h="149628">
                <a:tc>
                  <a:txBody>
                    <a:bodyPr/>
                    <a:lstStyle/>
                    <a:p>
                      <a:pPr algn="r" fontAlgn="b"/>
                      <a:r>
                        <a:rPr lang="en-GB" sz="900" u="none" strike="noStrike" dirty="0">
                          <a:effectLst/>
                        </a:rPr>
                        <a:t>01/07/2016</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82213</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Cardiff</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£ 15.00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5</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DAB001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Black Coffee</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NULL</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3.00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G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dirty="0">
                          <a:effectLst/>
                        </a:rPr>
                        <a:t>Drinks &amp; Beverages</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dirty="0">
                          <a:effectLst/>
                        </a:rPr>
                        <a:t>Money</a:t>
                      </a:r>
                      <a:endParaRPr lang="en-GB" sz="900" b="0" i="0" u="none" strike="noStrike" dirty="0">
                        <a:solidFill>
                          <a:srgbClr val="000000"/>
                        </a:solidFill>
                        <a:effectLst/>
                        <a:latin typeface="Calibri" panose="020F0502020204030204" pitchFamily="34" charset="0"/>
                      </a:endParaRPr>
                    </a:p>
                  </a:txBody>
                  <a:tcPr marL="5161" marR="5161" marT="5160" marB="0" anchor="b"/>
                </a:tc>
                <a:extLst>
                  <a:ext uri="{0D108BD9-81ED-4DB2-BD59-A6C34878D82A}">
                    <a16:rowId xmlns:a16="http://schemas.microsoft.com/office/drawing/2014/main" val="10002"/>
                  </a:ext>
                </a:extLst>
              </a:tr>
              <a:tr h="149628">
                <a:tc>
                  <a:txBody>
                    <a:bodyPr/>
                    <a:lstStyle/>
                    <a:p>
                      <a:pPr algn="r" fontAlgn="b"/>
                      <a:r>
                        <a:rPr lang="en-GB" sz="900" u="none" strike="noStrike" dirty="0">
                          <a:effectLst/>
                        </a:rPr>
                        <a:t>01/07/2016</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82193</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Edinburgh</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£ 13.50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CP0113</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Coq au vin</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Chicken stewed with red wine, onions, tomatoes, mushrooms &amp; carrots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£ 13.50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Crepes and Galettes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Debit Card</a:t>
                      </a:r>
                      <a:endParaRPr lang="en-GB" sz="900" b="0" i="0" u="none" strike="noStrike">
                        <a:solidFill>
                          <a:srgbClr val="000000"/>
                        </a:solidFill>
                        <a:effectLst/>
                        <a:latin typeface="Calibri" panose="020F0502020204030204" pitchFamily="34" charset="0"/>
                      </a:endParaRPr>
                    </a:p>
                  </a:txBody>
                  <a:tcPr marL="5161" marR="5161" marT="5160" marB="0" anchor="b"/>
                </a:tc>
                <a:extLst>
                  <a:ext uri="{0D108BD9-81ED-4DB2-BD59-A6C34878D82A}">
                    <a16:rowId xmlns:a16="http://schemas.microsoft.com/office/drawing/2014/main" val="10003"/>
                  </a:ext>
                </a:extLst>
              </a:tr>
              <a:tr h="149628">
                <a:tc>
                  <a:txBody>
                    <a:bodyPr/>
                    <a:lstStyle/>
                    <a:p>
                      <a:pPr algn="r" fontAlgn="b"/>
                      <a:r>
                        <a:rPr lang="en-GB" sz="900" u="none" strike="noStrike" dirty="0">
                          <a:effectLst/>
                        </a:rPr>
                        <a:t>06/07/2016</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82258</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Ipswich</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8.00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CP0119</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La Pomme</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Apples sauteed in butter &amp; cinnamon</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8.00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D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Desserts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Maestercard</a:t>
                      </a:r>
                      <a:endParaRPr lang="en-GB" sz="900" b="0" i="0" u="none" strike="noStrike">
                        <a:solidFill>
                          <a:srgbClr val="000000"/>
                        </a:solidFill>
                        <a:effectLst/>
                        <a:latin typeface="Calibri" panose="020F0502020204030204" pitchFamily="34" charset="0"/>
                      </a:endParaRPr>
                    </a:p>
                  </a:txBody>
                  <a:tcPr marL="5161" marR="5161" marT="5160" marB="0" anchor="b"/>
                </a:tc>
                <a:extLst>
                  <a:ext uri="{0D108BD9-81ED-4DB2-BD59-A6C34878D82A}">
                    <a16:rowId xmlns:a16="http://schemas.microsoft.com/office/drawing/2014/main" val="10004"/>
                  </a:ext>
                </a:extLst>
              </a:tr>
              <a:tr h="149628">
                <a:tc>
                  <a:txBody>
                    <a:bodyPr/>
                    <a:lstStyle/>
                    <a:p>
                      <a:pPr algn="r" fontAlgn="b"/>
                      <a:r>
                        <a:rPr lang="en-GB" sz="900" u="none" strike="noStrike" dirty="0">
                          <a:effectLst/>
                        </a:rPr>
                        <a:t>01/08/2016</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82434</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London</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£ 25.00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2</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APP001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Assiette de pate</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3 pates with cornichons &amp; moutarde</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£ 12.50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A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Starters/Appetisers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Visa</a:t>
                      </a:r>
                      <a:endParaRPr lang="en-GB" sz="900" b="0" i="0" u="none" strike="noStrike">
                        <a:solidFill>
                          <a:srgbClr val="000000"/>
                        </a:solidFill>
                        <a:effectLst/>
                        <a:latin typeface="Calibri" panose="020F0502020204030204" pitchFamily="34" charset="0"/>
                      </a:endParaRPr>
                    </a:p>
                  </a:txBody>
                  <a:tcPr marL="5161" marR="5161" marT="5160" marB="0" anchor="b"/>
                </a:tc>
                <a:extLst>
                  <a:ext uri="{0D108BD9-81ED-4DB2-BD59-A6C34878D82A}">
                    <a16:rowId xmlns:a16="http://schemas.microsoft.com/office/drawing/2014/main" val="10005"/>
                  </a:ext>
                </a:extLst>
              </a:tr>
              <a:tr h="159796">
                <a:tc>
                  <a:txBody>
                    <a:bodyPr/>
                    <a:lstStyle/>
                    <a:p>
                      <a:pPr algn="r" fontAlgn="b"/>
                      <a:r>
                        <a:rPr lang="en-GB" sz="900" u="none" strike="noStrike" dirty="0">
                          <a:effectLst/>
                        </a:rPr>
                        <a:t>01/07/2016</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82212</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dirty="0">
                          <a:effectLst/>
                        </a:rPr>
                        <a:t>Middlesborough</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8.50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BK0161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Scrambled eggs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dirty="0">
                          <a:effectLst/>
                        </a:rPr>
                        <a:t>Scrambled eggs, spinach &amp; cheddar</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8.50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B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Breakfast</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Debit Card</a:t>
                      </a:r>
                      <a:endParaRPr lang="en-GB" sz="900" b="0" i="0" u="none" strike="noStrike">
                        <a:solidFill>
                          <a:srgbClr val="000000"/>
                        </a:solidFill>
                        <a:effectLst/>
                        <a:latin typeface="Calibri" panose="020F0502020204030204" pitchFamily="34" charset="0"/>
                      </a:endParaRPr>
                    </a:p>
                  </a:txBody>
                  <a:tcPr marL="5161" marR="5161" marT="5160" marB="0" anchor="b"/>
                </a:tc>
                <a:extLst>
                  <a:ext uri="{0D108BD9-81ED-4DB2-BD59-A6C34878D82A}">
                    <a16:rowId xmlns:a16="http://schemas.microsoft.com/office/drawing/2014/main" val="10006"/>
                  </a:ext>
                </a:extLst>
              </a:tr>
              <a:tr h="175491">
                <a:tc>
                  <a:txBody>
                    <a:bodyPr/>
                    <a:lstStyle/>
                    <a:p>
                      <a:pPr algn="r" fontAlgn="b"/>
                      <a:r>
                        <a:rPr lang="en-GB" sz="900" u="none" strike="noStrike" dirty="0">
                          <a:effectLst/>
                        </a:rPr>
                        <a:t>20/04/2017</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84770</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Peterborough</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4.00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SD0001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French fries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Crisp outside, fluffy inside = the best!</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4.00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K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Side Dishes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Debit Card</a:t>
                      </a:r>
                      <a:endParaRPr lang="en-GB" sz="900" b="0" i="0" u="none" strike="noStrike">
                        <a:solidFill>
                          <a:srgbClr val="000000"/>
                        </a:solidFill>
                        <a:effectLst/>
                        <a:latin typeface="Calibri" panose="020F0502020204030204" pitchFamily="34" charset="0"/>
                      </a:endParaRPr>
                    </a:p>
                  </a:txBody>
                  <a:tcPr marL="5161" marR="5161" marT="5160" marB="0" anchor="b"/>
                </a:tc>
                <a:extLst>
                  <a:ext uri="{0D108BD9-81ED-4DB2-BD59-A6C34878D82A}">
                    <a16:rowId xmlns:a16="http://schemas.microsoft.com/office/drawing/2014/main" val="10007"/>
                  </a:ext>
                </a:extLst>
              </a:tr>
              <a:tr h="149628">
                <a:tc>
                  <a:txBody>
                    <a:bodyPr/>
                    <a:lstStyle/>
                    <a:p>
                      <a:pPr algn="r" fontAlgn="b"/>
                      <a:r>
                        <a:rPr lang="en-GB" sz="900" u="none" strike="noStrike" dirty="0">
                          <a:effectLst/>
                        </a:rPr>
                        <a:t>08/07/2019</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114041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Poole</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7.50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CP0170</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Crepe Japonnais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Teriyaky Salmon &amp; Shitake Mushrooms, with salad</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7.50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Crepes and Galettes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Debit Card</a:t>
                      </a:r>
                      <a:endParaRPr lang="en-GB" sz="900" b="0" i="0" u="none" strike="noStrike">
                        <a:solidFill>
                          <a:srgbClr val="000000"/>
                        </a:solidFill>
                        <a:effectLst/>
                        <a:latin typeface="Calibri" panose="020F0502020204030204" pitchFamily="34" charset="0"/>
                      </a:endParaRPr>
                    </a:p>
                  </a:txBody>
                  <a:tcPr marL="5161" marR="5161" marT="5160" marB="0" anchor="b"/>
                </a:tc>
                <a:extLst>
                  <a:ext uri="{0D108BD9-81ED-4DB2-BD59-A6C34878D82A}">
                    <a16:rowId xmlns:a16="http://schemas.microsoft.com/office/drawing/2014/main" val="10008"/>
                  </a:ext>
                </a:extLst>
              </a:tr>
              <a:tr h="149628">
                <a:tc>
                  <a:txBody>
                    <a:bodyPr/>
                    <a:lstStyle/>
                    <a:p>
                      <a:pPr algn="r" fontAlgn="b"/>
                      <a:r>
                        <a:rPr lang="en-GB" sz="900" u="none" strike="noStrike" dirty="0">
                          <a:effectLst/>
                        </a:rPr>
                        <a:t>19/07/2019</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114394</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Weymouth</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7.50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CP0170</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Crepe Japonnais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Teriyaky Salmon &amp; Shitake Mushrooms, with salad</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7.50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Crepes and Galettes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Maestercard</a:t>
                      </a:r>
                      <a:endParaRPr lang="en-GB" sz="900" b="0" i="0" u="none" strike="noStrike">
                        <a:solidFill>
                          <a:srgbClr val="000000"/>
                        </a:solidFill>
                        <a:effectLst/>
                        <a:latin typeface="Calibri" panose="020F0502020204030204" pitchFamily="34" charset="0"/>
                      </a:endParaRPr>
                    </a:p>
                  </a:txBody>
                  <a:tcPr marL="5161" marR="5161" marT="5160" marB="0" anchor="b"/>
                </a:tc>
                <a:extLst>
                  <a:ext uri="{0D108BD9-81ED-4DB2-BD59-A6C34878D82A}">
                    <a16:rowId xmlns:a16="http://schemas.microsoft.com/office/drawing/2014/main" val="10009"/>
                  </a:ext>
                </a:extLst>
              </a:tr>
              <a:tr h="149628">
                <a:tc>
                  <a:txBody>
                    <a:bodyPr/>
                    <a:lstStyle/>
                    <a:p>
                      <a:pPr algn="r" fontAlgn="b"/>
                      <a:r>
                        <a:rPr lang="en-GB" sz="900" u="none" strike="noStrike" dirty="0">
                          <a:effectLst/>
                        </a:rPr>
                        <a:t>31/07/2019</a:t>
                      </a:r>
                      <a:endParaRPr lang="en-GB" sz="900" b="0" i="0" u="none" strike="noStrike" dirty="0">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114781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Worthing</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7.50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r" fontAlgn="b"/>
                      <a:r>
                        <a:rPr lang="en-GB" sz="900" u="none" strike="noStrike">
                          <a:effectLst/>
                        </a:rPr>
                        <a:t>1</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CP0170</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Crepe Japonnais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Teriyaky Salmon &amp; Shitake Mushrooms, with salad</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 £   7.50 </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a:effectLst/>
                        </a:rPr>
                        <a:t>Crepes and Galettes</a:t>
                      </a:r>
                      <a:endParaRPr lang="en-GB" sz="900" b="0" i="0" u="none" strike="noStrike">
                        <a:solidFill>
                          <a:srgbClr val="000000"/>
                        </a:solidFill>
                        <a:effectLst/>
                        <a:latin typeface="Calibri" panose="020F0502020204030204" pitchFamily="34" charset="0"/>
                      </a:endParaRPr>
                    </a:p>
                  </a:txBody>
                  <a:tcPr marL="5161" marR="5161" marT="5160" marB="0" anchor="b"/>
                </a:tc>
                <a:tc>
                  <a:txBody>
                    <a:bodyPr/>
                    <a:lstStyle/>
                    <a:p>
                      <a:pPr algn="l" fontAlgn="b"/>
                      <a:r>
                        <a:rPr lang="en-GB" sz="900" u="none" strike="noStrike" dirty="0">
                          <a:effectLst/>
                        </a:rPr>
                        <a:t>Debit Card</a:t>
                      </a:r>
                      <a:endParaRPr lang="en-GB" sz="900" b="0" i="0" u="none" strike="noStrike" dirty="0">
                        <a:solidFill>
                          <a:srgbClr val="000000"/>
                        </a:solidFill>
                        <a:effectLst/>
                        <a:latin typeface="Calibri" panose="020F0502020204030204" pitchFamily="34" charset="0"/>
                      </a:endParaRPr>
                    </a:p>
                  </a:txBody>
                  <a:tcPr marL="5161" marR="5161" marT="5160" marB="0" anchor="b"/>
                </a:tc>
                <a:extLst>
                  <a:ext uri="{0D108BD9-81ED-4DB2-BD59-A6C34878D82A}">
                    <a16:rowId xmlns:a16="http://schemas.microsoft.com/office/drawing/2014/main" val="10010"/>
                  </a:ext>
                </a:extLst>
              </a:tr>
            </a:tbl>
          </a:graphicData>
        </a:graphic>
      </p:graphicFrame>
      <p:sp>
        <p:nvSpPr>
          <p:cNvPr id="15" name="TextBox 14">
            <a:extLst>
              <a:ext uri="{FF2B5EF4-FFF2-40B4-BE49-F238E27FC236}">
                <a16:creationId xmlns:a16="http://schemas.microsoft.com/office/drawing/2014/main" id="{57D20A82-B3AA-07F5-853B-B1F8A3F64B33}"/>
              </a:ext>
            </a:extLst>
          </p:cNvPr>
          <p:cNvSpPr txBox="1"/>
          <p:nvPr/>
        </p:nvSpPr>
        <p:spPr>
          <a:xfrm>
            <a:off x="447675" y="1290638"/>
            <a:ext cx="1817688" cy="369887"/>
          </a:xfrm>
          <a:prstGeom prst="rect">
            <a:avLst/>
          </a:prstGeom>
          <a:noFill/>
        </p:spPr>
        <p:txBody>
          <a:bodyPr>
            <a:spAutoFit/>
          </a:bodyPr>
          <a:lstStyle/>
          <a:p>
            <a:pPr eaLnBrk="1" fontAlgn="auto" hangingPunct="1">
              <a:spcBef>
                <a:spcPts val="0"/>
              </a:spcBef>
              <a:spcAft>
                <a:spcPts val="0"/>
              </a:spcAft>
              <a:defRPr/>
            </a:pPr>
            <a:r>
              <a:rPr lang="en-GB" dirty="0">
                <a:solidFill>
                  <a:schemeClr val="accent1">
                    <a:lumMod val="75000"/>
                  </a:schemeClr>
                </a:solidFill>
                <a:latin typeface="+mn-lt"/>
              </a:rPr>
              <a:t>Source provided:</a:t>
            </a:r>
          </a:p>
        </p:txBody>
      </p:sp>
      <p:sp>
        <p:nvSpPr>
          <p:cNvPr id="17" name="TextBox 16">
            <a:extLst>
              <a:ext uri="{FF2B5EF4-FFF2-40B4-BE49-F238E27FC236}">
                <a16:creationId xmlns:a16="http://schemas.microsoft.com/office/drawing/2014/main" id="{BEAF6410-3F4B-9E9C-C28D-55D1AA9C343C}"/>
              </a:ext>
            </a:extLst>
          </p:cNvPr>
          <p:cNvSpPr txBox="1"/>
          <p:nvPr/>
        </p:nvSpPr>
        <p:spPr>
          <a:xfrm>
            <a:off x="438150" y="3484563"/>
            <a:ext cx="2333625" cy="368300"/>
          </a:xfrm>
          <a:prstGeom prst="rect">
            <a:avLst/>
          </a:prstGeom>
          <a:noFill/>
        </p:spPr>
        <p:txBody>
          <a:bodyPr>
            <a:spAutoFit/>
          </a:bodyPr>
          <a:lstStyle/>
          <a:p>
            <a:pPr eaLnBrk="1" fontAlgn="auto" hangingPunct="1">
              <a:spcBef>
                <a:spcPts val="0"/>
              </a:spcBef>
              <a:spcAft>
                <a:spcPts val="0"/>
              </a:spcAft>
              <a:defRPr/>
            </a:pPr>
            <a:r>
              <a:rPr lang="en-GB" u="sng" dirty="0">
                <a:solidFill>
                  <a:schemeClr val="accent1">
                    <a:lumMod val="75000"/>
                  </a:schemeClr>
                </a:solidFill>
                <a:latin typeface="+mn-lt"/>
              </a:rPr>
              <a:t>Dictionary: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2740C5-21BC-30F4-79F5-F97217ED91DB}"/>
              </a:ext>
            </a:extLst>
          </p:cNvPr>
          <p:cNvSpPr/>
          <p:nvPr/>
        </p:nvSpPr>
        <p:spPr>
          <a:xfrm>
            <a:off x="1238250" y="752475"/>
            <a:ext cx="5553075" cy="5153025"/>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en-GB" dirty="0"/>
          </a:p>
        </p:txBody>
      </p:sp>
      <p:sp>
        <p:nvSpPr>
          <p:cNvPr id="27651" name="TextBox 5">
            <a:extLst>
              <a:ext uri="{FF2B5EF4-FFF2-40B4-BE49-F238E27FC236}">
                <a16:creationId xmlns:a16="http://schemas.microsoft.com/office/drawing/2014/main" id="{C26BD14D-8B6A-25FD-001D-1A13FAFFC688}"/>
              </a:ext>
            </a:extLst>
          </p:cNvPr>
          <p:cNvSpPr txBox="1">
            <a:spLocks noChangeArrowheads="1"/>
          </p:cNvSpPr>
          <p:nvPr/>
        </p:nvSpPr>
        <p:spPr bwMode="auto">
          <a:xfrm>
            <a:off x="1254126" y="1749636"/>
            <a:ext cx="565785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2200" dirty="0">
                <a:solidFill>
                  <a:schemeClr val="bg1"/>
                </a:solidFill>
                <a:latin typeface="Roboto Slab"/>
              </a:rPr>
              <a:t>Analysing the database provided, with  40706 rows we were able to draw several conclusions.</a:t>
            </a:r>
          </a:p>
          <a:p>
            <a:pPr eaLnBrk="1" hangingPunct="1"/>
            <a:endParaRPr lang="en-GB" altLang="en-US" sz="2200" dirty="0">
              <a:solidFill>
                <a:schemeClr val="bg1"/>
              </a:solidFill>
              <a:latin typeface="Roboto Slab"/>
            </a:endParaRPr>
          </a:p>
          <a:p>
            <a:pPr eaLnBrk="1" hangingPunct="1"/>
            <a:r>
              <a:rPr lang="en-GB" altLang="en-US" sz="2200" dirty="0">
                <a:solidFill>
                  <a:schemeClr val="bg1"/>
                </a:solidFill>
                <a:latin typeface="Roboto Slab"/>
              </a:rPr>
              <a:t>Regarding the frequency of orders value,   we can see the majority orders is between £3 to £15 witch means 82% of the database.</a:t>
            </a:r>
          </a:p>
          <a:p>
            <a:pPr eaLnBrk="1" hangingPunct="1"/>
            <a:endParaRPr lang="en-GB" altLang="en-US" sz="2200" dirty="0">
              <a:solidFill>
                <a:schemeClr val="bg1"/>
              </a:solidFill>
              <a:latin typeface="Roboto Slab"/>
            </a:endParaRPr>
          </a:p>
          <a:p>
            <a:pPr eaLnBrk="1" hangingPunct="1"/>
            <a:r>
              <a:rPr lang="en-GB" altLang="en-US" sz="2200" dirty="0">
                <a:solidFill>
                  <a:schemeClr val="bg1"/>
                </a:solidFill>
                <a:latin typeface="Roboto Slab"/>
              </a:rPr>
              <a:t>The total amount of sales across all regions was £742,366, which is       £185,591 average per year.</a:t>
            </a:r>
          </a:p>
        </p:txBody>
      </p:sp>
      <p:graphicFrame>
        <p:nvGraphicFramePr>
          <p:cNvPr id="2" name="Chart 1">
            <a:extLst>
              <a:ext uri="{FF2B5EF4-FFF2-40B4-BE49-F238E27FC236}">
                <a16:creationId xmlns:a16="http://schemas.microsoft.com/office/drawing/2014/main" id="{AC6059AA-C26C-19AB-D7D8-4F31FFD57FC9}"/>
              </a:ext>
            </a:extLst>
          </p:cNvPr>
          <p:cNvGraphicFramePr>
            <a:graphicFrameLocks/>
          </p:cNvGraphicFramePr>
          <p:nvPr/>
        </p:nvGraphicFramePr>
        <p:xfrm>
          <a:off x="6791325" y="752474"/>
          <a:ext cx="4979747" cy="26765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60BBE61-6926-C92B-3BE8-EF97AD8AF505}"/>
              </a:ext>
            </a:extLst>
          </p:cNvPr>
          <p:cNvGraphicFramePr>
            <a:graphicFrameLocks/>
          </p:cNvGraphicFramePr>
          <p:nvPr/>
        </p:nvGraphicFramePr>
        <p:xfrm>
          <a:off x="6896100" y="3429000"/>
          <a:ext cx="4874972" cy="2419676"/>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a:extLst>
              <a:ext uri="{FF2B5EF4-FFF2-40B4-BE49-F238E27FC236}">
                <a16:creationId xmlns:a16="http://schemas.microsoft.com/office/drawing/2014/main" id="{CA86D410-30E9-FE07-B543-593F4A83AD2A}"/>
              </a:ext>
            </a:extLst>
          </p:cNvPr>
          <p:cNvSpPr>
            <a:spLocks noGrp="1"/>
          </p:cNvSpPr>
          <p:nvPr>
            <p:ph type="title"/>
          </p:nvPr>
        </p:nvSpPr>
        <p:spPr>
          <a:xfrm>
            <a:off x="1458769" y="1079999"/>
            <a:ext cx="6701287" cy="697057"/>
          </a:xfrm>
        </p:spPr>
        <p:txBody>
          <a:bodyPr vert="horz" lIns="91440" tIns="45720" rIns="91440" bIns="45720" rtlCol="0" anchor="ctr">
            <a:normAutofit/>
          </a:bodyPr>
          <a:lstStyle/>
          <a:p>
            <a:r>
              <a:rPr lang="en-US" sz="2200" dirty="0">
                <a:solidFill>
                  <a:schemeClr val="bg1"/>
                </a:solidFill>
                <a:latin typeface="Montserrat Black" panose="00000A00000000000000" pitchFamily="2" charset="0"/>
                <a:ea typeface="Times New Roman" panose="02020603050405020304" pitchFamily="18" charset="0"/>
                <a:cs typeface="Times New Roman" panose="02020603050405020304" pitchFamily="18" charset="0"/>
              </a:rPr>
              <a:t>A review of the original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AD6BFB-A622-597A-E411-E9142A57F22A}"/>
              </a:ext>
            </a:extLst>
          </p:cNvPr>
          <p:cNvPicPr/>
          <p:nvPr/>
        </p:nvPicPr>
        <p:blipFill rotWithShape="1">
          <a:blip r:embed="rId2"/>
          <a:srcRect/>
          <a:stretch/>
        </p:blipFill>
        <p:spPr>
          <a:xfrm>
            <a:off x="20" y="10"/>
            <a:ext cx="12191980" cy="6857990"/>
          </a:xfrm>
          <a:prstGeom prst="rect">
            <a:avLst/>
          </a:prstGeom>
        </p:spPr>
      </p:pic>
      <p:sp>
        <p:nvSpPr>
          <p:cNvPr id="5" name="Rectangle 4">
            <a:extLst>
              <a:ext uri="{FF2B5EF4-FFF2-40B4-BE49-F238E27FC236}">
                <a16:creationId xmlns:a16="http://schemas.microsoft.com/office/drawing/2014/main" id="{B61D8BEC-E5A3-2878-9FA8-B01BA8A1FDF0}"/>
              </a:ext>
            </a:extLst>
          </p:cNvPr>
          <p:cNvSpPr/>
          <p:nvPr/>
        </p:nvSpPr>
        <p:spPr>
          <a:xfrm>
            <a:off x="1182255" y="495704"/>
            <a:ext cx="3864198" cy="744836"/>
          </a:xfrm>
          <a:prstGeom prst="rect">
            <a:avLst/>
          </a:prstGeom>
        </p:spPr>
        <p:txBody>
          <a:bodyPr vert="horz" lIns="91440" tIns="45720" rIns="91440" bIns="45720" rtlCol="0" anchor="ctr">
            <a:normAutofit/>
          </a:bodyPr>
          <a:lstStyle/>
          <a:p>
            <a:pPr algn="ctr">
              <a:lnSpc>
                <a:spcPct val="90000"/>
              </a:lnSpc>
              <a:spcBef>
                <a:spcPct val="0"/>
              </a:spcBef>
              <a:spcAft>
                <a:spcPts val="800"/>
              </a:spcAft>
            </a:pPr>
            <a:r>
              <a:rPr lang="en-GB" sz="3600" dirty="0">
                <a:solidFill>
                  <a:srgbClr val="004050"/>
                </a:solidFill>
                <a:latin typeface="Montserrat Black" panose="00000A00000000000000" pitchFamily="2" charset="0"/>
                <a:cs typeface="Times New Roman" panose="02020603050405020304" pitchFamily="18" charset="0"/>
              </a:rPr>
              <a:t>Data Analysis</a:t>
            </a:r>
            <a:r>
              <a:rPr lang="en-GB" sz="3600" dirty="0">
                <a:solidFill>
                  <a:schemeClr val="tx1">
                    <a:lumMod val="85000"/>
                    <a:lumOff val="15000"/>
                  </a:schemeClr>
                </a:solidFill>
                <a:effectLst/>
                <a:latin typeface="+mj-lt"/>
                <a:ea typeface="+mj-ea"/>
                <a:cs typeface="+mj-cs"/>
              </a:rPr>
              <a:t> </a:t>
            </a:r>
            <a:endParaRPr lang="en-US" sz="3600" dirty="0">
              <a:solidFill>
                <a:schemeClr val="tx1">
                  <a:lumMod val="85000"/>
                  <a:lumOff val="15000"/>
                </a:schemeClr>
              </a:solidFill>
              <a:effectLst/>
              <a:latin typeface="+mj-lt"/>
              <a:ea typeface="+mj-ea"/>
              <a:cs typeface="+mj-cs"/>
            </a:endParaRPr>
          </a:p>
        </p:txBody>
      </p:sp>
      <p:sp>
        <p:nvSpPr>
          <p:cNvPr id="9" name="Rectangle: Rounded Corners 8">
            <a:extLst>
              <a:ext uri="{FF2B5EF4-FFF2-40B4-BE49-F238E27FC236}">
                <a16:creationId xmlns:a16="http://schemas.microsoft.com/office/drawing/2014/main" id="{BECB0DE9-4F87-FB52-93AE-2227884716C6}"/>
              </a:ext>
            </a:extLst>
          </p:cNvPr>
          <p:cNvSpPr/>
          <p:nvPr/>
        </p:nvSpPr>
        <p:spPr>
          <a:xfrm>
            <a:off x="874059" y="1459984"/>
            <a:ext cx="10805886" cy="5181595"/>
          </a:xfrm>
          <a:prstGeom prst="roundRect">
            <a:avLst>
              <a:gd name="adj" fmla="val 1385"/>
            </a:avLst>
          </a:prstGeom>
          <a:solidFill>
            <a:srgbClr val="FAFCFD">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B1B141-4E4D-15B2-6807-0C1412236821}"/>
              </a:ext>
            </a:extLst>
          </p:cNvPr>
          <p:cNvSpPr txBox="1"/>
          <p:nvPr/>
        </p:nvSpPr>
        <p:spPr>
          <a:xfrm>
            <a:off x="2409825" y="1765931"/>
            <a:ext cx="7915275" cy="375552"/>
          </a:xfrm>
          <a:prstGeom prst="rect">
            <a:avLst/>
          </a:prstGeom>
          <a:noFill/>
        </p:spPr>
        <p:txBody>
          <a:bodyPr wrap="square">
            <a:spAutoFit/>
          </a:bodyPr>
          <a:lstStyle/>
          <a:p>
            <a:pPr>
              <a:lnSpc>
                <a:spcPct val="107000"/>
              </a:lnSpc>
              <a:spcAft>
                <a:spcPts val="800"/>
              </a:spcAft>
            </a:pPr>
            <a:r>
              <a:rPr lang="en-GB" i="0" dirty="0">
                <a:solidFill>
                  <a:schemeClr val="bg2">
                    <a:lumMod val="25000"/>
                  </a:schemeClr>
                </a:solidFill>
                <a:effectLst/>
              </a:rPr>
              <a:t>In the chart below, we can see the number of orders per department.</a:t>
            </a:r>
            <a:endParaRPr lang="en-GB" sz="900" dirty="0">
              <a:solidFill>
                <a:schemeClr val="bg2">
                  <a:lumMod val="25000"/>
                </a:schemeClr>
              </a:solidFill>
              <a:effectLst/>
              <a:ea typeface="Calibri" panose="020F0502020204030204" pitchFamily="34" charset="0"/>
            </a:endParaRPr>
          </a:p>
        </p:txBody>
      </p:sp>
      <p:graphicFrame>
        <p:nvGraphicFramePr>
          <p:cNvPr id="6" name="Chart 5">
            <a:extLst>
              <a:ext uri="{FF2B5EF4-FFF2-40B4-BE49-F238E27FC236}">
                <a16:creationId xmlns:a16="http://schemas.microsoft.com/office/drawing/2014/main" id="{CA0C8B77-49C9-BC7C-5D8C-D959103578E3}"/>
              </a:ext>
            </a:extLst>
          </p:cNvPr>
          <p:cNvGraphicFramePr>
            <a:graphicFrameLocks/>
          </p:cNvGraphicFramePr>
          <p:nvPr>
            <p:extLst>
              <p:ext uri="{D42A27DB-BD31-4B8C-83A1-F6EECF244321}">
                <p14:modId xmlns:p14="http://schemas.microsoft.com/office/powerpoint/2010/main" val="4151458902"/>
              </p:ext>
            </p:extLst>
          </p:nvPr>
        </p:nvGraphicFramePr>
        <p:xfrm>
          <a:off x="1621766" y="2322224"/>
          <a:ext cx="9092241" cy="41386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7122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81" name="Rectangle 2868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6" name="Picture 4" descr="Atendente de Balcão de Padaria - Vagas Urgentes BH">
            <a:extLst>
              <a:ext uri="{FF2B5EF4-FFF2-40B4-BE49-F238E27FC236}">
                <a16:creationId xmlns:a16="http://schemas.microsoft.com/office/drawing/2014/main" id="{A505D76C-1925-B733-0360-8566FB66FB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8683" name="Rectangle 2868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9145616-465F-D591-9997-2946FBDBF9FE}"/>
              </a:ext>
            </a:extLst>
          </p:cNvPr>
          <p:cNvSpPr>
            <a:spLocks noGrp="1"/>
          </p:cNvSpPr>
          <p:nvPr>
            <p:ph type="title"/>
          </p:nvPr>
        </p:nvSpPr>
        <p:spPr>
          <a:xfrm>
            <a:off x="856672" y="898669"/>
            <a:ext cx="6701287" cy="697057"/>
          </a:xfrm>
        </p:spPr>
        <p:txBody>
          <a:bodyPr vert="horz" lIns="91440" tIns="45720" rIns="91440" bIns="45720" rtlCol="0" anchor="ctr">
            <a:normAutofit/>
          </a:bodyPr>
          <a:lstStyle/>
          <a:p>
            <a:r>
              <a:rPr lang="en-US" sz="3600" dirty="0">
                <a:solidFill>
                  <a:srgbClr val="004050"/>
                </a:solidFill>
                <a:latin typeface="Montserrat Black" panose="00000A00000000000000" pitchFamily="2" charset="0"/>
                <a:ea typeface="Times New Roman" panose="02020603050405020304" pitchFamily="18" charset="0"/>
                <a:cs typeface="Times New Roman" panose="02020603050405020304" pitchFamily="18" charset="0"/>
              </a:rPr>
              <a:t>Bestselling</a:t>
            </a:r>
            <a:r>
              <a:rPr lang="en-US" sz="2800" b="1" dirty="0"/>
              <a:t> </a:t>
            </a:r>
            <a:r>
              <a:rPr lang="en-US" sz="3600" dirty="0">
                <a:solidFill>
                  <a:srgbClr val="004050"/>
                </a:solidFill>
                <a:latin typeface="Montserrat Black" panose="00000A00000000000000" pitchFamily="2" charset="0"/>
                <a:ea typeface="Times New Roman" panose="02020603050405020304" pitchFamily="18" charset="0"/>
                <a:cs typeface="Times New Roman" panose="02020603050405020304" pitchFamily="18" charset="0"/>
              </a:rPr>
              <a:t>Items</a:t>
            </a:r>
          </a:p>
        </p:txBody>
      </p:sp>
      <p:sp>
        <p:nvSpPr>
          <p:cNvPr id="6" name="Title 1">
            <a:extLst>
              <a:ext uri="{FF2B5EF4-FFF2-40B4-BE49-F238E27FC236}">
                <a16:creationId xmlns:a16="http://schemas.microsoft.com/office/drawing/2014/main" id="{3707EC4B-F423-DCBD-1B99-E750003E7FA0}"/>
              </a:ext>
            </a:extLst>
          </p:cNvPr>
          <p:cNvSpPr txBox="1">
            <a:spLocks/>
          </p:cNvSpPr>
          <p:nvPr/>
        </p:nvSpPr>
        <p:spPr>
          <a:xfrm>
            <a:off x="637668" y="2063873"/>
            <a:ext cx="4960875" cy="150807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b="1" dirty="0">
                <a:solidFill>
                  <a:srgbClr val="0070C0"/>
                </a:solidFill>
                <a:latin typeface="+mn-lt"/>
                <a:ea typeface="+mn-ea"/>
                <a:cs typeface="+mn-cs"/>
              </a:rPr>
              <a:t>	Pizza, Crepes and Breakfast rank highest in the sales of the company, totaling more than 75% of total sales. Also, in quantity of orders, they exceeds 70% in relation to the total of orders requested.</a:t>
            </a:r>
          </a:p>
        </p:txBody>
      </p:sp>
      <p:graphicFrame>
        <p:nvGraphicFramePr>
          <p:cNvPr id="11" name="Chart 10">
            <a:extLst>
              <a:ext uri="{FF2B5EF4-FFF2-40B4-BE49-F238E27FC236}">
                <a16:creationId xmlns:a16="http://schemas.microsoft.com/office/drawing/2014/main" id="{658611ED-A80E-DF34-FD81-73199796C0E8}"/>
              </a:ext>
            </a:extLst>
          </p:cNvPr>
          <p:cNvGraphicFramePr>
            <a:graphicFrameLocks/>
          </p:cNvGraphicFramePr>
          <p:nvPr>
            <p:extLst>
              <p:ext uri="{D42A27DB-BD31-4B8C-83A1-F6EECF244321}">
                <p14:modId xmlns:p14="http://schemas.microsoft.com/office/powerpoint/2010/main" val="3289214288"/>
              </p:ext>
            </p:extLst>
          </p:nvPr>
        </p:nvGraphicFramePr>
        <p:xfrm>
          <a:off x="234770" y="4040091"/>
          <a:ext cx="4225087" cy="27200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5463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aff at a restaurant">
            <a:extLst>
              <a:ext uri="{FF2B5EF4-FFF2-40B4-BE49-F238E27FC236}">
                <a16:creationId xmlns:a16="http://schemas.microsoft.com/office/drawing/2014/main" id="{FC4565EE-6EB4-97D6-8454-30D093A47B5B}"/>
              </a:ext>
            </a:extLst>
          </p:cNvPr>
          <p:cNvPicPr>
            <a:picLocks noChangeAspect="1"/>
          </p:cNvPicPr>
          <p:nvPr/>
        </p:nvPicPr>
        <p:blipFill rotWithShape="1">
          <a:blip r:embed="rId2">
            <a:extLst>
              <a:ext uri="{28A0092B-C50C-407E-A947-70E740481C1C}">
                <a14:useLocalDpi xmlns:a14="http://schemas.microsoft.com/office/drawing/2010/main" val="0"/>
              </a:ext>
            </a:extLst>
          </a:blip>
          <a:srcRect l="8474" r="14824" b="9091"/>
          <a:stretch/>
        </p:blipFill>
        <p:spPr>
          <a:xfrm>
            <a:off x="20" y="10"/>
            <a:ext cx="8449549" cy="6857990"/>
          </a:xfrm>
          <a:prstGeom prst="rect">
            <a:avLst/>
          </a:prstGeom>
        </p:spPr>
      </p:pic>
      <p:sp>
        <p:nvSpPr>
          <p:cNvPr id="18" name="Rectangle 17">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2F5E21-D9FC-9AAA-2F59-F4F1BABF5A6D}"/>
              </a:ext>
            </a:extLst>
          </p:cNvPr>
          <p:cNvSpPr>
            <a:spLocks noGrp="1"/>
          </p:cNvSpPr>
          <p:nvPr>
            <p:ph type="title"/>
          </p:nvPr>
        </p:nvSpPr>
        <p:spPr>
          <a:xfrm>
            <a:off x="5883564" y="839440"/>
            <a:ext cx="5968921" cy="1124712"/>
          </a:xfrm>
          <a:ln>
            <a:noFill/>
          </a:ln>
        </p:spPr>
        <p:txBody>
          <a:bodyPr anchor="b">
            <a:noAutofit/>
          </a:bodyPr>
          <a:lstStyle/>
          <a:p>
            <a:r>
              <a:rPr lang="en-GB" sz="4000" dirty="0">
                <a:ln w="0"/>
                <a:solidFill>
                  <a:schemeClr val="accent1"/>
                </a:solidFill>
                <a:effectLst>
                  <a:outerShdw blurRad="38100" dist="25400" dir="5400000" algn="ctr" rotWithShape="0">
                    <a:srgbClr val="6E747A">
                      <a:alpha val="43000"/>
                    </a:srgbClr>
                  </a:outerShdw>
                </a:effectLst>
                <a:latin typeface="Montserrat Black" panose="00000A00000000000000" pitchFamily="2" charset="0"/>
                <a:cs typeface="Times New Roman" panose="02020603050405020304" pitchFamily="18" charset="0"/>
              </a:rPr>
              <a:t>Least popular</a:t>
            </a:r>
            <a:r>
              <a:rPr lang="en-GB" sz="4000" dirty="0">
                <a:ln w="0"/>
                <a:solidFill>
                  <a:schemeClr val="accent1"/>
                </a:solidFill>
                <a:effectLst>
                  <a:outerShdw blurRad="38100" dist="25400" dir="5400000" algn="ctr" rotWithShape="0">
                    <a:srgbClr val="6E747A">
                      <a:alpha val="43000"/>
                    </a:srgbClr>
                  </a:outerShdw>
                </a:effectLst>
              </a:rPr>
              <a:t> </a:t>
            </a:r>
            <a:r>
              <a:rPr lang="en-GB" sz="4000" dirty="0">
                <a:ln w="0"/>
                <a:solidFill>
                  <a:schemeClr val="accent1"/>
                </a:solidFill>
                <a:effectLst>
                  <a:outerShdw blurRad="38100" dist="25400" dir="5400000" algn="ctr" rotWithShape="0">
                    <a:srgbClr val="6E747A">
                      <a:alpha val="43000"/>
                    </a:srgbClr>
                  </a:outerShdw>
                </a:effectLst>
                <a:latin typeface="Montserrat Black" panose="00000A00000000000000" pitchFamily="2" charset="0"/>
                <a:cs typeface="Times New Roman" panose="02020603050405020304" pitchFamily="18" charset="0"/>
              </a:rPr>
              <a:t>items</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E51C7AC-B739-9702-34B2-7668221D2E4A}"/>
              </a:ext>
            </a:extLst>
          </p:cNvPr>
          <p:cNvSpPr txBox="1"/>
          <p:nvPr/>
        </p:nvSpPr>
        <p:spPr>
          <a:xfrm>
            <a:off x="6647574" y="2907114"/>
            <a:ext cx="4703917" cy="1200329"/>
          </a:xfrm>
          <a:prstGeom prst="rect">
            <a:avLst/>
          </a:prstGeom>
          <a:noFill/>
        </p:spPr>
        <p:txBody>
          <a:bodyPr wrap="square" rtlCol="0">
            <a:spAutoFit/>
          </a:bodyPr>
          <a:lstStyle/>
          <a:p>
            <a:r>
              <a:rPr lang="en-GB" dirty="0"/>
              <a:t>In the chart below we identify the ten least sold items referring  to quantity. From here we can identify, whether or not to streamline the menu or perform additional marketing.</a:t>
            </a:r>
          </a:p>
        </p:txBody>
      </p:sp>
      <p:graphicFrame>
        <p:nvGraphicFramePr>
          <p:cNvPr id="3" name="Chart 2">
            <a:extLst>
              <a:ext uri="{FF2B5EF4-FFF2-40B4-BE49-F238E27FC236}">
                <a16:creationId xmlns:a16="http://schemas.microsoft.com/office/drawing/2014/main" id="{7A489BBC-EEDC-4007-A269-DBB4F428BE28}"/>
              </a:ext>
            </a:extLst>
          </p:cNvPr>
          <p:cNvGraphicFramePr>
            <a:graphicFrameLocks/>
          </p:cNvGraphicFramePr>
          <p:nvPr>
            <p:extLst>
              <p:ext uri="{D42A27DB-BD31-4B8C-83A1-F6EECF244321}">
                <p14:modId xmlns:p14="http://schemas.microsoft.com/office/powerpoint/2010/main" val="2993400668"/>
              </p:ext>
            </p:extLst>
          </p:nvPr>
        </p:nvGraphicFramePr>
        <p:xfrm>
          <a:off x="5767058" y="4114790"/>
          <a:ext cx="685165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6947959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C4565EE-6EB4-97D6-8454-30D093A47B5B}"/>
              </a:ext>
            </a:extLst>
          </p:cNvPr>
          <p:cNvPicPr>
            <a:picLocks noChangeAspect="1"/>
          </p:cNvPicPr>
          <p:nvPr/>
        </p:nvPicPr>
        <p:blipFill rotWithShape="1">
          <a:blip r:embed="rId2">
            <a:extLst>
              <a:ext uri="{28A0092B-C50C-407E-A947-70E740481C1C}">
                <a14:useLocalDpi xmlns:a14="http://schemas.microsoft.com/office/drawing/2010/main" val="0"/>
              </a:ext>
            </a:extLst>
          </a:blip>
          <a:srcRect l="16519" t="-421" r="11089" b="421"/>
          <a:stretch/>
        </p:blipFill>
        <p:spPr>
          <a:xfrm>
            <a:off x="-88780" y="-35512"/>
            <a:ext cx="7446942" cy="6893512"/>
          </a:xfrm>
          <a:prstGeom prst="rect">
            <a:avLst/>
          </a:prstGeom>
        </p:spPr>
      </p:pic>
      <p:sp>
        <p:nvSpPr>
          <p:cNvPr id="18" name="Rectangle 17">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hart 6">
            <a:extLst>
              <a:ext uri="{FF2B5EF4-FFF2-40B4-BE49-F238E27FC236}">
                <a16:creationId xmlns:a16="http://schemas.microsoft.com/office/drawing/2014/main" id="{B7FCC4F6-FA1F-3606-A1A3-12EFC4AC9AA2}"/>
              </a:ext>
            </a:extLst>
          </p:cNvPr>
          <p:cNvGraphicFramePr>
            <a:graphicFrameLocks/>
          </p:cNvGraphicFramePr>
          <p:nvPr/>
        </p:nvGraphicFramePr>
        <p:xfrm>
          <a:off x="5667355" y="3998791"/>
          <a:ext cx="6524625" cy="285919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BE51C7AC-B739-9702-34B2-7668221D2E4A}"/>
              </a:ext>
            </a:extLst>
          </p:cNvPr>
          <p:cNvSpPr txBox="1"/>
          <p:nvPr/>
        </p:nvSpPr>
        <p:spPr>
          <a:xfrm>
            <a:off x="6647574" y="2907114"/>
            <a:ext cx="4701309" cy="646331"/>
          </a:xfrm>
          <a:prstGeom prst="rect">
            <a:avLst/>
          </a:prstGeom>
          <a:noFill/>
        </p:spPr>
        <p:txBody>
          <a:bodyPr wrap="square" rtlCol="0">
            <a:spAutoFit/>
          </a:bodyPr>
          <a:lstStyle/>
          <a:p>
            <a:r>
              <a:rPr lang="en-GB" dirty="0"/>
              <a:t>In the chart below we identify the ten least sold items referring  to value.</a:t>
            </a:r>
          </a:p>
        </p:txBody>
      </p:sp>
      <p:sp>
        <p:nvSpPr>
          <p:cNvPr id="12" name="Title 1">
            <a:extLst>
              <a:ext uri="{FF2B5EF4-FFF2-40B4-BE49-F238E27FC236}">
                <a16:creationId xmlns:a16="http://schemas.microsoft.com/office/drawing/2014/main" id="{BABFAAA9-8422-430B-D943-1F885D0F73FB}"/>
              </a:ext>
            </a:extLst>
          </p:cNvPr>
          <p:cNvSpPr txBox="1">
            <a:spLocks/>
          </p:cNvSpPr>
          <p:nvPr/>
        </p:nvSpPr>
        <p:spPr bwMode="auto">
          <a:xfrm>
            <a:off x="5883564" y="839440"/>
            <a:ext cx="5968921" cy="112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GB" sz="4000" dirty="0">
                <a:ln w="0"/>
                <a:solidFill>
                  <a:schemeClr val="accent1"/>
                </a:solidFill>
                <a:effectLst>
                  <a:outerShdw blurRad="38100" dist="25400" dir="5400000" algn="ctr" rotWithShape="0">
                    <a:srgbClr val="6E747A">
                      <a:alpha val="43000"/>
                    </a:srgbClr>
                  </a:outerShdw>
                </a:effectLst>
                <a:latin typeface="Montserrat Black" panose="00000A00000000000000" pitchFamily="2" charset="0"/>
                <a:cs typeface="Times New Roman" panose="02020603050405020304" pitchFamily="18" charset="0"/>
              </a:rPr>
              <a:t>Least popular</a:t>
            </a:r>
            <a:r>
              <a:rPr lang="en-GB" sz="4000" dirty="0">
                <a:ln w="0"/>
                <a:solidFill>
                  <a:schemeClr val="accent1"/>
                </a:solidFill>
                <a:effectLst>
                  <a:outerShdw blurRad="38100" dist="25400" dir="5400000" algn="ctr" rotWithShape="0">
                    <a:srgbClr val="6E747A">
                      <a:alpha val="43000"/>
                    </a:srgbClr>
                  </a:outerShdw>
                </a:effectLst>
              </a:rPr>
              <a:t> </a:t>
            </a:r>
            <a:r>
              <a:rPr lang="en-GB" sz="4000" dirty="0">
                <a:ln w="0"/>
                <a:solidFill>
                  <a:schemeClr val="accent1"/>
                </a:solidFill>
                <a:effectLst>
                  <a:outerShdw blurRad="38100" dist="25400" dir="5400000" algn="ctr" rotWithShape="0">
                    <a:srgbClr val="6E747A">
                      <a:alpha val="43000"/>
                    </a:srgbClr>
                  </a:outerShdw>
                </a:effectLst>
                <a:latin typeface="Montserrat Black" panose="00000A00000000000000" pitchFamily="2" charset="0"/>
                <a:cs typeface="Times New Roman" panose="02020603050405020304" pitchFamily="18" charset="0"/>
              </a:rPr>
              <a:t>items</a:t>
            </a:r>
          </a:p>
        </p:txBody>
      </p:sp>
    </p:spTree>
    <p:extLst>
      <p:ext uri="{BB962C8B-B14F-4D97-AF65-F5344CB8AC3E}">
        <p14:creationId xmlns:p14="http://schemas.microsoft.com/office/powerpoint/2010/main" val="123976829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14">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6">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0">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22">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23">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24">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25">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26">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C4BD817-694A-BFF4-65CC-9A4A3EDBF221}"/>
              </a:ext>
            </a:extLst>
          </p:cNvPr>
          <p:cNvPicPr>
            <a:picLocks noChangeAspect="1"/>
          </p:cNvPicPr>
          <p:nvPr/>
        </p:nvPicPr>
        <p:blipFill rotWithShape="1">
          <a:blip r:embed="rId2"/>
          <a:srcRect l="3465" r="-1" b="-1"/>
          <a:stretch/>
        </p:blipFill>
        <p:spPr>
          <a:xfrm>
            <a:off x="-3048" y="-1"/>
            <a:ext cx="12188952" cy="6155419"/>
          </a:xfrm>
          <a:prstGeom prst="rect">
            <a:avLst/>
          </a:prstGeom>
        </p:spPr>
      </p:pic>
      <p:pic>
        <p:nvPicPr>
          <p:cNvPr id="7" name="Picture 6">
            <a:extLst>
              <a:ext uri="{FF2B5EF4-FFF2-40B4-BE49-F238E27FC236}">
                <a16:creationId xmlns:a16="http://schemas.microsoft.com/office/drawing/2014/main" id="{7E4670D5-3773-41AF-A43C-2BD7EEA3FB2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524" b="89683" l="2344" r="96094">
                        <a14:foregroundMark x1="14063" y1="33333" x2="14063" y2="33333"/>
                        <a14:foregroundMark x1="10547" y1="32540" x2="8594" y2="31746"/>
                        <a14:foregroundMark x1="18359" y1="48413" x2="6641" y2="44444"/>
                        <a14:foregroundMark x1="16406" y1="58730" x2="5469" y2="57143"/>
                        <a14:foregroundMark x1="6931" y1="69841" x2="2344" y2="69048"/>
                        <a14:foregroundMark x1="20703" y1="72222" x2="6931" y2="69841"/>
                        <a14:foregroundMark x1="84375" y1="70635" x2="92578" y2="83333"/>
                        <a14:foregroundMark x1="96094" y1="87302" x2="96094" y2="87302"/>
                        <a14:foregroundMark x1="4297" y1="69841" x2="4297" y2="69841"/>
                        <a14:foregroundMark x1="4297" y1="69841" x2="4297" y2="69841"/>
                        <a14:foregroundMark x1="4297" y1="69841" x2="4297" y2="69841"/>
                        <a14:foregroundMark x1="3906" y1="69841" x2="3906" y2="69841"/>
                        <a14:foregroundMark x1="4297" y1="72222" x2="4297" y2="72222"/>
                        <a14:foregroundMark x1="3906" y1="70635" x2="3906" y2="70635"/>
                        <a14:foregroundMark x1="3906" y1="69841" x2="3906" y2="69841"/>
                        <a14:foregroundMark x1="75391" y1="66667" x2="78516" y2="67460"/>
                        <a14:foregroundMark x1="3906" y1="69841" x2="3906" y2="69841"/>
                        <a14:foregroundMark x1="3906" y1="71429" x2="3906" y2="71429"/>
                        <a14:foregroundMark x1="3516" y1="69048" x2="3516" y2="69048"/>
                        <a14:foregroundMark x1="3906" y1="69841" x2="3906" y2="69841"/>
                        <a14:foregroundMark x1="3906" y1="70635" x2="3906" y2="70635"/>
                        <a14:foregroundMark x1="3516" y1="70635" x2="3516" y2="70635"/>
                        <a14:foregroundMark x1="3906" y1="69841" x2="3906" y2="69841"/>
                        <a14:foregroundMark x1="4297" y1="69841" x2="4297" y2="69841"/>
                        <a14:foregroundMark x1="3906" y1="69841" x2="3906" y2="69841"/>
                        <a14:foregroundMark x1="3906" y1="69841" x2="3906" y2="69841"/>
                        <a14:foregroundMark x1="3516" y1="69841" x2="3516" y2="69841"/>
                        <a14:foregroundMark x1="4297" y1="69841" x2="4297" y2="69841"/>
                        <a14:foregroundMark x1="3906" y1="69841" x2="3906" y2="69841"/>
                        <a14:foregroundMark x1="3516" y1="69841" x2="3516" y2="69841"/>
                        <a14:foregroundMark x1="3906" y1="71429" x2="3906" y2="71429"/>
                        <a14:foregroundMark x1="3516" y1="71429" x2="3516" y2="71429"/>
                        <a14:foregroundMark x1="3906" y1="69841" x2="3906" y2="69841"/>
                        <a14:backgroundMark x1="1563" y1="70635" x2="1563" y2="70635"/>
                        <a14:backgroundMark x1="2734" y1="69048" x2="2734" y2="69048"/>
                        <a14:backgroundMark x1="39063" y1="22222" x2="41406" y2="67460"/>
                        <a14:backgroundMark x1="41406" y1="67460" x2="32422" y2="75397"/>
                        <a14:backgroundMark x1="25781" y1="38889" x2="28906" y2="78571"/>
                        <a14:backgroundMark x1="28906" y1="78571" x2="29297" y2="80159"/>
                        <a14:backgroundMark x1="35156" y1="30952" x2="32422" y2="42063"/>
                        <a14:backgroundMark x1="32031" y1="17460" x2="37500" y2="9524"/>
                        <a14:backgroundMark x1="3516" y1="70635" x2="3516" y2="70635"/>
                        <a14:backgroundMark x1="3516" y1="69841" x2="3516" y2="69841"/>
                      </a14:backgroundRemoval>
                    </a14:imgEffect>
                  </a14:imgLayer>
                </a14:imgProps>
              </a:ext>
            </a:extLst>
          </a:blip>
          <a:stretch>
            <a:fillRect/>
          </a:stretch>
        </p:blipFill>
        <p:spPr>
          <a:xfrm>
            <a:off x="369684" y="2908939"/>
            <a:ext cx="2616612" cy="1287863"/>
          </a:xfrm>
          <a:prstGeom prst="rect">
            <a:avLst/>
          </a:prstGeom>
        </p:spPr>
      </p:pic>
      <p:grpSp>
        <p:nvGrpSpPr>
          <p:cNvPr id="45" name="Group 28">
            <a:extLst>
              <a:ext uri="{FF2B5EF4-FFF2-40B4-BE49-F238E27FC236}">
                <a16:creationId xmlns:a16="http://schemas.microsoft.com/office/drawing/2014/main" id="{9D85FE18-7BE5-446D-9A33-1C7C3B9106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0051917B-A90B-4216-B86A-326AF85FF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19777D6-E475-4DB7-968D-5643F54B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750EF92-D35C-417F-B5C0-4BA7EA36A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BB14A7B-EFDD-4C96-8E2A-7DF6B1618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5AF08D53-C22B-4EB4-B59D-94B42A14D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50868D-F005-4C1A-A79B-D069B9947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Connector 45">
            <a:extLst>
              <a:ext uri="{FF2B5EF4-FFF2-40B4-BE49-F238E27FC236}">
                <a16:creationId xmlns:a16="http://schemas.microsoft.com/office/drawing/2014/main" id="{B77795B8-0C15-C538-33C2-50AD3114B06F}"/>
              </a:ext>
            </a:extLst>
          </p:cNvPr>
          <p:cNvCxnSpPr>
            <a:cxnSpLocks/>
          </p:cNvCxnSpPr>
          <p:nvPr/>
        </p:nvCxnSpPr>
        <p:spPr>
          <a:xfrm flipV="1">
            <a:off x="1005472" y="3380247"/>
            <a:ext cx="379999" cy="159589"/>
          </a:xfrm>
          <a:prstGeom prst="line">
            <a:avLst/>
          </a:prstGeom>
          <a:ln w="15875">
            <a:solidFill>
              <a:srgbClr val="B0B2B6"/>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C117866-20A8-F8EB-D391-E6F498197B6C}"/>
              </a:ext>
            </a:extLst>
          </p:cNvPr>
          <p:cNvCxnSpPr>
            <a:cxnSpLocks/>
          </p:cNvCxnSpPr>
          <p:nvPr/>
        </p:nvCxnSpPr>
        <p:spPr>
          <a:xfrm>
            <a:off x="1001205" y="3546351"/>
            <a:ext cx="402722" cy="92776"/>
          </a:xfrm>
          <a:prstGeom prst="line">
            <a:avLst/>
          </a:prstGeom>
          <a:ln w="15875">
            <a:solidFill>
              <a:srgbClr val="B0B2B6"/>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BB1E634-1989-C314-EF3D-657E3E68B1D6}"/>
              </a:ext>
            </a:extLst>
          </p:cNvPr>
          <p:cNvSpPr txBox="1"/>
          <p:nvPr/>
        </p:nvSpPr>
        <p:spPr>
          <a:xfrm>
            <a:off x="2062018" y="1075065"/>
            <a:ext cx="6156036" cy="646331"/>
          </a:xfrm>
          <a:prstGeom prst="rect">
            <a:avLst/>
          </a:prstGeom>
          <a:noFill/>
        </p:spPr>
        <p:txBody>
          <a:bodyPr wrap="square">
            <a:spAutoFit/>
          </a:bodyPr>
          <a:lstStyle/>
          <a:p>
            <a:r>
              <a:rPr lang="en-GB" sz="3600" dirty="0">
                <a:solidFill>
                  <a:srgbClr val="004050"/>
                </a:solidFill>
                <a:latin typeface="Montserrat Black" panose="00000A00000000000000" pitchFamily="2" charset="0"/>
                <a:cs typeface="Times New Roman" panose="02020603050405020304" pitchFamily="18" charset="0"/>
              </a:rPr>
              <a:t>OLAP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3600" dirty="0">
                <a:solidFill>
                  <a:srgbClr val="004050"/>
                </a:solidFill>
                <a:latin typeface="Montserrat Black" panose="00000A00000000000000" pitchFamily="2" charset="0"/>
                <a:cs typeface="Times New Roman" panose="02020603050405020304" pitchFamily="18" charset="0"/>
              </a:rPr>
              <a:t>Database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3600" dirty="0">
                <a:solidFill>
                  <a:srgbClr val="004050"/>
                </a:solidFill>
                <a:latin typeface="Montserrat Black" panose="00000A00000000000000" pitchFamily="2" charset="0"/>
                <a:cs typeface="Times New Roman" panose="02020603050405020304" pitchFamily="18" charset="0"/>
              </a:rPr>
              <a:t>Design</a:t>
            </a:r>
          </a:p>
        </p:txBody>
      </p:sp>
      <p:sp>
        <p:nvSpPr>
          <p:cNvPr id="58" name="TextBox 57">
            <a:extLst>
              <a:ext uri="{FF2B5EF4-FFF2-40B4-BE49-F238E27FC236}">
                <a16:creationId xmlns:a16="http://schemas.microsoft.com/office/drawing/2014/main" id="{4D21D0ED-D360-1B38-460B-0147E6152503}"/>
              </a:ext>
            </a:extLst>
          </p:cNvPr>
          <p:cNvSpPr txBox="1"/>
          <p:nvPr/>
        </p:nvSpPr>
        <p:spPr>
          <a:xfrm>
            <a:off x="3267143" y="2207966"/>
            <a:ext cx="4475911" cy="3170099"/>
          </a:xfrm>
          <a:prstGeom prst="rect">
            <a:avLst/>
          </a:prstGeom>
          <a:noFill/>
        </p:spPr>
        <p:txBody>
          <a:bodyPr wrap="square" rtlCol="0">
            <a:spAutoFit/>
          </a:bodyPr>
          <a:lstStyle/>
          <a:p>
            <a:r>
              <a:rPr lang="en-GB" sz="2000" b="1" u="sng" dirty="0">
                <a:solidFill>
                  <a:srgbClr val="0070C0"/>
                </a:solidFill>
                <a:latin typeface="+mn-lt"/>
              </a:rPr>
              <a:t>Online Analytical Processing</a:t>
            </a:r>
          </a:p>
          <a:p>
            <a:r>
              <a:rPr lang="en-GB" sz="2000" b="1" dirty="0">
                <a:solidFill>
                  <a:srgbClr val="0070C0"/>
                </a:solidFill>
                <a:latin typeface="+mn-lt"/>
              </a:rPr>
              <a:t>• Application: strategic level, assists in business analysis and decision making;</a:t>
            </a:r>
          </a:p>
          <a:p>
            <a:r>
              <a:rPr lang="en-GB" sz="2000" b="1" dirty="0">
                <a:solidFill>
                  <a:srgbClr val="0070C0"/>
                </a:solidFill>
                <a:latin typeface="+mn-lt"/>
              </a:rPr>
              <a:t>• Functionality: generates analysis and management reports with optimized reading data structure: few details, as it has a high level of summarization;</a:t>
            </a:r>
          </a:p>
          <a:p>
            <a:r>
              <a:rPr lang="en-GB" sz="2000" b="1" dirty="0">
                <a:solidFill>
                  <a:srgbClr val="0070C0"/>
                </a:solidFill>
                <a:latin typeface="+mn-lt"/>
              </a:rPr>
              <a:t>• Data storage: it uses the Data Warehouse to optimise the performance of the large number of data.</a:t>
            </a:r>
          </a:p>
        </p:txBody>
      </p:sp>
    </p:spTree>
    <p:extLst>
      <p:ext uri="{BB962C8B-B14F-4D97-AF65-F5344CB8AC3E}">
        <p14:creationId xmlns:p14="http://schemas.microsoft.com/office/powerpoint/2010/main" val="2834773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14">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6">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0">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22">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23">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24">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25">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26">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C4BD817-694A-BFF4-65CC-9A4A3EDBF221}"/>
              </a:ext>
            </a:extLst>
          </p:cNvPr>
          <p:cNvPicPr>
            <a:picLocks noChangeAspect="1"/>
          </p:cNvPicPr>
          <p:nvPr/>
        </p:nvPicPr>
        <p:blipFill rotWithShape="1">
          <a:blip r:embed="rId2"/>
          <a:srcRect l="3465" r="-1" b="-1"/>
          <a:stretch/>
        </p:blipFill>
        <p:spPr>
          <a:xfrm>
            <a:off x="-3048" y="-1"/>
            <a:ext cx="12188952" cy="6155419"/>
          </a:xfrm>
          <a:prstGeom prst="rect">
            <a:avLst/>
          </a:prstGeom>
        </p:spPr>
      </p:pic>
      <p:pic>
        <p:nvPicPr>
          <p:cNvPr id="7" name="Picture 6">
            <a:extLst>
              <a:ext uri="{FF2B5EF4-FFF2-40B4-BE49-F238E27FC236}">
                <a16:creationId xmlns:a16="http://schemas.microsoft.com/office/drawing/2014/main" id="{7E4670D5-3773-41AF-A43C-2BD7EEA3FB2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524" b="89683" l="2344" r="96094">
                        <a14:foregroundMark x1="14063" y1="33333" x2="14063" y2="33333"/>
                        <a14:foregroundMark x1="10547" y1="32540" x2="8594" y2="31746"/>
                        <a14:foregroundMark x1="18359" y1="48413" x2="6641" y2="44444"/>
                        <a14:foregroundMark x1="16406" y1="58730" x2="5469" y2="57143"/>
                        <a14:foregroundMark x1="6931" y1="69841" x2="2344" y2="69048"/>
                        <a14:foregroundMark x1="20703" y1="72222" x2="6931" y2="69841"/>
                        <a14:foregroundMark x1="84375" y1="70635" x2="92578" y2="83333"/>
                        <a14:foregroundMark x1="96094" y1="87302" x2="96094" y2="87302"/>
                        <a14:foregroundMark x1="4297" y1="69841" x2="4297" y2="69841"/>
                        <a14:foregroundMark x1="4297" y1="69841" x2="4297" y2="69841"/>
                        <a14:foregroundMark x1="4297" y1="69841" x2="4297" y2="69841"/>
                        <a14:foregroundMark x1="3906" y1="69841" x2="3906" y2="69841"/>
                        <a14:foregroundMark x1="4297" y1="72222" x2="4297" y2="72222"/>
                        <a14:foregroundMark x1="3906" y1="70635" x2="3906" y2="70635"/>
                        <a14:foregroundMark x1="3906" y1="69841" x2="3906" y2="69841"/>
                        <a14:foregroundMark x1="75391" y1="66667" x2="78516" y2="67460"/>
                        <a14:foregroundMark x1="3906" y1="69841" x2="3906" y2="69841"/>
                        <a14:foregroundMark x1="3906" y1="71429" x2="3906" y2="71429"/>
                        <a14:foregroundMark x1="3516" y1="69048" x2="3516" y2="69048"/>
                        <a14:foregroundMark x1="3906" y1="69841" x2="3906" y2="69841"/>
                        <a14:foregroundMark x1="3906" y1="70635" x2="3906" y2="70635"/>
                        <a14:foregroundMark x1="3516" y1="70635" x2="3516" y2="70635"/>
                        <a14:foregroundMark x1="3906" y1="69841" x2="3906" y2="69841"/>
                        <a14:foregroundMark x1="4297" y1="69841" x2="4297" y2="69841"/>
                        <a14:foregroundMark x1="3906" y1="69841" x2="3906" y2="69841"/>
                        <a14:foregroundMark x1="3906" y1="69841" x2="3906" y2="69841"/>
                        <a14:foregroundMark x1="3516" y1="69841" x2="3516" y2="69841"/>
                        <a14:foregroundMark x1="4297" y1="69841" x2="4297" y2="69841"/>
                        <a14:foregroundMark x1="3906" y1="69841" x2="3906" y2="69841"/>
                        <a14:foregroundMark x1="3516" y1="69841" x2="3516" y2="69841"/>
                        <a14:foregroundMark x1="3906" y1="71429" x2="3906" y2="71429"/>
                        <a14:foregroundMark x1="3516" y1="71429" x2="3516" y2="71429"/>
                        <a14:foregroundMark x1="3906" y1="69841" x2="3906" y2="69841"/>
                        <a14:backgroundMark x1="1563" y1="70635" x2="1563" y2="70635"/>
                        <a14:backgroundMark x1="2734" y1="69048" x2="2734" y2="69048"/>
                        <a14:backgroundMark x1="39063" y1="22222" x2="41406" y2="67460"/>
                        <a14:backgroundMark x1="41406" y1="67460" x2="32422" y2="75397"/>
                        <a14:backgroundMark x1="25781" y1="38889" x2="28906" y2="78571"/>
                        <a14:backgroundMark x1="28906" y1="78571" x2="29297" y2="80159"/>
                        <a14:backgroundMark x1="35156" y1="30952" x2="32422" y2="42063"/>
                        <a14:backgroundMark x1="32031" y1="17460" x2="37500" y2="9524"/>
                        <a14:backgroundMark x1="3516" y1="70635" x2="3516" y2="70635"/>
                        <a14:backgroundMark x1="3516" y1="69841" x2="3516" y2="69841"/>
                      </a14:backgroundRemoval>
                    </a14:imgEffect>
                  </a14:imgLayer>
                </a14:imgProps>
              </a:ext>
            </a:extLst>
          </a:blip>
          <a:stretch>
            <a:fillRect/>
          </a:stretch>
        </p:blipFill>
        <p:spPr>
          <a:xfrm>
            <a:off x="369684" y="2908939"/>
            <a:ext cx="2616612" cy="1287863"/>
          </a:xfrm>
          <a:prstGeom prst="rect">
            <a:avLst/>
          </a:prstGeom>
        </p:spPr>
      </p:pic>
      <p:grpSp>
        <p:nvGrpSpPr>
          <p:cNvPr id="45" name="Group 28">
            <a:extLst>
              <a:ext uri="{FF2B5EF4-FFF2-40B4-BE49-F238E27FC236}">
                <a16:creationId xmlns:a16="http://schemas.microsoft.com/office/drawing/2014/main" id="{9D85FE18-7BE5-446D-9A33-1C7C3B9106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0051917B-A90B-4216-B86A-326AF85FF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19777D6-E475-4DB7-968D-5643F54B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750EF92-D35C-417F-B5C0-4BA7EA36A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BB14A7B-EFDD-4C96-8E2A-7DF6B1618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5AF08D53-C22B-4EB4-B59D-94B42A14D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50868D-F005-4C1A-A79B-D069B9947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Connector 45">
            <a:extLst>
              <a:ext uri="{FF2B5EF4-FFF2-40B4-BE49-F238E27FC236}">
                <a16:creationId xmlns:a16="http://schemas.microsoft.com/office/drawing/2014/main" id="{B77795B8-0C15-C538-33C2-50AD3114B06F}"/>
              </a:ext>
            </a:extLst>
          </p:cNvPr>
          <p:cNvCxnSpPr>
            <a:cxnSpLocks/>
          </p:cNvCxnSpPr>
          <p:nvPr/>
        </p:nvCxnSpPr>
        <p:spPr>
          <a:xfrm flipV="1">
            <a:off x="1005472" y="3380247"/>
            <a:ext cx="379999" cy="159589"/>
          </a:xfrm>
          <a:prstGeom prst="line">
            <a:avLst/>
          </a:prstGeom>
          <a:ln w="15875">
            <a:solidFill>
              <a:srgbClr val="B0B2B6"/>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C117866-20A8-F8EB-D391-E6F498197B6C}"/>
              </a:ext>
            </a:extLst>
          </p:cNvPr>
          <p:cNvCxnSpPr>
            <a:cxnSpLocks/>
          </p:cNvCxnSpPr>
          <p:nvPr/>
        </p:nvCxnSpPr>
        <p:spPr>
          <a:xfrm>
            <a:off x="1001205" y="3546351"/>
            <a:ext cx="402722" cy="92776"/>
          </a:xfrm>
          <a:prstGeom prst="line">
            <a:avLst/>
          </a:prstGeom>
          <a:ln w="15875">
            <a:solidFill>
              <a:srgbClr val="B0B2B6"/>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BB1E634-1989-C314-EF3D-657E3E68B1D6}"/>
              </a:ext>
            </a:extLst>
          </p:cNvPr>
          <p:cNvSpPr txBox="1"/>
          <p:nvPr/>
        </p:nvSpPr>
        <p:spPr>
          <a:xfrm>
            <a:off x="2062018" y="1075065"/>
            <a:ext cx="6156036" cy="646331"/>
          </a:xfrm>
          <a:prstGeom prst="rect">
            <a:avLst/>
          </a:prstGeom>
          <a:noFill/>
        </p:spPr>
        <p:txBody>
          <a:bodyPr wrap="square">
            <a:spAutoFit/>
          </a:bodyPr>
          <a:lstStyle/>
          <a:p>
            <a:r>
              <a:rPr lang="en-GB" sz="3600" dirty="0">
                <a:solidFill>
                  <a:srgbClr val="004050"/>
                </a:solidFill>
                <a:latin typeface="Montserrat Black" panose="00000A00000000000000" pitchFamily="2" charset="0"/>
                <a:cs typeface="Times New Roman" panose="02020603050405020304" pitchFamily="18" charset="0"/>
              </a:rPr>
              <a:t>OLTP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3600" dirty="0">
                <a:solidFill>
                  <a:srgbClr val="004050"/>
                </a:solidFill>
                <a:latin typeface="Montserrat Black" panose="00000A00000000000000" pitchFamily="2" charset="0"/>
                <a:cs typeface="Times New Roman" panose="02020603050405020304" pitchFamily="18" charset="0"/>
              </a:rPr>
              <a:t>Database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3600" dirty="0">
                <a:solidFill>
                  <a:srgbClr val="004050"/>
                </a:solidFill>
                <a:latin typeface="Montserrat Black" panose="00000A00000000000000" pitchFamily="2" charset="0"/>
                <a:cs typeface="Times New Roman" panose="02020603050405020304" pitchFamily="18" charset="0"/>
              </a:rPr>
              <a:t>Design</a:t>
            </a:r>
          </a:p>
        </p:txBody>
      </p:sp>
      <p:sp>
        <p:nvSpPr>
          <p:cNvPr id="58" name="TextBox 57">
            <a:extLst>
              <a:ext uri="{FF2B5EF4-FFF2-40B4-BE49-F238E27FC236}">
                <a16:creationId xmlns:a16="http://schemas.microsoft.com/office/drawing/2014/main" id="{4D21D0ED-D360-1B38-460B-0147E6152503}"/>
              </a:ext>
            </a:extLst>
          </p:cNvPr>
          <p:cNvSpPr txBox="1"/>
          <p:nvPr/>
        </p:nvSpPr>
        <p:spPr>
          <a:xfrm>
            <a:off x="3267143" y="2207966"/>
            <a:ext cx="4475911" cy="2554545"/>
          </a:xfrm>
          <a:prstGeom prst="rect">
            <a:avLst/>
          </a:prstGeom>
          <a:noFill/>
        </p:spPr>
        <p:txBody>
          <a:bodyPr wrap="square" rtlCol="0">
            <a:spAutoFit/>
          </a:bodyPr>
          <a:lstStyle/>
          <a:p>
            <a:r>
              <a:rPr lang="en-GB" sz="2000" b="1" u="sng" dirty="0">
                <a:solidFill>
                  <a:srgbClr val="0070C0"/>
                </a:solidFill>
                <a:latin typeface="+mn-lt"/>
              </a:rPr>
              <a:t>Online Transaction Processing</a:t>
            </a:r>
          </a:p>
          <a:p>
            <a:r>
              <a:rPr lang="en-GB" sz="2000" b="1" dirty="0">
                <a:solidFill>
                  <a:srgbClr val="0070C0"/>
                </a:solidFill>
                <a:latin typeface="+mn-lt"/>
              </a:rPr>
              <a:t>• Application: working level of the company;</a:t>
            </a:r>
          </a:p>
          <a:p>
            <a:r>
              <a:rPr lang="en-GB" sz="2000" b="1" dirty="0">
                <a:solidFill>
                  <a:srgbClr val="0070C0"/>
                </a:solidFill>
                <a:latin typeface="+mn-lt"/>
              </a:rPr>
              <a:t>• Functionality: high speed, but not ideal for management analysis;</a:t>
            </a:r>
          </a:p>
          <a:p>
            <a:r>
              <a:rPr lang="en-GB" sz="2000" b="1" dirty="0">
                <a:solidFill>
                  <a:srgbClr val="0070C0"/>
                </a:solidFill>
                <a:latin typeface="+mn-lt"/>
              </a:rPr>
              <a:t>• Data structure: high level of detail;</a:t>
            </a:r>
          </a:p>
          <a:p>
            <a:r>
              <a:rPr lang="en-GB" sz="2000" b="1" dirty="0">
                <a:solidFill>
                  <a:srgbClr val="0070C0"/>
                </a:solidFill>
                <a:latin typeface="+mn-lt"/>
              </a:rPr>
              <a:t>• Data storage: done by conventional means (without using specific software);</a:t>
            </a:r>
          </a:p>
        </p:txBody>
      </p:sp>
    </p:spTree>
    <p:extLst>
      <p:ext uri="{BB962C8B-B14F-4D97-AF65-F5344CB8AC3E}">
        <p14:creationId xmlns:p14="http://schemas.microsoft.com/office/powerpoint/2010/main" val="625102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E4F18-C81A-02E1-62A6-043F2255CD92}"/>
              </a:ext>
            </a:extLst>
          </p:cNvPr>
          <p:cNvPicPr>
            <a:picLocks noChangeAspect="1"/>
          </p:cNvPicPr>
          <p:nvPr/>
        </p:nvPicPr>
        <p:blipFill>
          <a:blip r:embed="rId2"/>
          <a:stretch>
            <a:fillRect/>
          </a:stretch>
        </p:blipFill>
        <p:spPr>
          <a:xfrm>
            <a:off x="389175" y="1747189"/>
            <a:ext cx="7626742" cy="4337273"/>
          </a:xfrm>
          <a:prstGeom prst="rect">
            <a:avLst/>
          </a:prstGeom>
        </p:spPr>
      </p:pic>
      <p:sp>
        <p:nvSpPr>
          <p:cNvPr id="6" name="TextBox 5">
            <a:extLst>
              <a:ext uri="{FF2B5EF4-FFF2-40B4-BE49-F238E27FC236}">
                <a16:creationId xmlns:a16="http://schemas.microsoft.com/office/drawing/2014/main" id="{39E3A7A6-5E2B-A168-BF57-3FA97236B695}"/>
              </a:ext>
            </a:extLst>
          </p:cNvPr>
          <p:cNvSpPr txBox="1"/>
          <p:nvPr/>
        </p:nvSpPr>
        <p:spPr>
          <a:xfrm>
            <a:off x="8131021" y="1747189"/>
            <a:ext cx="3671803" cy="5078313"/>
          </a:xfrm>
          <a:prstGeom prst="rect">
            <a:avLst/>
          </a:prstGeom>
          <a:noFill/>
        </p:spPr>
        <p:txBody>
          <a:bodyPr wrap="square" rtlCol="0">
            <a:spAutoFit/>
          </a:bodyPr>
          <a:lstStyle/>
          <a:p>
            <a:r>
              <a:rPr lang="en-GB" dirty="0">
                <a:solidFill>
                  <a:srgbClr val="004050"/>
                </a:solidFill>
                <a:latin typeface="Montserrat Black" panose="00000A00000000000000" pitchFamily="2" charset="0"/>
                <a:cs typeface="Times New Roman" panose="02020603050405020304" pitchFamily="18" charset="0"/>
              </a:rPr>
              <a:t>Snowflake Schema</a:t>
            </a:r>
            <a:r>
              <a:rPr lang="en-GB" b="1" dirty="0">
                <a:solidFill>
                  <a:srgbClr val="0070C0"/>
                </a:solidFill>
                <a:latin typeface="+mn-lt"/>
              </a:rPr>
              <a:t>:</a:t>
            </a:r>
          </a:p>
          <a:p>
            <a:r>
              <a:rPr lang="en-GB" b="1" dirty="0">
                <a:solidFill>
                  <a:srgbClr val="0070C0"/>
                </a:solidFill>
                <a:latin typeface="+mn-lt"/>
              </a:rPr>
              <a:t>  The snowflake schema is a variant of the star schema. I opted for the Snowflake Schema multidimensional model, which is in the fact table, dimension tables as well as sub dimension tables are contained and presented in a normalized form in multiple related tables.</a:t>
            </a:r>
          </a:p>
          <a:p>
            <a:endParaRPr lang="en-GB" b="1" dirty="0">
              <a:solidFill>
                <a:srgbClr val="0070C0"/>
              </a:solidFill>
              <a:latin typeface="+mn-lt"/>
            </a:endParaRPr>
          </a:p>
          <a:p>
            <a:r>
              <a:rPr lang="en-GB" dirty="0">
                <a:solidFill>
                  <a:srgbClr val="004050"/>
                </a:solidFill>
                <a:latin typeface="Montserrat Black" panose="00000A00000000000000" pitchFamily="2" charset="0"/>
                <a:cs typeface="Times New Roman" panose="02020603050405020304" pitchFamily="18" charset="0"/>
              </a:rPr>
              <a:t>Star schema</a:t>
            </a:r>
            <a:r>
              <a:rPr lang="en-GB" b="1" dirty="0">
                <a:solidFill>
                  <a:srgbClr val="0070C0"/>
                </a:solidFill>
                <a:latin typeface="+mn-lt"/>
              </a:rPr>
              <a:t>:</a:t>
            </a:r>
          </a:p>
          <a:p>
            <a:r>
              <a:rPr lang="en-GB" b="1" dirty="0">
                <a:solidFill>
                  <a:srgbClr val="0070C0"/>
                </a:solidFill>
                <a:latin typeface="+mn-lt"/>
              </a:rPr>
              <a:t>The star schema is a mature modelling approach widely adopted by relational data warehouses. It requires modelers to classify their model tables as either dimension or fact.</a:t>
            </a:r>
          </a:p>
          <a:p>
            <a:endParaRPr lang="en-GB" b="1" dirty="0">
              <a:solidFill>
                <a:srgbClr val="0070C0"/>
              </a:solidFill>
              <a:latin typeface="+mn-lt"/>
            </a:endParaRPr>
          </a:p>
        </p:txBody>
      </p:sp>
      <p:sp>
        <p:nvSpPr>
          <p:cNvPr id="7" name="TextBox 6">
            <a:extLst>
              <a:ext uri="{FF2B5EF4-FFF2-40B4-BE49-F238E27FC236}">
                <a16:creationId xmlns:a16="http://schemas.microsoft.com/office/drawing/2014/main" id="{98E13593-58FF-D95D-BAC1-4B931B648C94}"/>
              </a:ext>
            </a:extLst>
          </p:cNvPr>
          <p:cNvSpPr txBox="1"/>
          <p:nvPr/>
        </p:nvSpPr>
        <p:spPr>
          <a:xfrm>
            <a:off x="331623" y="773538"/>
            <a:ext cx="11528753" cy="923330"/>
          </a:xfrm>
          <a:prstGeom prst="rect">
            <a:avLst/>
          </a:prstGeom>
          <a:noFill/>
        </p:spPr>
        <p:txBody>
          <a:bodyPr wrap="square" rtlCol="0">
            <a:spAutoFit/>
          </a:bodyPr>
          <a:lstStyle/>
          <a:p>
            <a:r>
              <a:rPr lang="en-GB" b="1" dirty="0">
                <a:solidFill>
                  <a:srgbClr val="0070C0"/>
                </a:solidFill>
                <a:latin typeface="+mn-lt"/>
              </a:rPr>
              <a:t>	Converting the database to a schema, as part of “best practices of implementing a Data Warehouse” I decided to transform the existing table into multiple tables so that it could speed up the analysis and become consistent and interactive. This conversion is intended to analyse a large volume of data in a dynamic and multidimensional way.</a:t>
            </a:r>
            <a:endParaRPr lang="en-GB" dirty="0"/>
          </a:p>
        </p:txBody>
      </p:sp>
    </p:spTree>
    <p:extLst>
      <p:ext uri="{BB962C8B-B14F-4D97-AF65-F5344CB8AC3E}">
        <p14:creationId xmlns:p14="http://schemas.microsoft.com/office/powerpoint/2010/main" val="3632554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useBgFill="1">
        <p:nvSpPr>
          <p:cNvPr id="30" name="Rectangle 29" descr="&quot;&quot;">
            <a:extLst>
              <a:ext uri="{FF2B5EF4-FFF2-40B4-BE49-F238E27FC236}">
                <a16:creationId xmlns:a16="http://schemas.microsoft.com/office/drawing/2014/main" id="{04C6E0C1-03AD-E498-DE60-2B5EE9FF296F}"/>
              </a:ext>
            </a:extLst>
          </p:cNvPr>
          <p:cNvSpPr>
            <a:spLocks noGrp="1" noRot="1" noChangeAspect="1" noMove="1" noResize="1" noEditPoints="1" noAdjustHandles="1" noChangeArrowheads="1" noChangeShapeType="1" noTextEdit="1"/>
          </p:cNvSpPr>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Tw Cen MT" panose="020B0602020104020603"/>
            </a:endParaRPr>
          </a:p>
        </p:txBody>
      </p:sp>
      <p:cxnSp>
        <p:nvCxnSpPr>
          <p:cNvPr id="32" name="Straight Connector 31" descr="&quot;&quot;">
            <a:extLst>
              <a:ext uri="{FF2B5EF4-FFF2-40B4-BE49-F238E27FC236}">
                <a16:creationId xmlns:a16="http://schemas.microsoft.com/office/drawing/2014/main" id="{C5702AE6-DEBA-0933-9CAF-9190E0ED31B8}"/>
              </a:ext>
            </a:extLst>
          </p:cNvPr>
          <p:cNvCxnSpPr>
            <a:cxnSpLocks noGrp="1" noRot="1" noChangeAspect="1" noMove="1" noResize="1" noEditPoints="1" noAdjustHandles="1" noChangeArrowheads="1" noChangeShapeType="1"/>
          </p:cNvCxnSpPr>
          <p:nvPr/>
        </p:nvCxnSpPr>
        <p:spPr>
          <a:xfrm flipV="1">
            <a:off x="476250" y="585788"/>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17412" name="Picture 10">
            <a:extLst>
              <a:ext uri="{FF2B5EF4-FFF2-40B4-BE49-F238E27FC236}">
                <a16:creationId xmlns:a16="http://schemas.microsoft.com/office/drawing/2014/main" id="{F99BDCBE-6E12-0F0E-47A5-A01C9318D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0163" y="1500188"/>
            <a:ext cx="7038975"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2">
            <a:extLst>
              <a:ext uri="{FF2B5EF4-FFF2-40B4-BE49-F238E27FC236}">
                <a16:creationId xmlns:a16="http://schemas.microsoft.com/office/drawing/2014/main" id="{AD91B43F-150D-6F3B-D100-FEB108ECEF64}"/>
              </a:ext>
            </a:extLst>
          </p:cNvPr>
          <p:cNvSpPr txBox="1">
            <a:spLocks noChangeArrowheads="1"/>
          </p:cNvSpPr>
          <p:nvPr/>
        </p:nvSpPr>
        <p:spPr bwMode="auto">
          <a:xfrm>
            <a:off x="650875" y="1042988"/>
            <a:ext cx="7464425"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spcAft>
                <a:spcPts val="800"/>
              </a:spcAft>
            </a:pPr>
            <a:r>
              <a:rPr lang="en-US" altLang="en-US" sz="2800" dirty="0">
                <a:latin typeface="Montserrat Black" panose="00000A00000000000000" pitchFamily="2" charset="0"/>
                <a:cs typeface="Times New Roman" panose="02020603050405020304" pitchFamily="18" charset="0"/>
              </a:rPr>
              <a:t>Main</a:t>
            </a:r>
            <a:r>
              <a:rPr lang="en-US" altLang="en-US" sz="1700" dirty="0"/>
              <a:t> </a:t>
            </a:r>
            <a:r>
              <a:rPr lang="en-US" altLang="en-US" sz="2800" dirty="0">
                <a:latin typeface="Montserrat Black" panose="00000A00000000000000" pitchFamily="2" charset="0"/>
                <a:cs typeface="Times New Roman" panose="02020603050405020304" pitchFamily="18" charset="0"/>
              </a:rPr>
              <a:t>Objective:</a:t>
            </a:r>
            <a:br>
              <a:rPr lang="en-US" altLang="en-US" sz="1700" dirty="0"/>
            </a:br>
            <a:br>
              <a:rPr lang="en-US" altLang="en-US" sz="1700" dirty="0"/>
            </a:br>
            <a:r>
              <a:rPr lang="en-US" altLang="en-US" sz="1700" dirty="0"/>
              <a:t>	A Fast-food chain Galleria Holdings, would need to develop a data warehouse for business intelligence purposes which means they need a reporting system of ‘items sold’ or ‘recipes sold’ to get an accurate drilldown of most popular items vs least popular. Not currently aware of how they menu are being received in the market and believe that are too large and inconsistent.</a:t>
            </a:r>
          </a:p>
          <a:p>
            <a:pPr eaLnBrk="1" hangingPunct="1">
              <a:lnSpc>
                <a:spcPct val="90000"/>
              </a:lnSpc>
              <a:spcAft>
                <a:spcPts val="800"/>
              </a:spcAft>
            </a:pPr>
            <a:r>
              <a:rPr lang="en-US" altLang="en-US" sz="1700" dirty="0"/>
              <a:t>	This will allow them to streamline their menu across the brand to suit the needs and requirements of the customers.</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0A0A8-AB9C-F634-2B11-05F7C5D954C0}"/>
              </a:ext>
            </a:extLst>
          </p:cNvPr>
          <p:cNvSpPr txBox="1"/>
          <p:nvPr/>
        </p:nvSpPr>
        <p:spPr>
          <a:xfrm>
            <a:off x="674140" y="722362"/>
            <a:ext cx="10843719" cy="646331"/>
          </a:xfrm>
          <a:prstGeom prst="rect">
            <a:avLst/>
          </a:prstGeom>
          <a:noFill/>
        </p:spPr>
        <p:txBody>
          <a:bodyPr wrap="square" rtlCol="0">
            <a:spAutoFit/>
          </a:bodyPr>
          <a:lstStyle/>
          <a:p>
            <a:r>
              <a:rPr lang="en-GB" sz="1800" b="1" dirty="0">
                <a:solidFill>
                  <a:srgbClr val="0070C0"/>
                </a:solidFill>
                <a:latin typeface="+mn-lt"/>
              </a:rPr>
              <a:t>The table below shows putting together the source to target mapping for the data. Implementing the ETL (Extract, Transform and Load) to create and populate the tables in SQL.</a:t>
            </a:r>
          </a:p>
        </p:txBody>
      </p:sp>
      <p:graphicFrame>
        <p:nvGraphicFramePr>
          <p:cNvPr id="10" name="Object 9">
            <a:extLst>
              <a:ext uri="{FF2B5EF4-FFF2-40B4-BE49-F238E27FC236}">
                <a16:creationId xmlns:a16="http://schemas.microsoft.com/office/drawing/2014/main" id="{C3AE8D04-6C75-7FFE-8F61-6C4A290AFD00}"/>
              </a:ext>
            </a:extLst>
          </p:cNvPr>
          <p:cNvGraphicFramePr>
            <a:graphicFrameLocks noChangeAspect="1"/>
          </p:cNvGraphicFramePr>
          <p:nvPr>
            <p:extLst>
              <p:ext uri="{D42A27DB-BD31-4B8C-83A1-F6EECF244321}">
                <p14:modId xmlns:p14="http://schemas.microsoft.com/office/powerpoint/2010/main" val="188108692"/>
              </p:ext>
            </p:extLst>
          </p:nvPr>
        </p:nvGraphicFramePr>
        <p:xfrm>
          <a:off x="477012" y="1525588"/>
          <a:ext cx="11237976" cy="4852352"/>
        </p:xfrm>
        <a:graphic>
          <a:graphicData uri="http://schemas.openxmlformats.org/presentationml/2006/ole">
            <mc:AlternateContent xmlns:mc="http://schemas.openxmlformats.org/markup-compatibility/2006">
              <mc:Choice xmlns:v="urn:schemas-microsoft-com:vml" Requires="v">
                <p:oleObj name="Worksheet" r:id="rId2" imgW="16071802" imgH="7524681" progId="Excel.Sheet.12">
                  <p:embed/>
                </p:oleObj>
              </mc:Choice>
              <mc:Fallback>
                <p:oleObj name="Worksheet" r:id="rId2" imgW="16071802" imgH="7524681" progId="Excel.Sheet.12">
                  <p:embed/>
                  <p:pic>
                    <p:nvPicPr>
                      <p:cNvPr id="0" name=""/>
                      <p:cNvPicPr/>
                      <p:nvPr/>
                    </p:nvPicPr>
                    <p:blipFill>
                      <a:blip r:embed="rId3"/>
                      <a:stretch>
                        <a:fillRect/>
                      </a:stretch>
                    </p:blipFill>
                    <p:spPr>
                      <a:xfrm>
                        <a:off x="477012" y="1525588"/>
                        <a:ext cx="11237976" cy="4852352"/>
                      </a:xfrm>
                      <a:prstGeom prst="rect">
                        <a:avLst/>
                      </a:prstGeom>
                    </p:spPr>
                  </p:pic>
                </p:oleObj>
              </mc:Fallback>
            </mc:AlternateContent>
          </a:graphicData>
        </a:graphic>
      </p:graphicFrame>
    </p:spTree>
    <p:extLst>
      <p:ext uri="{BB962C8B-B14F-4D97-AF65-F5344CB8AC3E}">
        <p14:creationId xmlns:p14="http://schemas.microsoft.com/office/powerpoint/2010/main" val="242946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BD2E88-2E35-7B15-41B2-77C0BC36972C}"/>
              </a:ext>
            </a:extLst>
          </p:cNvPr>
          <p:cNvPicPr>
            <a:picLocks noChangeAspect="1"/>
          </p:cNvPicPr>
          <p:nvPr/>
        </p:nvPicPr>
        <p:blipFill>
          <a:blip r:embed="rId2"/>
          <a:stretch>
            <a:fillRect/>
          </a:stretch>
        </p:blipFill>
        <p:spPr>
          <a:xfrm>
            <a:off x="477012" y="1138688"/>
            <a:ext cx="11237976" cy="5239252"/>
          </a:xfrm>
          <a:prstGeom prst="rect">
            <a:avLst/>
          </a:prstGeom>
        </p:spPr>
      </p:pic>
      <p:sp>
        <p:nvSpPr>
          <p:cNvPr id="5" name="TextBox 4">
            <a:extLst>
              <a:ext uri="{FF2B5EF4-FFF2-40B4-BE49-F238E27FC236}">
                <a16:creationId xmlns:a16="http://schemas.microsoft.com/office/drawing/2014/main" id="{8740A0A8-AB9C-F634-2B11-05F7C5D954C0}"/>
              </a:ext>
            </a:extLst>
          </p:cNvPr>
          <p:cNvSpPr txBox="1"/>
          <p:nvPr/>
        </p:nvSpPr>
        <p:spPr>
          <a:xfrm>
            <a:off x="871268" y="706527"/>
            <a:ext cx="4623758" cy="369332"/>
          </a:xfrm>
          <a:prstGeom prst="rect">
            <a:avLst/>
          </a:prstGeom>
          <a:noFill/>
        </p:spPr>
        <p:txBody>
          <a:bodyPr wrap="square" rtlCol="0">
            <a:spAutoFit/>
          </a:bodyPr>
          <a:lstStyle/>
          <a:p>
            <a:r>
              <a:rPr lang="en-GB" b="1" dirty="0">
                <a:solidFill>
                  <a:srgbClr val="0070C0"/>
                </a:solidFill>
                <a:latin typeface="+mn-lt"/>
              </a:rPr>
              <a:t>Creating Galleria database on SQL.</a:t>
            </a:r>
            <a:endParaRPr lang="en-GB" dirty="0"/>
          </a:p>
        </p:txBody>
      </p:sp>
    </p:spTree>
    <p:extLst>
      <p:ext uri="{BB962C8B-B14F-4D97-AF65-F5344CB8AC3E}">
        <p14:creationId xmlns:p14="http://schemas.microsoft.com/office/powerpoint/2010/main" val="3424433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0A0A8-AB9C-F634-2B11-05F7C5D954C0}"/>
              </a:ext>
            </a:extLst>
          </p:cNvPr>
          <p:cNvSpPr txBox="1"/>
          <p:nvPr/>
        </p:nvSpPr>
        <p:spPr>
          <a:xfrm>
            <a:off x="871268" y="706527"/>
            <a:ext cx="4623758" cy="369332"/>
          </a:xfrm>
          <a:prstGeom prst="rect">
            <a:avLst/>
          </a:prstGeom>
          <a:noFill/>
        </p:spPr>
        <p:txBody>
          <a:bodyPr wrap="square" rtlCol="0">
            <a:spAutoFit/>
          </a:bodyPr>
          <a:lstStyle/>
          <a:p>
            <a:r>
              <a:rPr lang="en-GB" b="1" dirty="0">
                <a:solidFill>
                  <a:srgbClr val="0070C0"/>
                </a:solidFill>
                <a:latin typeface="+mn-lt"/>
              </a:rPr>
              <a:t>Importing Galleria.txt into database on SQL.</a:t>
            </a:r>
            <a:endParaRPr lang="en-GB" dirty="0"/>
          </a:p>
        </p:txBody>
      </p:sp>
      <p:pic>
        <p:nvPicPr>
          <p:cNvPr id="3" name="Picture 2" descr="Graphical user interface, text, application, email&#10;&#10;Description automatically generated">
            <a:extLst>
              <a:ext uri="{FF2B5EF4-FFF2-40B4-BE49-F238E27FC236}">
                <a16:creationId xmlns:a16="http://schemas.microsoft.com/office/drawing/2014/main" id="{32774E52-7F27-329C-A042-BB2A05B20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2" y="1231322"/>
            <a:ext cx="11237975" cy="5146618"/>
          </a:xfrm>
          <a:prstGeom prst="rect">
            <a:avLst/>
          </a:prstGeom>
        </p:spPr>
      </p:pic>
    </p:spTree>
    <p:extLst>
      <p:ext uri="{BB962C8B-B14F-4D97-AF65-F5344CB8AC3E}">
        <p14:creationId xmlns:p14="http://schemas.microsoft.com/office/powerpoint/2010/main" val="3984234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0A0A8-AB9C-F634-2B11-05F7C5D954C0}"/>
              </a:ext>
            </a:extLst>
          </p:cNvPr>
          <p:cNvSpPr txBox="1"/>
          <p:nvPr/>
        </p:nvSpPr>
        <p:spPr>
          <a:xfrm>
            <a:off x="871268" y="706527"/>
            <a:ext cx="10863552" cy="369332"/>
          </a:xfrm>
          <a:prstGeom prst="rect">
            <a:avLst/>
          </a:prstGeom>
          <a:noFill/>
        </p:spPr>
        <p:txBody>
          <a:bodyPr wrap="square" rtlCol="0">
            <a:spAutoFit/>
          </a:bodyPr>
          <a:lstStyle/>
          <a:p>
            <a:r>
              <a:rPr lang="en-GB" b="1" dirty="0">
                <a:solidFill>
                  <a:srgbClr val="0070C0"/>
                </a:solidFill>
                <a:latin typeface="+mn-lt"/>
              </a:rPr>
              <a:t>SP_HELP and SP_COLUMNS to View and Describe the Structure of a Table.</a:t>
            </a:r>
            <a:endParaRPr lang="en-GB" dirty="0"/>
          </a:p>
        </p:txBody>
      </p:sp>
      <p:pic>
        <p:nvPicPr>
          <p:cNvPr id="4" name="Picture 3" descr="Graphical user interface, application&#10;&#10;Description automatically generated">
            <a:extLst>
              <a:ext uri="{FF2B5EF4-FFF2-40B4-BE49-F238E27FC236}">
                <a16:creationId xmlns:a16="http://schemas.microsoft.com/office/drawing/2014/main" id="{997E262E-B1E0-1980-EBAE-96B6DC471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4" y="1157223"/>
            <a:ext cx="11218144" cy="5220717"/>
          </a:xfrm>
          <a:prstGeom prst="rect">
            <a:avLst/>
          </a:prstGeom>
        </p:spPr>
      </p:pic>
    </p:spTree>
    <p:extLst>
      <p:ext uri="{BB962C8B-B14F-4D97-AF65-F5344CB8AC3E}">
        <p14:creationId xmlns:p14="http://schemas.microsoft.com/office/powerpoint/2010/main" val="304471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0A0A8-AB9C-F634-2B11-05F7C5D954C0}"/>
              </a:ext>
            </a:extLst>
          </p:cNvPr>
          <p:cNvSpPr txBox="1"/>
          <p:nvPr/>
        </p:nvSpPr>
        <p:spPr>
          <a:xfrm>
            <a:off x="871268" y="706527"/>
            <a:ext cx="8850702" cy="369332"/>
          </a:xfrm>
          <a:prstGeom prst="rect">
            <a:avLst/>
          </a:prstGeom>
          <a:noFill/>
        </p:spPr>
        <p:txBody>
          <a:bodyPr wrap="square" rtlCol="0">
            <a:spAutoFit/>
          </a:bodyPr>
          <a:lstStyle/>
          <a:p>
            <a:r>
              <a:rPr lang="en-GB" b="1" dirty="0">
                <a:solidFill>
                  <a:srgbClr val="0070C0"/>
                </a:solidFill>
                <a:latin typeface="+mn-lt"/>
              </a:rPr>
              <a:t>Creating dimensions and tables in SQL Server using CREATE TABLE command.</a:t>
            </a:r>
            <a:endParaRPr lang="en-GB" dirty="0"/>
          </a:p>
        </p:txBody>
      </p:sp>
      <p:pic>
        <p:nvPicPr>
          <p:cNvPr id="4" name="Picture 3" descr="Graphical user interface, application, Word&#10;&#10;Description automatically generated">
            <a:extLst>
              <a:ext uri="{FF2B5EF4-FFF2-40B4-BE49-F238E27FC236}">
                <a16:creationId xmlns:a16="http://schemas.microsoft.com/office/drawing/2014/main" id="{2BF25109-48EE-4079-AFF1-476BF03D9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5" y="1225782"/>
            <a:ext cx="11216223" cy="5152158"/>
          </a:xfrm>
          <a:prstGeom prst="rect">
            <a:avLst/>
          </a:prstGeom>
        </p:spPr>
      </p:pic>
    </p:spTree>
    <p:extLst>
      <p:ext uri="{BB962C8B-B14F-4D97-AF65-F5344CB8AC3E}">
        <p14:creationId xmlns:p14="http://schemas.microsoft.com/office/powerpoint/2010/main" val="660498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AA45F5-1554-7183-0223-2A95DD6735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7543" y="539024"/>
            <a:ext cx="5374800" cy="2790772"/>
          </a:xfrm>
          <a:prstGeom prst="rect">
            <a:avLst/>
          </a:prstGeom>
        </p:spPr>
      </p:pic>
      <p:sp>
        <p:nvSpPr>
          <p:cNvPr id="15" name="Rectangle 19">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1">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B033AC0-D3BC-6206-0879-F7FC88B023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4689" y="3554739"/>
            <a:ext cx="5417654" cy="2770373"/>
          </a:xfrm>
          <a:prstGeom prst="rect">
            <a:avLst/>
          </a:prstGeom>
        </p:spPr>
      </p:pic>
      <p:sp>
        <p:nvSpPr>
          <p:cNvPr id="19" name="Rectangle 23">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6DBEB20-EB61-E0F6-2423-9FF73627ED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62625" y="3562691"/>
            <a:ext cx="5310569" cy="2772000"/>
          </a:xfrm>
          <a:prstGeom prst="rect">
            <a:avLst/>
          </a:prstGeom>
        </p:spPr>
      </p:pic>
      <p:pic>
        <p:nvPicPr>
          <p:cNvPr id="12" name="Picture 11">
            <a:extLst>
              <a:ext uri="{FF2B5EF4-FFF2-40B4-BE49-F238E27FC236}">
                <a16:creationId xmlns:a16="http://schemas.microsoft.com/office/drawing/2014/main" id="{C1C8A3A4-A5A8-AE61-CEB8-1855A270558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62625" y="531929"/>
            <a:ext cx="5310569" cy="2790000"/>
          </a:xfrm>
          <a:prstGeom prst="rect">
            <a:avLst/>
          </a:prstGeom>
        </p:spPr>
      </p:pic>
      <p:sp>
        <p:nvSpPr>
          <p:cNvPr id="2" name="TextBox 1">
            <a:extLst>
              <a:ext uri="{FF2B5EF4-FFF2-40B4-BE49-F238E27FC236}">
                <a16:creationId xmlns:a16="http://schemas.microsoft.com/office/drawing/2014/main" id="{062EF48A-B945-39BD-966B-8E6FAFA8363C}"/>
              </a:ext>
            </a:extLst>
          </p:cNvPr>
          <p:cNvSpPr txBox="1"/>
          <p:nvPr/>
        </p:nvSpPr>
        <p:spPr>
          <a:xfrm>
            <a:off x="524688" y="104920"/>
            <a:ext cx="11353885" cy="369332"/>
          </a:xfrm>
          <a:prstGeom prst="rect">
            <a:avLst/>
          </a:prstGeom>
          <a:noFill/>
        </p:spPr>
        <p:txBody>
          <a:bodyPr wrap="square" rtlCol="0">
            <a:spAutoFit/>
          </a:bodyPr>
          <a:lstStyle/>
          <a:p>
            <a:r>
              <a:rPr lang="en-GB" b="1" dirty="0">
                <a:latin typeface="+mn-lt"/>
              </a:rPr>
              <a:t>On the images bellow, we can see populating tables, diagram, cleansing of the data and manipulating features.</a:t>
            </a:r>
            <a:endParaRPr lang="en-GB" dirty="0"/>
          </a:p>
        </p:txBody>
      </p:sp>
    </p:spTree>
    <p:extLst>
      <p:ext uri="{BB962C8B-B14F-4D97-AF65-F5344CB8AC3E}">
        <p14:creationId xmlns:p14="http://schemas.microsoft.com/office/powerpoint/2010/main" val="151635453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7B88CAF-6159-083A-9574-DE7A1B642590}"/>
              </a:ext>
            </a:extLst>
          </p:cNvPr>
          <p:cNvGrpSpPr/>
          <p:nvPr/>
        </p:nvGrpSpPr>
        <p:grpSpPr>
          <a:xfrm>
            <a:off x="218313" y="533399"/>
            <a:ext cx="11535423" cy="5791201"/>
            <a:chOff x="318937" y="0"/>
            <a:chExt cx="16852324" cy="8210548"/>
          </a:xfrm>
        </p:grpSpPr>
        <p:sp>
          <p:nvSpPr>
            <p:cNvPr id="8" name="Shape 216">
              <a:extLst>
                <a:ext uri="{FF2B5EF4-FFF2-40B4-BE49-F238E27FC236}">
                  <a16:creationId xmlns:a16="http://schemas.microsoft.com/office/drawing/2014/main" id="{533C46E2-5A2C-90F2-F4E1-984BA782B55E}"/>
                </a:ext>
              </a:extLst>
            </p:cNvPr>
            <p:cNvSpPr/>
            <p:nvPr/>
          </p:nvSpPr>
          <p:spPr>
            <a:xfrm>
              <a:off x="797790" y="0"/>
              <a:ext cx="16373471" cy="8210548"/>
            </a:xfrm>
            <a:custGeom>
              <a:avLst/>
              <a:gdLst/>
              <a:ahLst/>
              <a:cxnLst/>
              <a:rect l="0" t="0" r="0" b="0"/>
              <a:pathLst>
                <a:path w="16373469" h="8210548">
                  <a:moveTo>
                    <a:pt x="0" y="0"/>
                  </a:moveTo>
                  <a:lnTo>
                    <a:pt x="16373469" y="0"/>
                  </a:lnTo>
                  <a:lnTo>
                    <a:pt x="16373469" y="8210548"/>
                  </a:lnTo>
                  <a:lnTo>
                    <a:pt x="0" y="8210548"/>
                  </a:lnTo>
                  <a:lnTo>
                    <a:pt x="0" y="0"/>
                  </a:lnTo>
                </a:path>
              </a:pathLst>
            </a:custGeom>
            <a:ln w="0" cap="flat">
              <a:miter lim="127000"/>
            </a:ln>
          </p:spPr>
          <p:style>
            <a:lnRef idx="0">
              <a:srgbClr val="000000">
                <a:alpha val="0"/>
              </a:srgbClr>
            </a:lnRef>
            <a:fillRef idx="1">
              <a:srgbClr val="E9EBEA"/>
            </a:fillRef>
            <a:effectRef idx="0">
              <a:scrgbClr r="0" g="0" b="0"/>
            </a:effectRef>
            <a:fontRef idx="none"/>
          </p:style>
          <p:txBody>
            <a:bodyPr/>
            <a:lstStyle/>
            <a:p>
              <a:endParaRPr lang="en-GB"/>
            </a:p>
          </p:txBody>
        </p:sp>
        <p:pic>
          <p:nvPicPr>
            <p:cNvPr id="9" name="Picture 8">
              <a:extLst>
                <a:ext uri="{FF2B5EF4-FFF2-40B4-BE49-F238E27FC236}">
                  <a16:creationId xmlns:a16="http://schemas.microsoft.com/office/drawing/2014/main" id="{69BCD2EE-C983-9914-C829-A8B81B5336A0}"/>
                </a:ext>
              </a:extLst>
            </p:cNvPr>
            <p:cNvPicPr/>
            <p:nvPr/>
          </p:nvPicPr>
          <p:blipFill>
            <a:blip r:embed="rId2"/>
            <a:stretch>
              <a:fillRect/>
            </a:stretch>
          </p:blipFill>
          <p:spPr>
            <a:xfrm>
              <a:off x="318937" y="1678078"/>
              <a:ext cx="6213443" cy="5553661"/>
            </a:xfrm>
            <a:prstGeom prst="rect">
              <a:avLst/>
            </a:prstGeom>
          </p:spPr>
        </p:pic>
        <p:sp>
          <p:nvSpPr>
            <p:cNvPr id="28" name="Rectangle 27">
              <a:extLst>
                <a:ext uri="{FF2B5EF4-FFF2-40B4-BE49-F238E27FC236}">
                  <a16:creationId xmlns:a16="http://schemas.microsoft.com/office/drawing/2014/main" id="{195AD72B-0361-C814-5AD1-ED6CE74F50DB}"/>
                </a:ext>
              </a:extLst>
            </p:cNvPr>
            <p:cNvSpPr/>
            <p:nvPr/>
          </p:nvSpPr>
          <p:spPr>
            <a:xfrm>
              <a:off x="6756704" y="619586"/>
              <a:ext cx="10319942" cy="960972"/>
            </a:xfrm>
            <a:prstGeom prst="rect">
              <a:avLst/>
            </a:prstGeom>
            <a:ln>
              <a:noFill/>
            </a:ln>
          </p:spPr>
          <p:txBody>
            <a:bodyPr vert="horz" lIns="0" tIns="0" rIns="0" bIns="0" rtlCol="0">
              <a:noAutofit/>
            </a:bodyPr>
            <a:lstStyle/>
            <a:p>
              <a:pPr>
                <a:lnSpc>
                  <a:spcPct val="107000"/>
                </a:lnSpc>
                <a:spcAft>
                  <a:spcPts val="800"/>
                </a:spcAft>
              </a:pPr>
              <a:r>
                <a:rPr lang="en-GB" sz="3200" dirty="0">
                  <a:solidFill>
                    <a:srgbClr val="004050"/>
                  </a:solidFill>
                  <a:effectLst/>
                  <a:latin typeface="Montserrat Black" panose="00000A00000000000000" pitchFamily="2" charset="0"/>
                  <a:ea typeface="Times New Roman" panose="02020603050405020304" pitchFamily="18" charset="0"/>
                  <a:cs typeface="Times New Roman" panose="02020603050405020304" pitchFamily="18" charset="0"/>
                </a:rPr>
                <a:t>Test approaches</a:t>
              </a:r>
              <a:endParaRPr lang="en-GB" dirty="0">
                <a:solidFill>
                  <a:srgbClr val="0F232D"/>
                </a:solidFill>
                <a:effectLst/>
                <a:latin typeface="Calibri" panose="020F0502020204030204" pitchFamily="34" charset="0"/>
                <a:ea typeface="Calibri" panose="020F0502020204030204" pitchFamily="34" charset="0"/>
              </a:endParaRPr>
            </a:p>
          </p:txBody>
        </p:sp>
      </p:grpSp>
      <p:grpSp>
        <p:nvGrpSpPr>
          <p:cNvPr id="35" name="Group 34">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36"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0" name="Content Placeholder 29">
            <a:extLst>
              <a:ext uri="{FF2B5EF4-FFF2-40B4-BE49-F238E27FC236}">
                <a16:creationId xmlns:a16="http://schemas.microsoft.com/office/drawing/2014/main" id="{9CE7D738-FA17-3022-9DF7-1AABA999D951}"/>
              </a:ext>
            </a:extLst>
          </p:cNvPr>
          <p:cNvSpPr>
            <a:spLocks noGrp="1"/>
          </p:cNvSpPr>
          <p:nvPr>
            <p:ph idx="1"/>
          </p:nvPr>
        </p:nvSpPr>
        <p:spPr>
          <a:xfrm>
            <a:off x="4471417" y="1693025"/>
            <a:ext cx="7174495" cy="1735976"/>
          </a:xfrm>
        </p:spPr>
        <p:txBody>
          <a:bodyPr>
            <a:normAutofit lnSpcReduction="10000"/>
          </a:bodyPr>
          <a:lstStyle/>
          <a:p>
            <a:pPr marL="0" indent="0">
              <a:buNone/>
            </a:pPr>
            <a:r>
              <a:rPr lang="en-GB" sz="2000" b="1" dirty="0">
                <a:solidFill>
                  <a:srgbClr val="0070C0"/>
                </a:solidFill>
              </a:rPr>
              <a:t>Creation and review of input data that should be processed by client’s application. Test data consist of correct and incorrect data. If incorrect data is entered into the system, the input should be rejected. Results of input procedures are compared with expected behaviour of application in order to determine whether input controls are in place.</a:t>
            </a:r>
          </a:p>
        </p:txBody>
      </p:sp>
      <p:sp>
        <p:nvSpPr>
          <p:cNvPr id="2" name="TextBox 1">
            <a:extLst>
              <a:ext uri="{FF2B5EF4-FFF2-40B4-BE49-F238E27FC236}">
                <a16:creationId xmlns:a16="http://schemas.microsoft.com/office/drawing/2014/main" id="{00AF3447-5827-047F-44B6-D189D22888F4}"/>
              </a:ext>
            </a:extLst>
          </p:cNvPr>
          <p:cNvSpPr txBox="1"/>
          <p:nvPr/>
        </p:nvSpPr>
        <p:spPr>
          <a:xfrm>
            <a:off x="4471417" y="3299351"/>
            <a:ext cx="7282319" cy="1846659"/>
          </a:xfrm>
          <a:prstGeom prst="rect">
            <a:avLst/>
          </a:prstGeom>
          <a:noFill/>
        </p:spPr>
        <p:txBody>
          <a:bodyPr wrap="square" rtlCol="0">
            <a:spAutoFit/>
          </a:bodyPr>
          <a:lstStyle/>
          <a:p>
            <a:pPr marL="0" indent="0" algn="just">
              <a:buNone/>
            </a:pPr>
            <a:r>
              <a:rPr lang="en-GB" dirty="0">
                <a:solidFill>
                  <a:srgbClr val="0070C0"/>
                </a:solidFill>
                <a:latin typeface="+mn-lt"/>
              </a:rPr>
              <a:t>Some types of data testing:  </a:t>
            </a:r>
            <a:endParaRPr lang="en-GB" sz="1600" dirty="0">
              <a:solidFill>
                <a:srgbClr val="0070C0"/>
              </a:solidFill>
              <a:latin typeface="+mn-lt"/>
            </a:endParaRPr>
          </a:p>
          <a:p>
            <a:pPr algn="just">
              <a:buFontTx/>
              <a:buChar char="-"/>
            </a:pPr>
            <a:r>
              <a:rPr lang="en-GB" sz="1600" dirty="0">
                <a:solidFill>
                  <a:srgbClr val="0070C0"/>
                </a:solidFill>
                <a:latin typeface="+mn-lt"/>
              </a:rPr>
              <a:t>Entity Level: a data entity is an abstraction from the physical implementation of database tables;</a:t>
            </a:r>
          </a:p>
          <a:p>
            <a:pPr algn="just">
              <a:buFontTx/>
              <a:buChar char="-"/>
            </a:pPr>
            <a:r>
              <a:rPr lang="en-GB" sz="1600" dirty="0">
                <a:solidFill>
                  <a:srgbClr val="0070C0"/>
                </a:solidFill>
                <a:latin typeface="+mn-lt"/>
              </a:rPr>
              <a:t>Record level: with a direct horizon line and the pay mechanically linked to the result.</a:t>
            </a:r>
          </a:p>
          <a:p>
            <a:pPr algn="just">
              <a:buFontTx/>
              <a:buChar char="-"/>
            </a:pPr>
            <a:r>
              <a:rPr lang="en-GB" sz="1600" dirty="0">
                <a:solidFill>
                  <a:srgbClr val="0070C0"/>
                </a:solidFill>
                <a:latin typeface="+mn-lt"/>
              </a:rPr>
              <a:t>Column Level: like tables, each column has a unique name defined when it is created</a:t>
            </a:r>
          </a:p>
          <a:p>
            <a:pPr algn="just">
              <a:buFontTx/>
              <a:buChar char="-"/>
            </a:pPr>
            <a:r>
              <a:rPr lang="en-GB" sz="1600" dirty="0">
                <a:solidFill>
                  <a:srgbClr val="0070C0"/>
                </a:solidFill>
                <a:latin typeface="+mn-lt"/>
              </a:rPr>
              <a:t>. Column Value Level: the required Level property is a </a:t>
            </a:r>
            <a:r>
              <a:rPr lang="en-GB" sz="1600" dirty="0" err="1">
                <a:solidFill>
                  <a:srgbClr val="0070C0"/>
                </a:solidFill>
                <a:latin typeface="+mn-lt"/>
              </a:rPr>
              <a:t>boolean</a:t>
            </a:r>
            <a:r>
              <a:rPr lang="en-GB" sz="1600" dirty="0">
                <a:solidFill>
                  <a:srgbClr val="0070C0"/>
                </a:solidFill>
                <a:latin typeface="+mn-lt"/>
              </a:rPr>
              <a:t> managed property that describes if a column value is required.</a:t>
            </a:r>
            <a:endParaRPr lang="en-GB" sz="1600" dirty="0"/>
          </a:p>
        </p:txBody>
      </p:sp>
    </p:spTree>
    <p:extLst>
      <p:ext uri="{BB962C8B-B14F-4D97-AF65-F5344CB8AC3E}">
        <p14:creationId xmlns:p14="http://schemas.microsoft.com/office/powerpoint/2010/main" val="45849230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0A0A8-AB9C-F634-2B11-05F7C5D954C0}"/>
              </a:ext>
            </a:extLst>
          </p:cNvPr>
          <p:cNvSpPr txBox="1"/>
          <p:nvPr/>
        </p:nvSpPr>
        <p:spPr>
          <a:xfrm>
            <a:off x="477012" y="564360"/>
            <a:ext cx="11320732" cy="646331"/>
          </a:xfrm>
          <a:prstGeom prst="rect">
            <a:avLst/>
          </a:prstGeom>
          <a:noFill/>
        </p:spPr>
        <p:txBody>
          <a:bodyPr wrap="square" rtlCol="0">
            <a:spAutoFit/>
          </a:bodyPr>
          <a:lstStyle/>
          <a:p>
            <a:r>
              <a:rPr lang="en-GB" b="1" dirty="0">
                <a:solidFill>
                  <a:srgbClr val="0070C0"/>
                </a:solidFill>
                <a:latin typeface="+mn-lt"/>
              </a:rPr>
              <a:t>Creating a data flow diagram graphical representation of the "flow" of data through an information system, modelling its process aspects.</a:t>
            </a:r>
            <a:endParaRPr lang="en-GB" dirty="0"/>
          </a:p>
        </p:txBody>
      </p:sp>
      <p:pic>
        <p:nvPicPr>
          <p:cNvPr id="9" name="Picture 8">
            <a:extLst>
              <a:ext uri="{FF2B5EF4-FFF2-40B4-BE49-F238E27FC236}">
                <a16:creationId xmlns:a16="http://schemas.microsoft.com/office/drawing/2014/main" id="{858F1641-D94E-3281-A3E9-630C7C853DC4}"/>
              </a:ext>
            </a:extLst>
          </p:cNvPr>
          <p:cNvPicPr>
            <a:picLocks noChangeAspect="1"/>
          </p:cNvPicPr>
          <p:nvPr/>
        </p:nvPicPr>
        <p:blipFill>
          <a:blip r:embed="rId2"/>
          <a:stretch>
            <a:fillRect/>
          </a:stretch>
        </p:blipFill>
        <p:spPr>
          <a:xfrm>
            <a:off x="477012" y="1210691"/>
            <a:ext cx="11237976" cy="5167250"/>
          </a:xfrm>
          <a:prstGeom prst="rect">
            <a:avLst/>
          </a:prstGeom>
        </p:spPr>
      </p:pic>
    </p:spTree>
    <p:extLst>
      <p:ext uri="{BB962C8B-B14F-4D97-AF65-F5344CB8AC3E}">
        <p14:creationId xmlns:p14="http://schemas.microsoft.com/office/powerpoint/2010/main" val="1712811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0A0A8-AB9C-F634-2B11-05F7C5D954C0}"/>
              </a:ext>
            </a:extLst>
          </p:cNvPr>
          <p:cNvSpPr txBox="1"/>
          <p:nvPr/>
        </p:nvSpPr>
        <p:spPr>
          <a:xfrm>
            <a:off x="638881" y="417576"/>
            <a:ext cx="10909640" cy="1249394"/>
          </a:xfrm>
          <a:prstGeom prst="rect">
            <a:avLst/>
          </a:prstGeom>
        </p:spPr>
        <p:txBody>
          <a:bodyPr vert="horz" lIns="91440" tIns="45720" rIns="91440" bIns="45720" rtlCol="0" anchor="ctr">
            <a:normAutofit fontScale="85000" lnSpcReduction="10000"/>
          </a:bodyPr>
          <a:lstStyle/>
          <a:p>
            <a:pPr algn="ctr" eaLnBrk="1" hangingPunct="1">
              <a:lnSpc>
                <a:spcPct val="90000"/>
              </a:lnSpc>
              <a:spcAft>
                <a:spcPts val="600"/>
              </a:spcAft>
            </a:pPr>
            <a:r>
              <a:rPr lang="en-US" sz="4100" b="1" kern="1200" dirty="0">
                <a:solidFill>
                  <a:schemeClr val="tx1"/>
                </a:solidFill>
                <a:latin typeface="+mj-lt"/>
                <a:ea typeface="+mj-ea"/>
                <a:cs typeface="+mj-cs"/>
              </a:rPr>
              <a:t>Choosing import the data on </a:t>
            </a:r>
            <a:r>
              <a:rPr lang="en-US" sz="4100" b="1" kern="1200" dirty="0" err="1">
                <a:solidFill>
                  <a:schemeClr val="tx1"/>
                </a:solidFill>
                <a:latin typeface="+mj-lt"/>
                <a:ea typeface="+mj-ea"/>
                <a:cs typeface="+mj-cs"/>
              </a:rPr>
              <a:t>PowerBi</a:t>
            </a:r>
            <a:r>
              <a:rPr lang="en-US" sz="4100" b="1" kern="1200" dirty="0">
                <a:solidFill>
                  <a:schemeClr val="tx1"/>
                </a:solidFill>
                <a:latin typeface="+mj-lt"/>
                <a:ea typeface="+mj-ea"/>
                <a:cs typeface="+mj-cs"/>
              </a:rPr>
              <a:t> by power query we can normalize the data and </a:t>
            </a:r>
            <a:r>
              <a:rPr lang="en-GB" sz="4100" b="1" kern="1200" dirty="0">
                <a:solidFill>
                  <a:schemeClr val="tx1"/>
                </a:solidFill>
                <a:latin typeface="+mj-lt"/>
                <a:ea typeface="+mj-ea"/>
                <a:cs typeface="+mj-cs"/>
              </a:rPr>
              <a:t>expedite the </a:t>
            </a:r>
            <a:r>
              <a:rPr lang="en-GB" sz="4100" b="1" dirty="0">
                <a:latin typeface="+mj-lt"/>
                <a:ea typeface="+mj-ea"/>
                <a:cs typeface="+mj-cs"/>
              </a:rPr>
              <a:t>e</a:t>
            </a:r>
            <a:r>
              <a:rPr lang="en-GB" sz="4100" b="1" kern="1200" dirty="0">
                <a:solidFill>
                  <a:schemeClr val="tx1"/>
                </a:solidFill>
                <a:latin typeface="+mj-lt"/>
                <a:ea typeface="+mj-ea"/>
                <a:cs typeface="+mj-cs"/>
              </a:rPr>
              <a:t>ntire process.</a:t>
            </a:r>
            <a:endParaRPr lang="en-US" sz="4100" kern="1200" dirty="0">
              <a:solidFill>
                <a:schemeClr val="tx1"/>
              </a:solidFill>
              <a:latin typeface="+mj-lt"/>
              <a:ea typeface="+mj-ea"/>
              <a:cs typeface="+mj-cs"/>
            </a:endParaRPr>
          </a:p>
        </p:txBody>
      </p:sp>
      <p:sp>
        <p:nvSpPr>
          <p:cNvPr id="7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BA67759-71A9-26FB-E6DE-6F69196F5C45}"/>
              </a:ext>
            </a:extLst>
          </p:cNvPr>
          <p:cNvPicPr>
            <a:picLocks noChangeAspect="1"/>
          </p:cNvPicPr>
          <p:nvPr/>
        </p:nvPicPr>
        <p:blipFill>
          <a:blip r:embed="rId2"/>
          <a:stretch>
            <a:fillRect/>
          </a:stretch>
        </p:blipFill>
        <p:spPr>
          <a:xfrm>
            <a:off x="319265" y="2205953"/>
            <a:ext cx="11548872" cy="3406918"/>
          </a:xfrm>
          <a:prstGeom prst="rect">
            <a:avLst/>
          </a:prstGeom>
        </p:spPr>
      </p:pic>
    </p:spTree>
    <p:extLst>
      <p:ext uri="{BB962C8B-B14F-4D97-AF65-F5344CB8AC3E}">
        <p14:creationId xmlns:p14="http://schemas.microsoft.com/office/powerpoint/2010/main" val="3726597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0A0A8-AB9C-F634-2B11-05F7C5D954C0}"/>
              </a:ext>
            </a:extLst>
          </p:cNvPr>
          <p:cNvSpPr txBox="1"/>
          <p:nvPr/>
        </p:nvSpPr>
        <p:spPr>
          <a:xfrm>
            <a:off x="477012" y="564360"/>
            <a:ext cx="11320732" cy="369332"/>
          </a:xfrm>
          <a:prstGeom prst="rect">
            <a:avLst/>
          </a:prstGeom>
          <a:noFill/>
        </p:spPr>
        <p:txBody>
          <a:bodyPr wrap="square" rtlCol="0">
            <a:spAutoFit/>
          </a:bodyPr>
          <a:lstStyle/>
          <a:p>
            <a:r>
              <a:rPr lang="en-GB" b="1" dirty="0">
                <a:solidFill>
                  <a:srgbClr val="0070C0"/>
                </a:solidFill>
                <a:latin typeface="+mn-lt"/>
              </a:rPr>
              <a:t>Define table by the database</a:t>
            </a:r>
            <a:endParaRPr lang="en-GB" dirty="0"/>
          </a:p>
        </p:txBody>
      </p:sp>
      <p:pic>
        <p:nvPicPr>
          <p:cNvPr id="3" name="Picture 2" descr="Graphical user interface&#10;&#10;Description automatically generated with medium confidence">
            <a:extLst>
              <a:ext uri="{FF2B5EF4-FFF2-40B4-BE49-F238E27FC236}">
                <a16:creationId xmlns:a16="http://schemas.microsoft.com/office/drawing/2014/main" id="{83CAF679-CB5D-EDE7-B42C-1275D0DAF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2" y="1210690"/>
            <a:ext cx="11237976" cy="5167250"/>
          </a:xfrm>
          <a:prstGeom prst="rect">
            <a:avLst/>
          </a:prstGeom>
        </p:spPr>
      </p:pic>
    </p:spTree>
    <p:extLst>
      <p:ext uri="{BB962C8B-B14F-4D97-AF65-F5344CB8AC3E}">
        <p14:creationId xmlns:p14="http://schemas.microsoft.com/office/powerpoint/2010/main" val="65778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a:extLst>
              <a:ext uri="{FF2B5EF4-FFF2-40B4-BE49-F238E27FC236}">
                <a16:creationId xmlns:a16="http://schemas.microsoft.com/office/drawing/2014/main" id="{E6B3D564-8612-6030-C248-2D9C0C051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a:extLst>
              <a:ext uri="{FF2B5EF4-FFF2-40B4-BE49-F238E27FC236}">
                <a16:creationId xmlns:a16="http://schemas.microsoft.com/office/drawing/2014/main" id="{23F1E982-5620-F431-8B9D-BD5C8C9A0875}"/>
              </a:ext>
            </a:extLst>
          </p:cNvPr>
          <p:cNvSpPr>
            <a:spLocks noChangeArrowheads="1"/>
          </p:cNvSpPr>
          <p:nvPr/>
        </p:nvSpPr>
        <p:spPr bwMode="auto">
          <a:xfrm>
            <a:off x="104775" y="3133725"/>
            <a:ext cx="11163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1301" tIns="3064497" rIns="687171" bIns="54592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GB" altLang="en-US"/>
          </a:p>
        </p:txBody>
      </p:sp>
      <p:sp>
        <p:nvSpPr>
          <p:cNvPr id="18436" name="Rectangle 3">
            <a:extLst>
              <a:ext uri="{FF2B5EF4-FFF2-40B4-BE49-F238E27FC236}">
                <a16:creationId xmlns:a16="http://schemas.microsoft.com/office/drawing/2014/main" id="{5DCD6916-BA1C-EC14-D9B0-068268A203D4}"/>
              </a:ext>
            </a:extLst>
          </p:cNvPr>
          <p:cNvSpPr>
            <a:spLocks noChangeArrowheads="1"/>
          </p:cNvSpPr>
          <p:nvPr/>
        </p:nvSpPr>
        <p:spPr bwMode="auto">
          <a:xfrm>
            <a:off x="447675" y="1811338"/>
            <a:ext cx="11163300" cy="40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altLang="en-US" sz="2800" dirty="0">
                <a:solidFill>
                  <a:srgbClr val="004050"/>
                </a:solidFill>
                <a:latin typeface="Montserrat Black" panose="00000A00000000000000" pitchFamily="2" charset="0"/>
                <a:cs typeface="Times New Roman" panose="02020603050405020304" pitchFamily="18" charset="0"/>
              </a:rPr>
              <a:t>Setting the Scene</a:t>
            </a:r>
            <a:br>
              <a:rPr lang="en-GB" altLang="en-US" sz="1400" dirty="0">
                <a:solidFill>
                  <a:srgbClr val="000000"/>
                </a:solidFill>
                <a:latin typeface="Arial" panose="020B0604020202020204" pitchFamily="34" charset="0"/>
                <a:cs typeface="Calibri" panose="020F0502020204030204" pitchFamily="34" charset="0"/>
              </a:rPr>
            </a:br>
            <a:br>
              <a:rPr lang="en-GB" altLang="en-US" sz="1400" dirty="0">
                <a:solidFill>
                  <a:srgbClr val="000000"/>
                </a:solidFill>
                <a:latin typeface="Arial" panose="020B0604020202020204" pitchFamily="34" charset="0"/>
                <a:cs typeface="Calibri" panose="020F0502020204030204" pitchFamily="34" charset="0"/>
              </a:rPr>
            </a:br>
            <a:endParaRPr lang="en-GB" altLang="en-US" sz="800" dirty="0">
              <a:latin typeface="Arial" panose="020B0604020202020204" pitchFamily="34" charset="0"/>
            </a:endParaRPr>
          </a:p>
          <a:p>
            <a:r>
              <a:rPr lang="en-GB" altLang="en-US" sz="1600" b="1" dirty="0">
                <a:solidFill>
                  <a:srgbClr val="5DAED8"/>
                </a:solidFill>
                <a:latin typeface="Arial" panose="020B0604020202020204" pitchFamily="34" charset="0"/>
                <a:cs typeface="Calibri" panose="020F0502020204030204" pitchFamily="34" charset="0"/>
              </a:rPr>
              <a:t>	Criticism of fast food is well known and claims of negative health effects, high calories, trans fats and high in fat, sugar, and salt.</a:t>
            </a:r>
            <a:br>
              <a:rPr lang="en-GB" altLang="en-US" sz="1600" b="1" dirty="0">
                <a:solidFill>
                  <a:srgbClr val="5DAED8"/>
                </a:solidFill>
                <a:latin typeface="Arial" panose="020B0604020202020204" pitchFamily="34" charset="0"/>
                <a:cs typeface="Calibri" panose="020F0502020204030204" pitchFamily="34" charset="0"/>
              </a:rPr>
            </a:br>
            <a:br>
              <a:rPr lang="en-GB" altLang="en-US" sz="1600" b="1" dirty="0">
                <a:solidFill>
                  <a:srgbClr val="5DAED8"/>
                </a:solidFill>
                <a:latin typeface="Arial" panose="020B0604020202020204" pitchFamily="34" charset="0"/>
                <a:cs typeface="Calibri" panose="020F0502020204030204" pitchFamily="34" charset="0"/>
              </a:rPr>
            </a:br>
            <a:endParaRPr lang="en-GB" altLang="en-US" sz="800" dirty="0">
              <a:latin typeface="Arial" panose="020B0604020202020204" pitchFamily="34" charset="0"/>
            </a:endParaRPr>
          </a:p>
          <a:p>
            <a:r>
              <a:rPr lang="en-GB" altLang="en-US" sz="1600" b="1" dirty="0">
                <a:solidFill>
                  <a:srgbClr val="5DAED8"/>
                </a:solidFill>
                <a:latin typeface="Arial" panose="020B0604020202020204" pitchFamily="34" charset="0"/>
                <a:cs typeface="Calibri" panose="020F0502020204030204" pitchFamily="34" charset="0"/>
              </a:rPr>
              <a:t>	According to the </a:t>
            </a:r>
            <a:r>
              <a:rPr lang="en-GB" altLang="en-US" sz="1600" b="1" dirty="0">
                <a:solidFill>
                  <a:srgbClr val="000000"/>
                </a:solidFill>
                <a:latin typeface="Arial" panose="020B0604020202020204" pitchFamily="34" charset="0"/>
                <a:cs typeface="Calibri" panose="020F0502020204030204" pitchFamily="34" charset="0"/>
                <a:hlinkClick r:id="rId3"/>
              </a:rPr>
              <a:t>UK Government</a:t>
            </a:r>
            <a:r>
              <a:rPr lang="en-GB" altLang="en-US" sz="1600" b="1" dirty="0">
                <a:solidFill>
                  <a:srgbClr val="5DAED8"/>
                </a:solidFill>
                <a:latin typeface="Arial" panose="020B0604020202020204" pitchFamily="34" charset="0"/>
                <a:cs typeface="Calibri" panose="020F0502020204030204" pitchFamily="34" charset="0"/>
              </a:rPr>
              <a:t>,</a:t>
            </a:r>
            <a:r>
              <a:rPr lang="en-GB" altLang="en-US" sz="1100" dirty="0">
                <a:solidFill>
                  <a:srgbClr val="000000"/>
                </a:solidFill>
                <a:latin typeface="Arial" panose="020B0604020202020204" pitchFamily="34" charset="0"/>
                <a:cs typeface="Calibri" panose="020F0502020204030204" pitchFamily="34" charset="0"/>
              </a:rPr>
              <a:t> </a:t>
            </a:r>
            <a:r>
              <a:rPr lang="en-GB" altLang="en-US" sz="1600" b="1" dirty="0">
                <a:solidFill>
                  <a:srgbClr val="5DAED8"/>
                </a:solidFill>
                <a:latin typeface="Arial" panose="020B0604020202020204" pitchFamily="34" charset="0"/>
                <a:cs typeface="Calibri" panose="020F0502020204030204" pitchFamily="34" charset="0"/>
              </a:rPr>
              <a:t>obesity is one of the biggest health crises the country faces as almost two-thirds (63%) of adults in England are overweight or living with obesity and 1 in 3 children leave primary school overweight or obese. Obesity-related illnesses cost the NHS £6 billion a year.</a:t>
            </a:r>
            <a:endParaRPr lang="en-GB" altLang="en-US" sz="800" dirty="0">
              <a:latin typeface="Arial" panose="020B0604020202020204" pitchFamily="34" charset="0"/>
            </a:endParaRPr>
          </a:p>
          <a:p>
            <a:r>
              <a:rPr lang="en-GB" altLang="en-US" sz="1600" b="1" dirty="0">
                <a:solidFill>
                  <a:srgbClr val="5DAED8"/>
                </a:solidFill>
                <a:latin typeface="Arial" panose="020B0604020202020204" pitchFamily="34" charset="0"/>
                <a:cs typeface="Calibri" panose="020F0502020204030204" pitchFamily="34" charset="0"/>
              </a:rPr>
              <a:t>	A good control of products and services can help to create a menu that offers the customer healthy food and good income for the company. It is necessary to have a balance on the control of costs and revenues, the excess or lack of stock can end up harming the growth of any company. And this is only possible with the analysis of information and good monitoring.</a:t>
            </a:r>
            <a:endParaRPr lang="en-GB" altLang="en-US" sz="1100" dirty="0">
              <a:solidFill>
                <a:srgbClr val="000000"/>
              </a:solidFill>
              <a:latin typeface="Arial" panose="020B0604020202020204" pitchFamily="34" charset="0"/>
              <a:cs typeface="Calibri" panose="020F0502020204030204" pitchFamily="34" charset="0"/>
            </a:endParaRPr>
          </a:p>
          <a:p>
            <a:br>
              <a:rPr lang="en-GB" altLang="en-US" sz="1100" dirty="0">
                <a:solidFill>
                  <a:srgbClr val="000000"/>
                </a:solidFill>
                <a:latin typeface="Arial" panose="020B0604020202020204" pitchFamily="34" charset="0"/>
                <a:cs typeface="Calibri" panose="020F0502020204030204" pitchFamily="34" charset="0"/>
              </a:rPr>
            </a:br>
            <a:endParaRPr lang="en-GB" altLang="en-US" dirty="0">
              <a:latin typeface="Arial" panose="020B0604020202020204" pitchFamily="34" charset="0"/>
            </a:endParaRPr>
          </a:p>
        </p:txBody>
      </p:sp>
      <p:sp>
        <p:nvSpPr>
          <p:cNvPr id="18437" name="TextBox 7">
            <a:extLst>
              <a:ext uri="{FF2B5EF4-FFF2-40B4-BE49-F238E27FC236}">
                <a16:creationId xmlns:a16="http://schemas.microsoft.com/office/drawing/2014/main" id="{9C8DF2A8-60BC-8E04-4D53-F64989A3D372}"/>
              </a:ext>
            </a:extLst>
          </p:cNvPr>
          <p:cNvSpPr txBox="1">
            <a:spLocks noChangeArrowheads="1"/>
          </p:cNvSpPr>
          <p:nvPr/>
        </p:nvSpPr>
        <p:spPr bwMode="auto">
          <a:xfrm>
            <a:off x="5095875" y="6291263"/>
            <a:ext cx="6515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1200"/>
              <a:t>https://www.gov.uk/government/news/promotions-of-unhealthy-foods-restricted-from-october-2022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0A0A8-AB9C-F634-2B11-05F7C5D954C0}"/>
              </a:ext>
            </a:extLst>
          </p:cNvPr>
          <p:cNvSpPr txBox="1"/>
          <p:nvPr/>
        </p:nvSpPr>
        <p:spPr>
          <a:xfrm>
            <a:off x="477012" y="564360"/>
            <a:ext cx="11320732" cy="369332"/>
          </a:xfrm>
          <a:prstGeom prst="rect">
            <a:avLst/>
          </a:prstGeom>
          <a:noFill/>
        </p:spPr>
        <p:txBody>
          <a:bodyPr wrap="square" rtlCol="0">
            <a:spAutoFit/>
          </a:bodyPr>
          <a:lstStyle/>
          <a:p>
            <a:r>
              <a:rPr lang="en-GB" b="1" dirty="0">
                <a:solidFill>
                  <a:srgbClr val="0070C0"/>
                </a:solidFill>
                <a:latin typeface="+mn-lt"/>
              </a:rPr>
              <a:t>Connecting to the data source.</a:t>
            </a:r>
            <a:endParaRPr lang="en-GB" dirty="0"/>
          </a:p>
        </p:txBody>
      </p:sp>
      <p:pic>
        <p:nvPicPr>
          <p:cNvPr id="4" name="Picture 3" descr="Graphical user interface, application&#10;&#10;Description automatically generated">
            <a:extLst>
              <a:ext uri="{FF2B5EF4-FFF2-40B4-BE49-F238E27FC236}">
                <a16:creationId xmlns:a16="http://schemas.microsoft.com/office/drawing/2014/main" id="{550FE05C-AF44-C3EC-C26E-1799B1FF0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2" y="1210690"/>
            <a:ext cx="11237976" cy="5167250"/>
          </a:xfrm>
          <a:prstGeom prst="rect">
            <a:avLst/>
          </a:prstGeom>
        </p:spPr>
      </p:pic>
    </p:spTree>
    <p:extLst>
      <p:ext uri="{BB962C8B-B14F-4D97-AF65-F5344CB8AC3E}">
        <p14:creationId xmlns:p14="http://schemas.microsoft.com/office/powerpoint/2010/main" val="1979078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0A0A8-AB9C-F634-2B11-05F7C5D954C0}"/>
              </a:ext>
            </a:extLst>
          </p:cNvPr>
          <p:cNvSpPr txBox="1"/>
          <p:nvPr/>
        </p:nvSpPr>
        <p:spPr>
          <a:xfrm>
            <a:off x="477012" y="564360"/>
            <a:ext cx="11320732" cy="369332"/>
          </a:xfrm>
          <a:prstGeom prst="rect">
            <a:avLst/>
          </a:prstGeom>
          <a:noFill/>
        </p:spPr>
        <p:txBody>
          <a:bodyPr wrap="square" rtlCol="0">
            <a:spAutoFit/>
          </a:bodyPr>
          <a:lstStyle/>
          <a:p>
            <a:r>
              <a:rPr lang="en-GB" b="1" dirty="0">
                <a:solidFill>
                  <a:srgbClr val="0070C0"/>
                </a:solidFill>
                <a:latin typeface="+mn-lt"/>
              </a:rPr>
              <a:t>Data inside of the PowerBI, where we can transform and load the tables. </a:t>
            </a:r>
            <a:endParaRPr lang="en-GB" dirty="0"/>
          </a:p>
        </p:txBody>
      </p:sp>
      <p:pic>
        <p:nvPicPr>
          <p:cNvPr id="3" name="Picture 2">
            <a:extLst>
              <a:ext uri="{FF2B5EF4-FFF2-40B4-BE49-F238E27FC236}">
                <a16:creationId xmlns:a16="http://schemas.microsoft.com/office/drawing/2014/main" id="{E503954E-D114-D993-3906-A14DC40ED389}"/>
              </a:ext>
            </a:extLst>
          </p:cNvPr>
          <p:cNvPicPr>
            <a:picLocks noChangeAspect="1"/>
          </p:cNvPicPr>
          <p:nvPr/>
        </p:nvPicPr>
        <p:blipFill>
          <a:blip r:embed="rId2"/>
          <a:stretch>
            <a:fillRect/>
          </a:stretch>
        </p:blipFill>
        <p:spPr>
          <a:xfrm>
            <a:off x="477011" y="1126762"/>
            <a:ext cx="11237975" cy="5251178"/>
          </a:xfrm>
          <a:prstGeom prst="rect">
            <a:avLst/>
          </a:prstGeom>
        </p:spPr>
      </p:pic>
    </p:spTree>
    <p:extLst>
      <p:ext uri="{BB962C8B-B14F-4D97-AF65-F5344CB8AC3E}">
        <p14:creationId xmlns:p14="http://schemas.microsoft.com/office/powerpoint/2010/main" val="2339072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4EEF-35E8-A6AD-2275-CFF1E57160D6}"/>
              </a:ext>
            </a:extLst>
          </p:cNvPr>
          <p:cNvSpPr>
            <a:spLocks noGrp="1"/>
          </p:cNvSpPr>
          <p:nvPr>
            <p:ph type="title"/>
          </p:nvPr>
        </p:nvSpPr>
        <p:spPr>
          <a:xfrm>
            <a:off x="2600323" y="323849"/>
            <a:ext cx="9258302" cy="6448425"/>
          </a:xfrm>
        </p:spPr>
        <p:txBody>
          <a:bodyPr>
            <a:normAutofit/>
          </a:bodyPr>
          <a:lstStyle/>
          <a:p>
            <a:r>
              <a:rPr lang="en-GB" sz="3200" dirty="0">
                <a:solidFill>
                  <a:srgbClr val="004050"/>
                </a:solidFill>
                <a:latin typeface="Montserrat Black" panose="00000A00000000000000" pitchFamily="2" charset="0"/>
                <a:cs typeface="Times New Roman" panose="02020603050405020304" pitchFamily="18" charset="0"/>
              </a:rPr>
              <a:t>Measures</a:t>
            </a:r>
            <a:r>
              <a:rPr lang="en-GB" sz="1800" dirty="0">
                <a:solidFill>
                  <a:srgbClr val="004050"/>
                </a:solidFill>
                <a:effectLst/>
                <a:latin typeface="Montserrat Black" panose="00000A00000000000000" pitchFamily="2" charset="0"/>
                <a:ea typeface="Times New Roman" panose="02020603050405020304" pitchFamily="18" charset="0"/>
                <a:cs typeface="Times New Roman" panose="02020603050405020304" pitchFamily="18" charset="0"/>
              </a:rPr>
              <a:t> </a:t>
            </a:r>
            <a:r>
              <a:rPr lang="en-GB" sz="3200" dirty="0">
                <a:solidFill>
                  <a:srgbClr val="004050"/>
                </a:solidFill>
                <a:latin typeface="Montserrat Black" panose="00000A00000000000000" pitchFamily="2" charset="0"/>
                <a:cs typeface="Times New Roman" panose="02020603050405020304" pitchFamily="18" charset="0"/>
              </a:rPr>
              <a:t>and Visualisations:</a:t>
            </a:r>
            <a:br>
              <a:rPr lang="en-GB" sz="2400" u="sng" dirty="0">
                <a:solidFill>
                  <a:schemeClr val="accent1"/>
                </a:solidFill>
                <a:latin typeface="Calibri" panose="020F0502020204030204" pitchFamily="34" charset="0"/>
                <a:ea typeface="Calibri" panose="020F0502020204030204" pitchFamily="34" charset="0"/>
              </a:rPr>
            </a:br>
            <a:br>
              <a:rPr lang="en-GB" sz="2400" dirty="0">
                <a:solidFill>
                  <a:schemeClr val="accent1"/>
                </a:solidFill>
              </a:rPr>
            </a:br>
            <a:r>
              <a:rPr lang="en-GB" sz="2400" dirty="0">
                <a:solidFill>
                  <a:schemeClr val="accent1"/>
                </a:solidFill>
              </a:rPr>
              <a:t>	Data visualization helps us turn all your granular data into easy-to-understand, visually appealing, and useful business information. By accessing external data sources, it unify the data and apply AI-powered analytics to reveal the relationships between KPIs, the market, and the world.</a:t>
            </a:r>
            <a:br>
              <a:rPr lang="en-GB" sz="2400" dirty="0">
                <a:solidFill>
                  <a:schemeClr val="accent1"/>
                </a:solidFill>
              </a:rPr>
            </a:br>
            <a:r>
              <a:rPr lang="en-GB" sz="2400" dirty="0">
                <a:solidFill>
                  <a:schemeClr val="accent1"/>
                </a:solidFill>
              </a:rPr>
              <a:t>	Data visualisation brings data to life and lets you grasp the insights hidden in the numbers.</a:t>
            </a:r>
            <a:br>
              <a:rPr lang="en-GB" sz="2400" dirty="0">
                <a:solidFill>
                  <a:schemeClr val="accent1"/>
                </a:solidFill>
              </a:rPr>
            </a:br>
            <a:r>
              <a:rPr lang="en-GB" sz="2400" dirty="0">
                <a:solidFill>
                  <a:schemeClr val="accent1"/>
                </a:solidFill>
              </a:rPr>
              <a:t>	Measures are created and displayed in Report View or Data View. Measures that you create are displayed in the Fields list with a calculator icon. You can name the measures whatever you like and add them to a new or existing visualization, just like any other field.</a:t>
            </a:r>
            <a:br>
              <a:rPr lang="en-GB" sz="2400" dirty="0">
                <a:solidFill>
                  <a:schemeClr val="accent1"/>
                </a:solidFill>
              </a:rPr>
            </a:br>
            <a:br>
              <a:rPr lang="en-GB" sz="2400" dirty="0">
                <a:solidFill>
                  <a:schemeClr val="accent1"/>
                </a:solidFill>
              </a:rPr>
            </a:br>
            <a:r>
              <a:rPr lang="en-GB" sz="2400" dirty="0">
                <a:solidFill>
                  <a:schemeClr val="accent1"/>
                </a:solidFill>
              </a:rPr>
              <a:t> ••Below we will see the reports generated in the PowerBI.</a:t>
            </a:r>
            <a:br>
              <a:rPr lang="en-GB" sz="2400" dirty="0">
                <a:solidFill>
                  <a:schemeClr val="accent1"/>
                </a:solidFill>
              </a:rPr>
            </a:br>
            <a:br>
              <a:rPr lang="en-GB" sz="2400" dirty="0">
                <a:solidFill>
                  <a:schemeClr val="accent1"/>
                </a:solidFill>
              </a:rPr>
            </a:br>
            <a:endParaRPr lang="en-GB" sz="2400" u="sng" dirty="0">
              <a:solidFill>
                <a:schemeClr val="accent1"/>
              </a:solidFill>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D5A3F290-5ED5-0F5A-58B6-DDDB5CCC56C7}"/>
              </a:ext>
            </a:extLst>
          </p:cNvPr>
          <p:cNvPicPr>
            <a:picLocks noChangeAspect="1"/>
          </p:cNvPicPr>
          <p:nvPr/>
        </p:nvPicPr>
        <p:blipFill>
          <a:blip r:embed="rId2"/>
          <a:stretch>
            <a:fillRect/>
          </a:stretch>
        </p:blipFill>
        <p:spPr>
          <a:xfrm>
            <a:off x="0" y="1304805"/>
            <a:ext cx="2292468" cy="4667490"/>
          </a:xfrm>
          <a:prstGeom prst="rect">
            <a:avLst/>
          </a:prstGeom>
        </p:spPr>
      </p:pic>
    </p:spTree>
    <p:extLst>
      <p:ext uri="{BB962C8B-B14F-4D97-AF65-F5344CB8AC3E}">
        <p14:creationId xmlns:p14="http://schemas.microsoft.com/office/powerpoint/2010/main" val="2729507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EF1DD-E349-48FA-77F8-5DCFF1F5FF9F}"/>
              </a:ext>
            </a:extLst>
          </p:cNvPr>
          <p:cNvPicPr>
            <a:picLocks noChangeAspect="1"/>
          </p:cNvPicPr>
          <p:nvPr/>
        </p:nvPicPr>
        <p:blipFill>
          <a:blip r:embed="rId2"/>
          <a:stretch>
            <a:fillRect/>
          </a:stretch>
        </p:blipFill>
        <p:spPr>
          <a:xfrm>
            <a:off x="189346" y="14775"/>
            <a:ext cx="11813309" cy="6828450"/>
          </a:xfrm>
          <a:prstGeom prst="rect">
            <a:avLst/>
          </a:prstGeom>
        </p:spPr>
      </p:pic>
    </p:spTree>
    <p:extLst>
      <p:ext uri="{BB962C8B-B14F-4D97-AF65-F5344CB8AC3E}">
        <p14:creationId xmlns:p14="http://schemas.microsoft.com/office/powerpoint/2010/main" val="95296949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D066F-965A-2CEC-D1DC-B18585BBF35C}"/>
              </a:ext>
            </a:extLst>
          </p:cNvPr>
          <p:cNvPicPr>
            <a:picLocks noChangeAspect="1"/>
          </p:cNvPicPr>
          <p:nvPr/>
        </p:nvPicPr>
        <p:blipFill>
          <a:blip r:embed="rId2"/>
          <a:stretch>
            <a:fillRect/>
          </a:stretch>
        </p:blipFill>
        <p:spPr>
          <a:xfrm>
            <a:off x="157163" y="3096"/>
            <a:ext cx="11877675" cy="6851809"/>
          </a:xfrm>
          <a:prstGeom prst="rect">
            <a:avLst/>
          </a:prstGeom>
        </p:spPr>
      </p:pic>
    </p:spTree>
    <p:extLst>
      <p:ext uri="{BB962C8B-B14F-4D97-AF65-F5344CB8AC3E}">
        <p14:creationId xmlns:p14="http://schemas.microsoft.com/office/powerpoint/2010/main" val="394712803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CA10A1-5C46-7544-8313-C7FE74EF3992}"/>
              </a:ext>
            </a:extLst>
          </p:cNvPr>
          <p:cNvPicPr>
            <a:picLocks noChangeAspect="1"/>
          </p:cNvPicPr>
          <p:nvPr/>
        </p:nvPicPr>
        <p:blipFill>
          <a:blip r:embed="rId2"/>
          <a:stretch>
            <a:fillRect/>
          </a:stretch>
        </p:blipFill>
        <p:spPr>
          <a:xfrm>
            <a:off x="104369" y="0"/>
            <a:ext cx="11983262" cy="6858000"/>
          </a:xfrm>
          <a:prstGeom prst="rect">
            <a:avLst/>
          </a:prstGeom>
        </p:spPr>
      </p:pic>
    </p:spTree>
    <p:extLst>
      <p:ext uri="{BB962C8B-B14F-4D97-AF65-F5344CB8AC3E}">
        <p14:creationId xmlns:p14="http://schemas.microsoft.com/office/powerpoint/2010/main" val="314671148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8E9F7-CB1C-D230-605D-8EF79D02C230}"/>
              </a:ext>
            </a:extLst>
          </p:cNvPr>
          <p:cNvPicPr>
            <a:picLocks noChangeAspect="1"/>
          </p:cNvPicPr>
          <p:nvPr/>
        </p:nvPicPr>
        <p:blipFill>
          <a:blip r:embed="rId2"/>
          <a:stretch>
            <a:fillRect/>
          </a:stretch>
        </p:blipFill>
        <p:spPr>
          <a:xfrm>
            <a:off x="161637" y="-1451"/>
            <a:ext cx="11868727" cy="6860902"/>
          </a:xfrm>
          <a:prstGeom prst="rect">
            <a:avLst/>
          </a:prstGeom>
        </p:spPr>
      </p:pic>
    </p:spTree>
    <p:extLst>
      <p:ext uri="{BB962C8B-B14F-4D97-AF65-F5344CB8AC3E}">
        <p14:creationId xmlns:p14="http://schemas.microsoft.com/office/powerpoint/2010/main" val="17754262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1E1781-2480-6C7A-8F62-335F5876CECD}"/>
              </a:ext>
            </a:extLst>
          </p:cNvPr>
          <p:cNvPicPr>
            <a:picLocks noChangeAspect="1"/>
          </p:cNvPicPr>
          <p:nvPr/>
        </p:nvPicPr>
        <p:blipFill>
          <a:blip r:embed="rId2"/>
          <a:stretch>
            <a:fillRect/>
          </a:stretch>
        </p:blipFill>
        <p:spPr>
          <a:xfrm>
            <a:off x="31449" y="0"/>
            <a:ext cx="12129103" cy="6858000"/>
          </a:xfrm>
          <a:prstGeom prst="rect">
            <a:avLst/>
          </a:prstGeom>
        </p:spPr>
      </p:pic>
    </p:spTree>
    <p:extLst>
      <p:ext uri="{BB962C8B-B14F-4D97-AF65-F5344CB8AC3E}">
        <p14:creationId xmlns:p14="http://schemas.microsoft.com/office/powerpoint/2010/main" val="24219007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C7DF0-F29B-5916-1137-FEE2A434E091}"/>
              </a:ext>
            </a:extLst>
          </p:cNvPr>
          <p:cNvPicPr>
            <a:picLocks noChangeAspect="1"/>
          </p:cNvPicPr>
          <p:nvPr/>
        </p:nvPicPr>
        <p:blipFill>
          <a:blip r:embed="rId2"/>
          <a:stretch>
            <a:fillRect/>
          </a:stretch>
        </p:blipFill>
        <p:spPr>
          <a:xfrm>
            <a:off x="55418" y="-6292"/>
            <a:ext cx="12081164" cy="6870585"/>
          </a:xfrm>
          <a:prstGeom prst="rect">
            <a:avLst/>
          </a:prstGeom>
        </p:spPr>
      </p:pic>
    </p:spTree>
    <p:extLst>
      <p:ext uri="{BB962C8B-B14F-4D97-AF65-F5344CB8AC3E}">
        <p14:creationId xmlns:p14="http://schemas.microsoft.com/office/powerpoint/2010/main" val="8818516"/>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5">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7" name="Rectangle 16">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7">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Freeform: Shape 19">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2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itle 7">
            <a:extLst>
              <a:ext uri="{FF2B5EF4-FFF2-40B4-BE49-F238E27FC236}">
                <a16:creationId xmlns:a16="http://schemas.microsoft.com/office/drawing/2014/main" id="{820A0226-4BA8-E8ED-519A-A93A3D07B7C9}"/>
              </a:ext>
            </a:extLst>
          </p:cNvPr>
          <p:cNvSpPr>
            <a:spLocks noGrp="1"/>
          </p:cNvSpPr>
          <p:nvPr>
            <p:ph type="title"/>
          </p:nvPr>
        </p:nvSpPr>
        <p:spPr>
          <a:xfrm>
            <a:off x="3844108" y="879151"/>
            <a:ext cx="6324597" cy="683900"/>
          </a:xfrm>
        </p:spPr>
        <p:txBody>
          <a:bodyPr anchor="t">
            <a:normAutofit/>
          </a:bodyPr>
          <a:lstStyle/>
          <a:p>
            <a:pPr algn="ctr"/>
            <a:r>
              <a:rPr lang="en-GB" sz="4000" dirty="0">
                <a:solidFill>
                  <a:srgbClr val="FF3D54"/>
                </a:solidFill>
                <a:latin typeface="Arial Black" panose="020B0A04020102020204" pitchFamily="34" charset="0"/>
              </a:rPr>
              <a:t>Conclusion </a:t>
            </a:r>
          </a:p>
        </p:txBody>
      </p:sp>
      <p:pic>
        <p:nvPicPr>
          <p:cNvPr id="5" name="Content Placeholder 4">
            <a:extLst>
              <a:ext uri="{FF2B5EF4-FFF2-40B4-BE49-F238E27FC236}">
                <a16:creationId xmlns:a16="http://schemas.microsoft.com/office/drawing/2014/main" id="{F9D16C46-9F13-8C11-2683-2CFCA54F927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989" b="96237" l="10000" r="90000">
                        <a14:foregroundMark x1="81875" y1="24194" x2="45417" y2="806"/>
                        <a14:foregroundMark x1="45417" y1="806" x2="26667" y2="11559"/>
                        <a14:foregroundMark x1="26667" y1="11559" x2="13125" y2="31720"/>
                        <a14:foregroundMark x1="13125" y1="31720" x2="12292" y2="70968"/>
                        <a14:foregroundMark x1="12292" y1="70968" x2="30417" y2="94624"/>
                        <a14:foregroundMark x1="30417" y1="94624" x2="64583" y2="96237"/>
                        <a14:foregroundMark x1="64583" y1="96237" x2="81458" y2="74462"/>
                        <a14:foregroundMark x1="81458" y1="74462" x2="83333" y2="25269"/>
                        <a14:foregroundMark x1="83333" y1="25269" x2="83542" y2="60753"/>
                        <a14:foregroundMark x1="84583" y1="50538" x2="67292" y2="14785"/>
                        <a14:foregroundMark x1="67292" y1="14785" x2="38333" y2="6989"/>
                        <a14:foregroundMark x1="38333" y1="6989" x2="19583" y2="45430"/>
                        <a14:foregroundMark x1="19583" y1="45430" x2="50000" y2="49194"/>
                        <a14:foregroundMark x1="50000" y1="49194" x2="53125" y2="44624"/>
                        <a14:foregroundMark x1="27500" y1="72312" x2="63542" y2="29032"/>
                        <a14:foregroundMark x1="63542" y1="29032" x2="63542" y2="29032"/>
                        <a14:foregroundMark x1="41250" y1="86022" x2="75625" y2="36828"/>
                        <a14:foregroundMark x1="77917" y1="71774" x2="12083" y2="41667"/>
                        <a14:foregroundMark x1="43125" y1="22043" x2="59167" y2="70161"/>
                        <a14:foregroundMark x1="41667" y1="73925" x2="61042" y2="9677"/>
                        <a14:foregroundMark x1="61042" y1="9677" x2="61042" y2="9677"/>
                        <a14:foregroundMark x1="46667" y1="55914" x2="73125" y2="42473"/>
                        <a14:foregroundMark x1="26875" y1="66667" x2="43958" y2="47312"/>
                        <a14:foregroundMark x1="37708" y1="60753" x2="31875" y2="26344"/>
                        <a14:foregroundMark x1="33542" y1="50269" x2="55417" y2="21774"/>
                        <a14:foregroundMark x1="15625" y1="49731" x2="25625" y2="59409"/>
                        <a14:foregroundMark x1="25208" y1="80914" x2="23333" y2="56720"/>
                        <a14:foregroundMark x1="30208" y1="88441" x2="42708" y2="71505"/>
                        <a14:foregroundMark x1="40417" y1="92204" x2="59375" y2="75806"/>
                        <a14:foregroundMark x1="50833" y1="90054" x2="68125" y2="84409"/>
                        <a14:foregroundMark x1="62500" y1="70699" x2="67083" y2="47312"/>
                        <a14:foregroundMark x1="61042" y1="58065" x2="61875" y2="47312"/>
                        <a14:foregroundMark x1="57083" y1="60215" x2="57708" y2="45968"/>
                        <a14:foregroundMark x1="61875" y1="61022" x2="67500" y2="35484"/>
                        <a14:foregroundMark x1="67500" y1="35484" x2="67083" y2="34677"/>
                        <a14:foregroundMark x1="38333" y1="55108" x2="40833" y2="31989"/>
                        <a14:foregroundMark x1="40833" y1="31989" x2="41042" y2="31720"/>
                        <a14:foregroundMark x1="37917" y1="57258" x2="40000" y2="32796"/>
                        <a14:foregroundMark x1="40000" y1="32796" x2="40625" y2="31720"/>
                        <a14:foregroundMark x1="37917" y1="48925" x2="41042" y2="23925"/>
                      </a14:backgroundRemoval>
                    </a14:imgEffect>
                  </a14:imgLayer>
                </a14:imgProps>
              </a:ext>
            </a:extLst>
          </a:blip>
          <a:stretch>
            <a:fillRect/>
          </a:stretch>
        </p:blipFill>
        <p:spPr>
          <a:xfrm>
            <a:off x="210470" y="2227896"/>
            <a:ext cx="2840296" cy="2201229"/>
          </a:xfrm>
          <a:prstGeom prst="rect">
            <a:avLst/>
          </a:prstGeom>
        </p:spPr>
      </p:pic>
      <p:sp>
        <p:nvSpPr>
          <p:cNvPr id="9" name="Content Placeholder 8">
            <a:extLst>
              <a:ext uri="{FF2B5EF4-FFF2-40B4-BE49-F238E27FC236}">
                <a16:creationId xmlns:a16="http://schemas.microsoft.com/office/drawing/2014/main" id="{1301DEC1-8BF4-04F3-46BB-04346F80FA2E}"/>
              </a:ext>
            </a:extLst>
          </p:cNvPr>
          <p:cNvSpPr>
            <a:spLocks noGrp="1"/>
          </p:cNvSpPr>
          <p:nvPr>
            <p:ph idx="1"/>
          </p:nvPr>
        </p:nvSpPr>
        <p:spPr>
          <a:xfrm>
            <a:off x="3279365" y="1563051"/>
            <a:ext cx="8334373" cy="4133850"/>
          </a:xfrm>
        </p:spPr>
        <p:txBody>
          <a:bodyPr>
            <a:normAutofit/>
          </a:bodyPr>
          <a:lstStyle/>
          <a:p>
            <a:pPr marL="0" indent="0">
              <a:buNone/>
            </a:pPr>
            <a:r>
              <a:rPr lang="en-GB" sz="1800" dirty="0">
                <a:solidFill>
                  <a:schemeClr val="tx1">
                    <a:alpha val="55000"/>
                  </a:schemeClr>
                </a:solidFill>
              </a:rPr>
              <a:t>As we've covered in this presentation, various characteristics should be evaluated to be able to take for the best action of implementing a data warehouse. Armed with the necessary tools, we can get a clear picture of the size of the product we should focus on next.</a:t>
            </a:r>
          </a:p>
          <a:p>
            <a:pPr marL="0" indent="0">
              <a:buNone/>
            </a:pPr>
            <a:r>
              <a:rPr lang="en-GB" sz="1800" dirty="0">
                <a:solidFill>
                  <a:schemeClr val="tx1">
                    <a:alpha val="55000"/>
                  </a:schemeClr>
                </a:solidFill>
              </a:rPr>
              <a:t>With slices, filters and clear graphs, we can visualise what the report is showing us so we can take action to make the right decision. We can also visualise the growth of the company during this period and see which outlets sell the most, which products sell the most, and which products have the highest added value. Then came predictions.</a:t>
            </a:r>
          </a:p>
          <a:p>
            <a:pPr marL="0" indent="0">
              <a:buNone/>
            </a:pPr>
            <a:r>
              <a:rPr lang="en-GB" sz="1800" dirty="0">
                <a:solidFill>
                  <a:schemeClr val="tx1">
                    <a:alpha val="55000"/>
                  </a:schemeClr>
                </a:solidFill>
              </a:rPr>
              <a:t>Taking into consideration that some items should be kept on the menu because of customer preference, because the competition also works with these specific items or simply because they can attract more customers.</a:t>
            </a:r>
          </a:p>
          <a:p>
            <a:pPr marL="0" indent="0">
              <a:buNone/>
            </a:pPr>
            <a:r>
              <a:rPr lang="en-GB" sz="1800" dirty="0">
                <a:solidFill>
                  <a:schemeClr val="tx1">
                    <a:alpha val="55000"/>
                  </a:schemeClr>
                </a:solidFill>
              </a:rPr>
              <a:t>Another factor is that we can't measure profit without cost value, which makes it difficult to make a decision because we can't extract much information from it just by the number of sales and the total value.</a:t>
            </a:r>
          </a:p>
        </p:txBody>
      </p:sp>
    </p:spTree>
    <p:extLst>
      <p:ext uri="{BB962C8B-B14F-4D97-AF65-F5344CB8AC3E}">
        <p14:creationId xmlns:p14="http://schemas.microsoft.com/office/powerpoint/2010/main" val="279734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8">
            <a:extLst>
              <a:ext uri="{FF2B5EF4-FFF2-40B4-BE49-F238E27FC236}">
                <a16:creationId xmlns:a16="http://schemas.microsoft.com/office/drawing/2014/main" id="{392371AE-B8C4-F799-CDB6-B9C77E68C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213" y="-877888"/>
            <a:ext cx="9856787" cy="773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 Box 2">
            <a:extLst>
              <a:ext uri="{FF2B5EF4-FFF2-40B4-BE49-F238E27FC236}">
                <a16:creationId xmlns:a16="http://schemas.microsoft.com/office/drawing/2014/main" id="{366991A8-4BDC-16A8-076A-55238192D77E}"/>
              </a:ext>
            </a:extLst>
          </p:cNvPr>
          <p:cNvSpPr txBox="1">
            <a:spLocks noChangeArrowheads="1"/>
          </p:cNvSpPr>
          <p:nvPr/>
        </p:nvSpPr>
        <p:spPr bwMode="auto">
          <a:xfrm>
            <a:off x="490538" y="650875"/>
            <a:ext cx="9801225"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spcAft>
                <a:spcPts val="800"/>
              </a:spcAft>
            </a:pPr>
            <a:r>
              <a:rPr lang="en-GB" altLang="en-US" sz="1600">
                <a:solidFill>
                  <a:srgbClr val="000000"/>
                </a:solidFill>
                <a:cs typeface="Calibri" panose="020F0502020204030204" pitchFamily="34" charset="0"/>
              </a:rPr>
              <a:t>	</a:t>
            </a:r>
            <a:r>
              <a:rPr lang="en-GB" altLang="en-US" sz="1600">
                <a:solidFill>
                  <a:srgbClr val="0070C0"/>
                </a:solidFill>
                <a:cs typeface="Calibri" panose="020F0502020204030204" pitchFamily="34" charset="0"/>
              </a:rPr>
              <a:t>Regarding the difficulties imposed after covid-19, some sectors had to adapt, take innovative actions, and optimize solutions to face this new challenge that impacted the entire world and succeed.</a:t>
            </a:r>
            <a:endParaRPr lang="en-GB" altLang="en-US" sz="1100">
              <a:solidFill>
                <a:srgbClr val="0070C0"/>
              </a:solidFill>
              <a:cs typeface="Calibri" panose="020F0502020204030204" pitchFamily="34" charset="0"/>
            </a:endParaRPr>
          </a:p>
          <a:p>
            <a:pPr eaLnBrk="1" hangingPunct="1">
              <a:lnSpc>
                <a:spcPct val="107000"/>
              </a:lnSpc>
              <a:spcAft>
                <a:spcPts val="800"/>
              </a:spcAft>
            </a:pPr>
            <a:r>
              <a:rPr lang="en-GB" altLang="en-US" sz="1600">
                <a:solidFill>
                  <a:srgbClr val="0070C0"/>
                </a:solidFill>
                <a:cs typeface="Calibri" panose="020F0502020204030204" pitchFamily="34" charset="0"/>
              </a:rPr>
              <a:t>	With that in mind, I prepared an implementation project in which some additional relevant business questions for reporting purposes were raised:</a:t>
            </a:r>
            <a:br>
              <a:rPr lang="en-GB" altLang="en-US" sz="1600">
                <a:solidFill>
                  <a:srgbClr val="000000"/>
                </a:solidFill>
                <a:cs typeface="Calibri" panose="020F0502020204030204" pitchFamily="34" charset="0"/>
              </a:rPr>
            </a:br>
            <a:br>
              <a:rPr lang="en-GB" altLang="en-US" sz="1600">
                <a:solidFill>
                  <a:srgbClr val="000000"/>
                </a:solidFill>
                <a:cs typeface="Calibri" panose="020F0502020204030204" pitchFamily="34" charset="0"/>
              </a:rPr>
            </a:br>
            <a:endParaRPr lang="en-GB" altLang="en-US" sz="1100">
              <a:solidFill>
                <a:srgbClr val="000000"/>
              </a:solidFill>
              <a:cs typeface="Calibri" panose="020F0502020204030204" pitchFamily="34" charset="0"/>
            </a:endParaRPr>
          </a:p>
          <a:p>
            <a:pPr eaLnBrk="1" hangingPunct="1">
              <a:lnSpc>
                <a:spcPct val="107000"/>
              </a:lnSpc>
              <a:spcAft>
                <a:spcPts val="800"/>
              </a:spcAft>
            </a:pPr>
            <a:r>
              <a:rPr lang="en-GB" altLang="en-US" sz="1100">
                <a:solidFill>
                  <a:srgbClr val="000000"/>
                </a:solidFill>
                <a:cs typeface="Calibri" panose="020F0502020204030204" pitchFamily="34" charset="0"/>
              </a:rPr>
              <a:t> </a:t>
            </a:r>
          </a:p>
          <a:p>
            <a:pPr eaLnBrk="1" hangingPunct="1">
              <a:lnSpc>
                <a:spcPct val="107000"/>
              </a:lnSpc>
              <a:spcAft>
                <a:spcPts val="800"/>
              </a:spcAft>
            </a:pPr>
            <a:r>
              <a:rPr lang="en-GB" altLang="en-US" sz="1100">
                <a:solidFill>
                  <a:srgbClr val="000000"/>
                </a:solidFill>
                <a:cs typeface="Calibri" panose="020F0502020204030204" pitchFamily="34" charset="0"/>
              </a:rPr>
              <a:t> </a:t>
            </a:r>
          </a:p>
        </p:txBody>
      </p:sp>
      <p:sp>
        <p:nvSpPr>
          <p:cNvPr id="7" name="Text Box 2">
            <a:extLst>
              <a:ext uri="{FF2B5EF4-FFF2-40B4-BE49-F238E27FC236}">
                <a16:creationId xmlns:a16="http://schemas.microsoft.com/office/drawing/2014/main" id="{B84FE473-6261-4790-D5EB-6E69249B3C01}"/>
              </a:ext>
            </a:extLst>
          </p:cNvPr>
          <p:cNvSpPr txBox="1">
            <a:spLocks noChangeArrowheads="1"/>
          </p:cNvSpPr>
          <p:nvPr/>
        </p:nvSpPr>
        <p:spPr bwMode="auto">
          <a:xfrm>
            <a:off x="420688" y="2060575"/>
            <a:ext cx="8380412" cy="617538"/>
          </a:xfrm>
          <a:prstGeom prst="rect">
            <a:avLst/>
          </a:prstGeom>
          <a:noFill/>
          <a:ln w="9525">
            <a:noFill/>
            <a:miter lim="800000"/>
            <a:headEnd/>
            <a:tailEnd/>
          </a:ln>
        </p:spPr>
        <p:txBody>
          <a:bodyPr/>
          <a:lstStyle/>
          <a:p>
            <a:pPr marL="342900" indent="-342900" eaLnBrk="1" fontAlgn="auto" hangingPunct="1">
              <a:lnSpc>
                <a:spcPct val="107000"/>
              </a:lnSpc>
              <a:spcBef>
                <a:spcPts val="0"/>
              </a:spcBef>
              <a:spcAft>
                <a:spcPts val="800"/>
              </a:spcAft>
              <a:buFont typeface="Symbol" panose="05050102010706020507" pitchFamily="18" charset="2"/>
              <a:buChar char=""/>
              <a:defRPr/>
            </a:pPr>
            <a:r>
              <a:rPr lang="en-GB" sz="1600" dirty="0">
                <a:solidFill>
                  <a:srgbClr val="0070C0"/>
                </a:solidFill>
                <a:ea typeface="Calibri" panose="020F0502020204030204" pitchFamily="34" charset="0"/>
                <a:cs typeface="Calibri" panose="020F0502020204030204" pitchFamily="34" charset="0"/>
              </a:rPr>
              <a:t>Average customers spend – this will help a company identify which individual stores are not upselling. This can be used so the stores with a lower average spend can improve their sales.</a:t>
            </a:r>
            <a:br>
              <a:rPr lang="en-GB" sz="1600" dirty="0">
                <a:solidFill>
                  <a:srgbClr val="0070C0"/>
                </a:solidFill>
                <a:ea typeface="Calibri" panose="020F0502020204030204" pitchFamily="34" charset="0"/>
                <a:cs typeface="Calibri" panose="020F0502020204030204" pitchFamily="34" charset="0"/>
              </a:rPr>
            </a:br>
            <a:br>
              <a:rPr lang="en-GB" sz="1600" dirty="0">
                <a:solidFill>
                  <a:srgbClr val="0070C0"/>
                </a:solidFill>
                <a:ea typeface="Calibri" panose="020F0502020204030204" pitchFamily="34" charset="0"/>
                <a:cs typeface="Calibri" panose="020F0502020204030204" pitchFamily="34" charset="0"/>
              </a:rPr>
            </a:br>
            <a:endParaRPr lang="en-GB" sz="1100" dirty="0">
              <a:solidFill>
                <a:srgbClr val="0070C0"/>
              </a:solidFill>
              <a:ea typeface="Calibri" panose="020F0502020204030204" pitchFamily="34" charset="0"/>
              <a:cs typeface="Calibri" panose="020F0502020204030204" pitchFamily="34" charset="0"/>
            </a:endParaRPr>
          </a:p>
          <a:p>
            <a:pPr eaLnBrk="1" fontAlgn="auto" hangingPunct="1">
              <a:lnSpc>
                <a:spcPct val="107000"/>
              </a:lnSpc>
              <a:spcBef>
                <a:spcPts val="0"/>
              </a:spcBef>
              <a:spcAft>
                <a:spcPts val="800"/>
              </a:spcAft>
              <a:defRPr/>
            </a:pPr>
            <a:r>
              <a:rPr lang="en-GB" sz="1100" dirty="0">
                <a:solidFill>
                  <a:srgbClr val="0070C0"/>
                </a:solidFill>
                <a:ea typeface="Calibri" panose="020F0502020204030204" pitchFamily="34" charset="0"/>
              </a:rPr>
              <a:t> </a:t>
            </a:r>
          </a:p>
          <a:p>
            <a:pPr eaLnBrk="1" fontAlgn="auto" hangingPunct="1">
              <a:lnSpc>
                <a:spcPct val="107000"/>
              </a:lnSpc>
              <a:spcBef>
                <a:spcPts val="0"/>
              </a:spcBef>
              <a:spcAft>
                <a:spcPts val="800"/>
              </a:spcAft>
              <a:defRPr/>
            </a:pPr>
            <a:r>
              <a:rPr lang="en-GB" sz="1100" dirty="0">
                <a:solidFill>
                  <a:srgbClr val="0070C0"/>
                </a:solidFill>
                <a:ea typeface="Calibri" panose="020F0502020204030204" pitchFamily="34" charset="0"/>
              </a:rPr>
              <a:t> </a:t>
            </a:r>
          </a:p>
        </p:txBody>
      </p:sp>
      <p:sp>
        <p:nvSpPr>
          <p:cNvPr id="8" name="Text Box 2">
            <a:extLst>
              <a:ext uri="{FF2B5EF4-FFF2-40B4-BE49-F238E27FC236}">
                <a16:creationId xmlns:a16="http://schemas.microsoft.com/office/drawing/2014/main" id="{C193D4F7-A548-DDDF-F54D-5F6F2E8A06D9}"/>
              </a:ext>
            </a:extLst>
          </p:cNvPr>
          <p:cNvSpPr txBox="1">
            <a:spLocks noChangeArrowheads="1"/>
          </p:cNvSpPr>
          <p:nvPr/>
        </p:nvSpPr>
        <p:spPr bwMode="auto">
          <a:xfrm>
            <a:off x="420688" y="2722563"/>
            <a:ext cx="6923087" cy="1222375"/>
          </a:xfrm>
          <a:prstGeom prst="rect">
            <a:avLst/>
          </a:prstGeom>
          <a:noFill/>
          <a:ln w="9525">
            <a:noFill/>
            <a:miter lim="800000"/>
            <a:headEnd/>
            <a:tailEnd/>
          </a:ln>
        </p:spPr>
        <p:txBody>
          <a:bodyPr/>
          <a:lstStyle/>
          <a:p>
            <a:pPr marL="342900" indent="-342900" eaLnBrk="1" fontAlgn="auto" hangingPunct="1">
              <a:lnSpc>
                <a:spcPct val="107000"/>
              </a:lnSpc>
              <a:spcBef>
                <a:spcPts val="0"/>
              </a:spcBef>
              <a:spcAft>
                <a:spcPts val="800"/>
              </a:spcAft>
              <a:buFont typeface="Symbol" panose="05050102010706020507" pitchFamily="18" charset="2"/>
              <a:buChar char=""/>
              <a:defRPr/>
            </a:pPr>
            <a:r>
              <a:rPr lang="en-GB" sz="1600" dirty="0">
                <a:solidFill>
                  <a:srgbClr val="0070C0"/>
                </a:solidFill>
                <a:ea typeface="Calibri" panose="020F0502020204030204" pitchFamily="34" charset="0"/>
                <a:cs typeface="Calibri" panose="020F0502020204030204" pitchFamily="34" charset="0"/>
              </a:rPr>
              <a:t>Delivery Sales % vs Net Sales – This will allow a store to see if they are serving a lot of customer or more deliveries.</a:t>
            </a:r>
            <a:br>
              <a:rPr lang="en-GB" sz="1600" dirty="0">
                <a:solidFill>
                  <a:srgbClr val="0070C0"/>
                </a:solidFill>
                <a:ea typeface="Calibri" panose="020F0502020204030204" pitchFamily="34" charset="0"/>
                <a:cs typeface="Calibri" panose="020F0502020204030204" pitchFamily="34" charset="0"/>
              </a:rPr>
            </a:br>
            <a:r>
              <a:rPr lang="en-GB" sz="1600" dirty="0">
                <a:solidFill>
                  <a:srgbClr val="0070C0"/>
                </a:solidFill>
                <a:ea typeface="Calibri" panose="020F0502020204030204" pitchFamily="34" charset="0"/>
                <a:cs typeface="Calibri" panose="020F0502020204030204" pitchFamily="34" charset="0"/>
              </a:rPr>
              <a:t>The higher % of deliveries could indicate poor customer service as there is less customers going into a store.</a:t>
            </a:r>
            <a:br>
              <a:rPr lang="en-GB" sz="1600" dirty="0">
                <a:solidFill>
                  <a:srgbClr val="0070C0"/>
                </a:solidFill>
                <a:ea typeface="Calibri" panose="020F0502020204030204" pitchFamily="34" charset="0"/>
                <a:cs typeface="Calibri" panose="020F0502020204030204" pitchFamily="34" charset="0"/>
              </a:rPr>
            </a:br>
            <a:br>
              <a:rPr lang="en-GB" sz="1600" dirty="0">
                <a:solidFill>
                  <a:srgbClr val="0070C0"/>
                </a:solidFill>
                <a:ea typeface="Calibri" panose="020F0502020204030204" pitchFamily="34" charset="0"/>
                <a:cs typeface="Calibri" panose="020F0502020204030204" pitchFamily="34" charset="0"/>
              </a:rPr>
            </a:br>
            <a:endParaRPr lang="en-GB" sz="1100" dirty="0">
              <a:solidFill>
                <a:srgbClr val="0070C0"/>
              </a:solidFill>
              <a:ea typeface="Calibri" panose="020F0502020204030204" pitchFamily="34" charset="0"/>
              <a:cs typeface="Calibri" panose="020F0502020204030204" pitchFamily="34" charset="0"/>
            </a:endParaRPr>
          </a:p>
          <a:p>
            <a:pPr eaLnBrk="1" fontAlgn="auto" hangingPunct="1">
              <a:lnSpc>
                <a:spcPct val="107000"/>
              </a:lnSpc>
              <a:spcBef>
                <a:spcPts val="0"/>
              </a:spcBef>
              <a:spcAft>
                <a:spcPts val="800"/>
              </a:spcAft>
              <a:defRPr/>
            </a:pPr>
            <a:r>
              <a:rPr lang="en-GB" sz="1100" dirty="0">
                <a:solidFill>
                  <a:srgbClr val="0070C0"/>
                </a:solidFill>
                <a:ea typeface="Calibri" panose="020F0502020204030204" pitchFamily="34" charset="0"/>
              </a:rPr>
              <a:t> </a:t>
            </a:r>
          </a:p>
          <a:p>
            <a:pPr eaLnBrk="1" fontAlgn="auto" hangingPunct="1">
              <a:lnSpc>
                <a:spcPct val="107000"/>
              </a:lnSpc>
              <a:spcBef>
                <a:spcPts val="0"/>
              </a:spcBef>
              <a:spcAft>
                <a:spcPts val="800"/>
              </a:spcAft>
              <a:defRPr/>
            </a:pPr>
            <a:r>
              <a:rPr lang="en-GB" sz="1100" dirty="0">
                <a:solidFill>
                  <a:srgbClr val="0070C0"/>
                </a:solidFill>
                <a:ea typeface="Calibri" panose="020F0502020204030204" pitchFamily="34" charset="0"/>
              </a:rPr>
              <a:t> </a:t>
            </a:r>
          </a:p>
        </p:txBody>
      </p:sp>
      <p:sp>
        <p:nvSpPr>
          <p:cNvPr id="19462" name="Text Box 2">
            <a:extLst>
              <a:ext uri="{FF2B5EF4-FFF2-40B4-BE49-F238E27FC236}">
                <a16:creationId xmlns:a16="http://schemas.microsoft.com/office/drawing/2014/main" id="{C4AC1545-6C09-69A4-B168-506FEA7C47CE}"/>
              </a:ext>
            </a:extLst>
          </p:cNvPr>
          <p:cNvSpPr txBox="1">
            <a:spLocks noChangeArrowheads="1"/>
          </p:cNvSpPr>
          <p:nvPr/>
        </p:nvSpPr>
        <p:spPr bwMode="auto">
          <a:xfrm>
            <a:off x="420688" y="3951288"/>
            <a:ext cx="5273675"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spcAft>
                <a:spcPts val="800"/>
              </a:spcAft>
              <a:buFont typeface="Symbol" panose="05050102010706020507" pitchFamily="18" charset="2"/>
              <a:buChar char=""/>
            </a:pPr>
            <a:r>
              <a:rPr lang="en-GB" altLang="en-US" sz="1600">
                <a:solidFill>
                  <a:srgbClr val="0070C0"/>
                </a:solidFill>
                <a:cs typeface="Calibri" panose="020F0502020204030204" pitchFamily="34" charset="0"/>
              </a:rPr>
              <a:t>Location and date of orders, along with the description of products, categories and subcategory and segments of clients (or payment).</a:t>
            </a:r>
            <a:endParaRPr lang="en-GB" altLang="en-US" sz="1100">
              <a:solidFill>
                <a:srgbClr val="0070C0"/>
              </a:solidFill>
              <a:cs typeface="Calibri" panose="020F0502020204030204" pitchFamily="34" charset="0"/>
            </a:endParaRPr>
          </a:p>
        </p:txBody>
      </p:sp>
      <p:grpSp>
        <p:nvGrpSpPr>
          <p:cNvPr id="19463" name="Group 10">
            <a:extLst>
              <a:ext uri="{FF2B5EF4-FFF2-40B4-BE49-F238E27FC236}">
                <a16:creationId xmlns:a16="http://schemas.microsoft.com/office/drawing/2014/main" id="{269A1741-41AF-7F85-9C95-A7387B795AD5}"/>
              </a:ext>
            </a:extLst>
          </p:cNvPr>
          <p:cNvGrpSpPr>
            <a:grpSpLocks/>
          </p:cNvGrpSpPr>
          <p:nvPr/>
        </p:nvGrpSpPr>
        <p:grpSpPr bwMode="auto">
          <a:xfrm>
            <a:off x="0" y="984250"/>
            <a:ext cx="92075" cy="850900"/>
            <a:chOff x="0" y="0"/>
            <a:chExt cx="91440" cy="849630"/>
          </a:xfrm>
        </p:grpSpPr>
        <p:sp>
          <p:nvSpPr>
            <p:cNvPr id="12" name="Shape 21973">
              <a:extLst>
                <a:ext uri="{FF2B5EF4-FFF2-40B4-BE49-F238E27FC236}">
                  <a16:creationId xmlns:a16="http://schemas.microsoft.com/office/drawing/2014/main" id="{1E72D0C5-5F64-9874-1F95-1DE5B29A6ECD}"/>
                </a:ext>
              </a:extLst>
            </p:cNvPr>
            <p:cNvSpPr/>
            <p:nvPr/>
          </p:nvSpPr>
          <p:spPr>
            <a:xfrm>
              <a:off x="0" y="0"/>
              <a:ext cx="91440" cy="849630"/>
            </a:xfrm>
            <a:custGeom>
              <a:avLst/>
              <a:gdLst/>
              <a:ahLst/>
              <a:cxnLst/>
              <a:rect l="0" t="0" r="0" b="0"/>
              <a:pathLst>
                <a:path w="91440" h="849630">
                  <a:moveTo>
                    <a:pt x="0" y="0"/>
                  </a:moveTo>
                  <a:lnTo>
                    <a:pt x="91440" y="0"/>
                  </a:lnTo>
                  <a:lnTo>
                    <a:pt x="91440" y="849630"/>
                  </a:lnTo>
                  <a:lnTo>
                    <a:pt x="0" y="849630"/>
                  </a:lnTo>
                  <a:lnTo>
                    <a:pt x="0" y="0"/>
                  </a:lnTo>
                </a:path>
              </a:pathLst>
            </a:custGeom>
            <a:ln w="0" cap="flat">
              <a:miter lim="127000"/>
            </a:ln>
          </p:spPr>
          <p:style>
            <a:lnRef idx="0">
              <a:srgbClr val="000000">
                <a:alpha val="0"/>
              </a:srgbClr>
            </a:lnRef>
            <a:fillRef idx="1">
              <a:srgbClr val="5DAED8"/>
            </a:fillRef>
            <a:effectRef idx="0">
              <a:scrgbClr r="0" g="0" b="0"/>
            </a:effectRef>
            <a:fontRef idx="none"/>
          </p:style>
          <p:txBody>
            <a:bodyPr/>
            <a:lstStyle/>
            <a:p>
              <a:pPr eaLnBrk="1" fontAlgn="auto" hangingPunct="1">
                <a:spcBef>
                  <a:spcPts val="0"/>
                </a:spcBef>
                <a:spcAft>
                  <a:spcPts val="0"/>
                </a:spcAft>
                <a:defRPr/>
              </a:pPr>
              <a:endParaRPr lang="en-GB">
                <a:latin typeface="+mn-lt"/>
              </a:endParaRPr>
            </a:p>
          </p:txBody>
        </p:sp>
      </p:grpSp>
      <p:sp>
        <p:nvSpPr>
          <p:cNvPr id="19464" name="Text Box 2">
            <a:extLst>
              <a:ext uri="{FF2B5EF4-FFF2-40B4-BE49-F238E27FC236}">
                <a16:creationId xmlns:a16="http://schemas.microsoft.com/office/drawing/2014/main" id="{77687BB4-8B7A-98F6-338A-4C05C634477E}"/>
              </a:ext>
            </a:extLst>
          </p:cNvPr>
          <p:cNvSpPr txBox="1">
            <a:spLocks noChangeArrowheads="1"/>
          </p:cNvSpPr>
          <p:nvPr/>
        </p:nvSpPr>
        <p:spPr bwMode="auto">
          <a:xfrm>
            <a:off x="420688" y="4921250"/>
            <a:ext cx="4732337"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spcAft>
                <a:spcPts val="800"/>
              </a:spcAft>
              <a:buFont typeface="Symbol" panose="05050102010706020507" pitchFamily="18" charset="2"/>
              <a:buChar char=""/>
            </a:pPr>
            <a:r>
              <a:rPr lang="en-GB" altLang="en-US" sz="1600">
                <a:solidFill>
                  <a:srgbClr val="0070C0"/>
                </a:solidFill>
                <a:cs typeface="Calibri" panose="020F0502020204030204" pitchFamily="34" charset="0"/>
              </a:rPr>
              <a:t>Location and date of orders, along with the description of products, categories and subcategory and segments of clients (or payment).</a:t>
            </a:r>
            <a:endParaRPr lang="en-GB" altLang="en-US" sz="1100">
              <a:solidFill>
                <a:srgbClr val="0070C0"/>
              </a:solidFill>
              <a:cs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hape, rectangle&#10;&#10;Description automatically generated">
            <a:extLst>
              <a:ext uri="{FF2B5EF4-FFF2-40B4-BE49-F238E27FC236}">
                <a16:creationId xmlns:a16="http://schemas.microsoft.com/office/drawing/2014/main" id="{A530ECB6-6402-476C-6178-A54D51331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Box 2">
            <a:extLst>
              <a:ext uri="{FF2B5EF4-FFF2-40B4-BE49-F238E27FC236}">
                <a16:creationId xmlns:a16="http://schemas.microsoft.com/office/drawing/2014/main" id="{68DC1E4C-40A3-F137-7328-765A5987CF4C}"/>
              </a:ext>
            </a:extLst>
          </p:cNvPr>
          <p:cNvSpPr txBox="1">
            <a:spLocks noChangeArrowheads="1"/>
          </p:cNvSpPr>
          <p:nvPr/>
        </p:nvSpPr>
        <p:spPr bwMode="auto">
          <a:xfrm>
            <a:off x="3735128" y="1612900"/>
            <a:ext cx="5351722" cy="512769"/>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GB" sz="2600" b="1" dirty="0">
                <a:solidFill>
                  <a:srgbClr val="D9D9D9"/>
                </a:solidFill>
                <a:effectLst/>
                <a:latin typeface="Congenial" panose="02000503040000020004" pitchFamily="2" charset="0"/>
                <a:ea typeface="Calibri" panose="020F0502020204030204" pitchFamily="34" charset="0"/>
              </a:rPr>
              <a:t>Data Analyst / Data Engineering</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8" name="Text Box 2">
            <a:extLst>
              <a:ext uri="{FF2B5EF4-FFF2-40B4-BE49-F238E27FC236}">
                <a16:creationId xmlns:a16="http://schemas.microsoft.com/office/drawing/2014/main" id="{95C6C57A-D982-2656-D7A7-8BDD3E5732EE}"/>
              </a:ext>
            </a:extLst>
          </p:cNvPr>
          <p:cNvSpPr txBox="1">
            <a:spLocks noChangeArrowheads="1"/>
          </p:cNvSpPr>
          <p:nvPr/>
        </p:nvSpPr>
        <p:spPr bwMode="auto">
          <a:xfrm>
            <a:off x="4330007" y="1243966"/>
            <a:ext cx="3291840" cy="61087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GB" sz="2600" dirty="0">
                <a:solidFill>
                  <a:srgbClr val="FFFFFF"/>
                </a:solidFill>
                <a:effectLst/>
                <a:latin typeface="Cooper Black" panose="0208090404030B020404" pitchFamily="18" charset="0"/>
                <a:ea typeface="Calibri" panose="020F0502020204030204" pitchFamily="34" charset="0"/>
              </a:rPr>
              <a:t>Talysson Oliveira</a:t>
            </a:r>
            <a:endParaRPr lang="en-GB" sz="1100" dirty="0">
              <a:solidFill>
                <a:srgbClr val="000000"/>
              </a:solidFill>
              <a:effectLst/>
              <a:latin typeface="Calibri" panose="020F0502020204030204" pitchFamily="34" charset="0"/>
              <a:ea typeface="Calibri" panose="020F0502020204030204" pitchFamily="34" charset="0"/>
            </a:endParaRPr>
          </a:p>
        </p:txBody>
      </p:sp>
      <p:pic>
        <p:nvPicPr>
          <p:cNvPr id="9" name="Picture 8" descr="Background pattern&#10;&#10;Description automatically generated">
            <a:extLst>
              <a:ext uri="{FF2B5EF4-FFF2-40B4-BE49-F238E27FC236}">
                <a16:creationId xmlns:a16="http://schemas.microsoft.com/office/drawing/2014/main" id="{EB2B421A-B789-CBB3-892F-5E83EE5157CE}"/>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10800000">
            <a:off x="0" y="4483100"/>
            <a:ext cx="12192000" cy="2374900"/>
          </a:xfrm>
          <a:prstGeom prst="rect">
            <a:avLst/>
          </a:prstGeom>
        </p:spPr>
      </p:pic>
      <p:pic>
        <p:nvPicPr>
          <p:cNvPr id="10" name="Picture 9" descr="A picture containing text, indoor, electronics, computer&#10;&#10;Description automatically generated">
            <a:extLst>
              <a:ext uri="{FF2B5EF4-FFF2-40B4-BE49-F238E27FC236}">
                <a16:creationId xmlns:a16="http://schemas.microsoft.com/office/drawing/2014/main" id="{C4410503-DCE5-F3B7-F6FF-23E55D2D4D71}"/>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backgroundRemoval t="2516" b="99686" l="2773" r="96488">
                        <a14:foregroundMark x1="79482" y1="95597" x2="91312" y2="74214"/>
                        <a14:foregroundMark x1="91312" y1="74214" x2="63771" y2="1572"/>
                        <a14:foregroundMark x1="63771" y1="1572" x2="15527" y2="5031"/>
                        <a14:foregroundMark x1="15527" y1="5031" x2="3882" y2="16667"/>
                        <a14:foregroundMark x1="3882" y1="16667" x2="3391" y2="41367"/>
                        <a14:foregroundMark x1="20359" y1="92792" x2="29945" y2="98742"/>
                        <a14:foregroundMark x1="29945" y1="98742" x2="83919" y2="93711"/>
                        <a14:foregroundMark x1="84473" y1="69811" x2="54713" y2="4403"/>
                        <a14:foregroundMark x1="54713" y1="4403" x2="69316" y2="20755"/>
                        <a14:foregroundMark x1="69316" y1="20755" x2="69316" y2="20755"/>
                        <a14:foregroundMark x1="70610" y1="44654" x2="58410" y2="12264"/>
                        <a14:foregroundMark x1="58410" y1="12264" x2="41220" y2="5660"/>
                        <a14:foregroundMark x1="41220" y1="5660" x2="43438" y2="38050"/>
                        <a14:foregroundMark x1="43438" y1="38050" x2="68762" y2="31761"/>
                        <a14:foregroundMark x1="68762" y1="31761" x2="56747" y2="11321"/>
                        <a14:foregroundMark x1="56747" y1="11321" x2="42699" y2="4403"/>
                        <a14:foregroundMark x1="42699" y1="4403" x2="47689" y2="31447"/>
                        <a14:foregroundMark x1="47689" y1="31447" x2="59889" y2="24843"/>
                        <a14:foregroundMark x1="57301" y1="16981" x2="18669" y2="4403"/>
                        <a14:foregroundMark x1="18669" y1="4403" x2="7445" y2="45055"/>
                        <a14:foregroundMark x1="15396" y1="94414" x2="15758" y2="95144"/>
                        <a14:foregroundMark x1="52865" y1="84591" x2="36414" y2="82075"/>
                        <a14:foregroundMark x1="36414" y1="82075" x2="17930" y2="43082"/>
                        <a14:foregroundMark x1="17930" y1="43082" x2="21627" y2="6918"/>
                        <a14:foregroundMark x1="21627" y1="6918" x2="24399" y2="2830"/>
                        <a14:foregroundMark x1="24769" y1="26415" x2="18115" y2="55346"/>
                        <a14:foregroundMark x1="18115" y1="55346" x2="20333" y2="56604"/>
                        <a14:foregroundMark x1="3636" y1="95283" x2="2773" y2="94654"/>
                        <a14:foregroundMark x1="4067" y1="95597" x2="3636" y2="95283"/>
                        <a14:foregroundMark x1="31978" y1="23270" x2="31978" y2="23270"/>
                        <a14:foregroundMark x1="16821" y1="48113" x2="16821" y2="48113"/>
                        <a14:foregroundMark x1="50277" y1="28616" x2="50277" y2="28616"/>
                        <a14:foregroundMark x1="56007" y1="28302" x2="47135" y2="24214"/>
                        <a14:foregroundMark x1="26617" y1="66038" x2="13309" y2="52201"/>
                        <a14:foregroundMark x1="13309" y1="52201" x2="7579" y2="34591"/>
                        <a14:foregroundMark x1="40296" y1="80818" x2="29760" y2="99057"/>
                        <a14:foregroundMark x1="92421" y1="67925" x2="96488" y2="86792"/>
                        <a14:foregroundMark x1="96488" y1="86792" x2="94085" y2="99686"/>
                        <a14:backgroundMark x1="1664" y1="44025" x2="15527" y2="62579"/>
                        <a14:backgroundMark x1="15527" y1="62579" x2="15712" y2="84277"/>
                        <a14:backgroundMark x1="15712" y1="84277" x2="9427" y2="99686"/>
                        <a14:backgroundMark x1="17375" y1="95283" x2="11091" y2="67925"/>
                        <a14:backgroundMark x1="11091" y1="67925" x2="1848" y2="48428"/>
                        <a14:backgroundMark x1="1848" y1="48428" x2="1294" y2="76101"/>
                        <a14:backgroundMark x1="1294" y1="76101" x2="6285" y2="78931"/>
                        <a14:backgroundMark x1="9797" y1="87107" x2="8872" y2="70440"/>
                        <a14:backgroundMark x1="9242" y1="63522" x2="2403" y2="88050"/>
                        <a14:backgroundMark x1="2403" y1="88050" x2="3512" y2="82704"/>
                        <a14:backgroundMark x1="8872" y1="78931" x2="12384" y2="86792"/>
                        <a14:backgroundMark x1="11091" y1="84591" x2="7579" y2="63836"/>
                        <a14:backgroundMark x1="8872" y1="60063" x2="7579" y2="72327"/>
                        <a14:backgroundMark x1="7579" y1="67925" x2="6285" y2="73899"/>
                        <a14:backgroundMark x1="7579" y1="64780" x2="6100" y2="85849"/>
                        <a14:backgroundMark x1="7024" y1="92138" x2="7024" y2="92138"/>
                        <a14:backgroundMark x1="7948" y1="90566" x2="7948" y2="90566"/>
                        <a14:backgroundMark x1="1848" y1="98742" x2="1848" y2="98742"/>
                        <a14:backgroundMark x1="3882" y1="95283" x2="3882" y2="95283"/>
                        <a14:backgroundMark x1="15896" y1="94654" x2="21257" y2="89623"/>
                      </a14:backgroundRemoval>
                    </a14:imgEffect>
                  </a14:imgLayer>
                </a14:imgProps>
              </a:ext>
              <a:ext uri="{28A0092B-C50C-407E-A947-70E740481C1C}">
                <a14:useLocalDpi xmlns:a14="http://schemas.microsoft.com/office/drawing/2010/main" val="0"/>
              </a:ext>
            </a:extLst>
          </a:blip>
          <a:stretch>
            <a:fillRect/>
          </a:stretch>
        </p:blipFill>
        <p:spPr>
          <a:xfrm>
            <a:off x="4220527" y="4483100"/>
            <a:ext cx="3750945" cy="2374900"/>
          </a:xfrm>
          <a:prstGeom prst="rect">
            <a:avLst/>
          </a:prstGeom>
          <a:ln>
            <a:noFill/>
          </a:ln>
        </p:spPr>
      </p:pic>
      <p:pic>
        <p:nvPicPr>
          <p:cNvPr id="13" name="Picture 12" descr="Background pattern&#10;&#10;Description automatically generated">
            <a:extLst>
              <a:ext uri="{FF2B5EF4-FFF2-40B4-BE49-F238E27FC236}">
                <a16:creationId xmlns:a16="http://schemas.microsoft.com/office/drawing/2014/main" id="{80424AFC-9922-D431-1F14-0DB57C0DF07E}"/>
              </a:ext>
            </a:extLst>
          </p:cNvPr>
          <p:cNvPicPr preferRelativeResize="0">
            <a:picLocks/>
          </p:cNvPicPr>
          <p:nvPr/>
        </p:nvPicPr>
        <p:blipFill rotWithShape="1">
          <a:blip r:embed="rId3">
            <a:alphaModFix/>
            <a:extLst>
              <a:ext uri="{28A0092B-C50C-407E-A947-70E740481C1C}">
                <a14:useLocalDpi xmlns:a14="http://schemas.microsoft.com/office/drawing/2010/main" val="0"/>
              </a:ext>
            </a:extLst>
          </a:blip>
          <a:srcRect l="56250" r="-58740" b="-48"/>
          <a:stretch/>
        </p:blipFill>
        <p:spPr>
          <a:xfrm rot="10800000">
            <a:off x="2216726" y="4483098"/>
            <a:ext cx="9975273" cy="2374901"/>
          </a:xfrm>
          <a:prstGeom prst="rect">
            <a:avLst/>
          </a:prstGeom>
        </p:spPr>
      </p:pic>
    </p:spTree>
    <p:extLst>
      <p:ext uri="{BB962C8B-B14F-4D97-AF65-F5344CB8AC3E}">
        <p14:creationId xmlns:p14="http://schemas.microsoft.com/office/powerpoint/2010/main" val="2671868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a:extLst>
              <a:ext uri="{FF2B5EF4-FFF2-40B4-BE49-F238E27FC236}">
                <a16:creationId xmlns:a16="http://schemas.microsoft.com/office/drawing/2014/main" id="{D3517800-CA80-BBA1-CC85-6841615F9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2">
            <a:extLst>
              <a:ext uri="{FF2B5EF4-FFF2-40B4-BE49-F238E27FC236}">
                <a16:creationId xmlns:a16="http://schemas.microsoft.com/office/drawing/2014/main" id="{59124954-6276-E93D-9D92-39800A962ED1}"/>
              </a:ext>
            </a:extLst>
          </p:cNvPr>
          <p:cNvSpPr>
            <a:spLocks noChangeArrowheads="1"/>
          </p:cNvSpPr>
          <p:nvPr/>
        </p:nvSpPr>
        <p:spPr bwMode="auto">
          <a:xfrm>
            <a:off x="104775" y="3133725"/>
            <a:ext cx="11163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1301" tIns="3064497" rIns="687171" bIns="54592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GB" altLang="en-US"/>
          </a:p>
        </p:txBody>
      </p:sp>
      <p:sp>
        <p:nvSpPr>
          <p:cNvPr id="20484" name="Rectangle 3">
            <a:extLst>
              <a:ext uri="{FF2B5EF4-FFF2-40B4-BE49-F238E27FC236}">
                <a16:creationId xmlns:a16="http://schemas.microsoft.com/office/drawing/2014/main" id="{01246A80-887A-6554-35C1-5AD186222A79}"/>
              </a:ext>
            </a:extLst>
          </p:cNvPr>
          <p:cNvSpPr>
            <a:spLocks noChangeArrowheads="1"/>
          </p:cNvSpPr>
          <p:nvPr/>
        </p:nvSpPr>
        <p:spPr bwMode="auto">
          <a:xfrm>
            <a:off x="371475" y="1738313"/>
            <a:ext cx="11163300"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altLang="en-US" sz="2800">
                <a:solidFill>
                  <a:srgbClr val="004050"/>
                </a:solidFill>
                <a:latin typeface="Montserrat Black" panose="00000A00000000000000" pitchFamily="2" charset="0"/>
                <a:cs typeface="Times New Roman" panose="02020603050405020304" pitchFamily="18" charset="0"/>
              </a:rPr>
              <a:t>Understanding the Problem Domain </a:t>
            </a:r>
          </a:p>
          <a:p>
            <a:br>
              <a:rPr lang="en-GB" altLang="en-US" sz="1400">
                <a:solidFill>
                  <a:srgbClr val="000000"/>
                </a:solidFill>
                <a:latin typeface="Arial" panose="020B0604020202020204" pitchFamily="34" charset="0"/>
                <a:cs typeface="Calibri" panose="020F0502020204030204" pitchFamily="34" charset="0"/>
              </a:rPr>
            </a:br>
            <a:br>
              <a:rPr lang="en-GB" altLang="en-US" sz="1400">
                <a:solidFill>
                  <a:srgbClr val="000000"/>
                </a:solidFill>
                <a:latin typeface="Arial" panose="020B0604020202020204" pitchFamily="34" charset="0"/>
                <a:cs typeface="Calibri" panose="020F0502020204030204" pitchFamily="34" charset="0"/>
              </a:rPr>
            </a:br>
            <a:endParaRPr lang="en-GB" altLang="en-US" sz="800">
              <a:latin typeface="Arial" panose="020B0604020202020204" pitchFamily="34" charset="0"/>
            </a:endParaRPr>
          </a:p>
          <a:p>
            <a:r>
              <a:rPr lang="en-GB" altLang="en-US" sz="1600" b="1">
                <a:solidFill>
                  <a:srgbClr val="5DAED8"/>
                </a:solidFill>
                <a:latin typeface="Arial" panose="020B0604020202020204" pitchFamily="34" charset="0"/>
                <a:cs typeface="Calibri" panose="020F0502020204030204" pitchFamily="34" charset="0"/>
              </a:rPr>
              <a:t>	This project also aims to create a dashboard that presents the identification of a group of items that should be removed or replaced, analysis of customer segments, conducting studies of the aspects necessary for its development. This analysis will be used by the company Dreams LTD, specialized into sales of fast-food; and will analyse sales made in the period 2016 to 2019 in the database provides by the QA team, it will also assist in decision making, control of unnecessary purchases of food which is not chosen by customers, and categories of top selling products and projection for the next years. The analysis of items and how the dashboard will be developed, its structure, design, and the definitive version of the project. </a:t>
            </a:r>
          </a:p>
          <a:p>
            <a:br>
              <a:rPr lang="en-GB" altLang="en-US" sz="1100">
                <a:solidFill>
                  <a:srgbClr val="000000"/>
                </a:solidFill>
                <a:latin typeface="Arial" panose="020B0604020202020204" pitchFamily="34" charset="0"/>
                <a:cs typeface="Calibri" panose="020F0502020204030204" pitchFamily="34" charset="0"/>
              </a:rPr>
            </a:br>
            <a:endParaRPr lang="en-GB" altLang="en-US">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9">
            <a:extLst>
              <a:ext uri="{FF2B5EF4-FFF2-40B4-BE49-F238E27FC236}">
                <a16:creationId xmlns:a16="http://schemas.microsoft.com/office/drawing/2014/main" id="{7C6D2B46-C9A2-926C-3B57-00F7A0BDB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10">
            <a:extLst>
              <a:ext uri="{FF2B5EF4-FFF2-40B4-BE49-F238E27FC236}">
                <a16:creationId xmlns:a16="http://schemas.microsoft.com/office/drawing/2014/main" id="{BB73E777-868C-2270-3EFB-4761A833F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8363"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Flowchart: Connector 42">
            <a:extLst>
              <a:ext uri="{FF2B5EF4-FFF2-40B4-BE49-F238E27FC236}">
                <a16:creationId xmlns:a16="http://schemas.microsoft.com/office/drawing/2014/main" id="{76CD1792-9866-A58D-8414-E2F4FD3EC781}"/>
              </a:ext>
            </a:extLst>
          </p:cNvPr>
          <p:cNvSpPr/>
          <p:nvPr/>
        </p:nvSpPr>
        <p:spPr>
          <a:xfrm>
            <a:off x="7246938" y="4803775"/>
            <a:ext cx="1247775" cy="1063625"/>
          </a:xfrm>
          <a:prstGeom prst="flowChartConnector">
            <a:avLst/>
          </a:prstGeom>
          <a:solidFill>
            <a:srgbClr val="4472C4"/>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6" name="TextBox 35">
            <a:extLst>
              <a:ext uri="{FF2B5EF4-FFF2-40B4-BE49-F238E27FC236}">
                <a16:creationId xmlns:a16="http://schemas.microsoft.com/office/drawing/2014/main" id="{3D4F91B5-DA84-ADB0-A6D7-1F9C4060EDAE}"/>
              </a:ext>
            </a:extLst>
          </p:cNvPr>
          <p:cNvSpPr txBox="1"/>
          <p:nvPr/>
        </p:nvSpPr>
        <p:spPr>
          <a:xfrm>
            <a:off x="1028700" y="2224088"/>
            <a:ext cx="5810250" cy="1108075"/>
          </a:xfrm>
          <a:prstGeom prst="rect">
            <a:avLst/>
          </a:prstGeom>
          <a:noFill/>
        </p:spPr>
        <p:txBody>
          <a:bodyPr>
            <a:spAutoFit/>
          </a:bodyPr>
          <a:lstStyle/>
          <a:p>
            <a:pPr eaLnBrk="1" fontAlgn="auto" hangingPunct="1">
              <a:spcBef>
                <a:spcPts val="0"/>
              </a:spcBef>
              <a:spcAft>
                <a:spcPts val="0"/>
              </a:spcAft>
              <a:defRPr/>
            </a:pPr>
            <a:r>
              <a:rPr lang="en-GB" sz="3600" dirty="0">
                <a:solidFill>
                  <a:srgbClr val="004050"/>
                </a:solidFill>
                <a:latin typeface="Montserrat Black" panose="00000A00000000000000" pitchFamily="2" charset="0"/>
                <a:cs typeface="Times New Roman" panose="02020603050405020304" pitchFamily="18" charset="0"/>
              </a:rPr>
              <a:t>Evaluating</a:t>
            </a:r>
            <a:r>
              <a:rPr lang="en-GB" sz="6600" dirty="0">
                <a:solidFill>
                  <a:schemeClr val="tx2">
                    <a:lumMod val="50000"/>
                  </a:schemeClr>
                </a:solidFill>
                <a:latin typeface="Arial Black" panose="020B0A04020102020204" pitchFamily="34" charset="0"/>
              </a:rPr>
              <a:t> </a:t>
            </a:r>
            <a:r>
              <a:rPr lang="en-GB" sz="3600" dirty="0">
                <a:solidFill>
                  <a:srgbClr val="004050"/>
                </a:solidFill>
                <a:latin typeface="Montserrat Black" panose="00000A00000000000000" pitchFamily="2" charset="0"/>
                <a:cs typeface="Times New Roman" panose="02020603050405020304" pitchFamily="18" charset="0"/>
              </a:rPr>
              <a:t>Solutions</a:t>
            </a:r>
            <a:r>
              <a:rPr lang="en-GB" sz="6600" dirty="0">
                <a:solidFill>
                  <a:schemeClr val="tx2">
                    <a:lumMod val="50000"/>
                  </a:schemeClr>
                </a:solidFill>
                <a:latin typeface="Arial Black" panose="020B0A04020102020204" pitchFamily="34" charset="0"/>
              </a:rPr>
              <a:t> </a:t>
            </a:r>
          </a:p>
        </p:txBody>
      </p:sp>
      <p:sp>
        <p:nvSpPr>
          <p:cNvPr id="37" name="TextBox 36">
            <a:extLst>
              <a:ext uri="{FF2B5EF4-FFF2-40B4-BE49-F238E27FC236}">
                <a16:creationId xmlns:a16="http://schemas.microsoft.com/office/drawing/2014/main" id="{B580DCD9-AAEE-03AA-4373-73D2497A5B7E}"/>
              </a:ext>
            </a:extLst>
          </p:cNvPr>
          <p:cNvSpPr txBox="1"/>
          <p:nvPr/>
        </p:nvSpPr>
        <p:spPr>
          <a:xfrm>
            <a:off x="1028700" y="1631044"/>
            <a:ext cx="3209925" cy="584775"/>
          </a:xfrm>
          <a:prstGeom prst="rect">
            <a:avLst/>
          </a:prstGeom>
          <a:noFill/>
        </p:spPr>
        <p:txBody>
          <a:bodyPr>
            <a:spAutoFit/>
          </a:bodyPr>
          <a:lstStyle/>
          <a:p>
            <a:pPr eaLnBrk="1" fontAlgn="auto" hangingPunct="1">
              <a:spcBef>
                <a:spcPts val="0"/>
              </a:spcBef>
              <a:spcAft>
                <a:spcPts val="0"/>
              </a:spcAft>
              <a:defRPr/>
            </a:pPr>
            <a:r>
              <a:rPr lang="en-GB" sz="1600" dirty="0">
                <a:solidFill>
                  <a:schemeClr val="accent1"/>
                </a:solidFill>
                <a:effectLst>
                  <a:innerShdw blurRad="63500" dist="50800">
                    <a:prstClr val="black">
                      <a:alpha val="50000"/>
                    </a:prstClr>
                  </a:innerShdw>
                </a:effectLst>
                <a:latin typeface="+mn-lt"/>
              </a:rPr>
              <a:t>On-premises, cloud-based, or hybrid data engineering?</a:t>
            </a:r>
          </a:p>
        </p:txBody>
      </p:sp>
      <p:cxnSp>
        <p:nvCxnSpPr>
          <p:cNvPr id="39" name="Straight Connector 38">
            <a:extLst>
              <a:ext uri="{FF2B5EF4-FFF2-40B4-BE49-F238E27FC236}">
                <a16:creationId xmlns:a16="http://schemas.microsoft.com/office/drawing/2014/main" id="{974F5F7F-7C72-642F-B283-09E357750C32}"/>
              </a:ext>
            </a:extLst>
          </p:cNvPr>
          <p:cNvCxnSpPr>
            <a:cxnSpLocks/>
          </p:cNvCxnSpPr>
          <p:nvPr/>
        </p:nvCxnSpPr>
        <p:spPr>
          <a:xfrm>
            <a:off x="1095555" y="5067300"/>
            <a:ext cx="1768415" cy="0"/>
          </a:xfrm>
          <a:prstGeom prst="line">
            <a:avLst/>
          </a:prstGeom>
          <a:ln w="19050"/>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60D11CE-0FF3-C3B7-F85C-397B9E42803F}"/>
              </a:ext>
            </a:extLst>
          </p:cNvPr>
          <p:cNvSpPr txBox="1"/>
          <p:nvPr/>
        </p:nvSpPr>
        <p:spPr>
          <a:xfrm>
            <a:off x="1028700" y="5167044"/>
            <a:ext cx="2809875" cy="338554"/>
          </a:xfrm>
          <a:prstGeom prst="rect">
            <a:avLst/>
          </a:prstGeom>
          <a:noFill/>
        </p:spPr>
        <p:txBody>
          <a:bodyPr>
            <a:spAutoFit/>
          </a:bodyPr>
          <a:lstStyle/>
          <a:p>
            <a:pPr eaLnBrk="1" fontAlgn="auto" hangingPunct="1">
              <a:spcBef>
                <a:spcPts val="0"/>
              </a:spcBef>
              <a:spcAft>
                <a:spcPts val="0"/>
              </a:spcAft>
              <a:defRPr/>
            </a:pPr>
            <a:r>
              <a:rPr lang="en-GB" sz="1600" dirty="0">
                <a:solidFill>
                  <a:schemeClr val="accent1"/>
                </a:solidFill>
                <a:effectLst>
                  <a:innerShdw blurRad="63500" dist="50800">
                    <a:prstClr val="black">
                      <a:alpha val="50000"/>
                    </a:prstClr>
                  </a:innerShdw>
                </a:effectLst>
                <a:latin typeface="+mn-lt"/>
              </a:rPr>
              <a:t>Talysson Oliveira</a:t>
            </a:r>
          </a:p>
        </p:txBody>
      </p:sp>
      <p:sp>
        <p:nvSpPr>
          <p:cNvPr id="44" name="Flowchart: Terminator 43">
            <a:extLst>
              <a:ext uri="{FF2B5EF4-FFF2-40B4-BE49-F238E27FC236}">
                <a16:creationId xmlns:a16="http://schemas.microsoft.com/office/drawing/2014/main" id="{D1BEB2CB-B95D-CED3-9FBC-2B2F4C6E747B}"/>
              </a:ext>
            </a:extLst>
          </p:cNvPr>
          <p:cNvSpPr/>
          <p:nvPr/>
        </p:nvSpPr>
        <p:spPr>
          <a:xfrm>
            <a:off x="6246813" y="87313"/>
            <a:ext cx="3408362" cy="1187450"/>
          </a:xfrm>
          <a:prstGeom prst="flowChartTerminator">
            <a:avLst/>
          </a:prstGeom>
          <a:solidFill>
            <a:srgbClr val="F5F5F5"/>
          </a:solidFill>
          <a:ln>
            <a:solidFill>
              <a:srgbClr val="F5F5F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srgbClr val="F5F5F5"/>
              </a:solidFill>
            </a:endParaRPr>
          </a:p>
        </p:txBody>
      </p:sp>
      <p:sp>
        <p:nvSpPr>
          <p:cNvPr id="21514" name="TextBox 44">
            <a:extLst>
              <a:ext uri="{FF2B5EF4-FFF2-40B4-BE49-F238E27FC236}">
                <a16:creationId xmlns:a16="http://schemas.microsoft.com/office/drawing/2014/main" id="{566B57F5-6195-3FB5-1239-247F754052B9}"/>
              </a:ext>
            </a:extLst>
          </p:cNvPr>
          <p:cNvSpPr txBox="1">
            <a:spLocks noChangeArrowheads="1"/>
          </p:cNvSpPr>
          <p:nvPr/>
        </p:nvSpPr>
        <p:spPr bwMode="auto">
          <a:xfrm>
            <a:off x="6864350" y="123825"/>
            <a:ext cx="1997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a:solidFill>
                  <a:schemeClr val="accent1"/>
                </a:solidFill>
                <a:latin typeface="Arial Black" panose="020B0A04020102020204" pitchFamily="34" charset="0"/>
              </a:rPr>
              <a:t>Main Services</a:t>
            </a:r>
          </a:p>
        </p:txBody>
      </p:sp>
      <p:pic>
        <p:nvPicPr>
          <p:cNvPr id="21515" name="Picture 2" descr="Microsoft Azure - Wikipedia">
            <a:extLst>
              <a:ext uri="{FF2B5EF4-FFF2-40B4-BE49-F238E27FC236}">
                <a16:creationId xmlns:a16="http://schemas.microsoft.com/office/drawing/2014/main" id="{8BC638AF-5273-6DDB-8983-1BE4A30F0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8263" y="455613"/>
            <a:ext cx="5524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4" descr="Logo">
            <a:extLst>
              <a:ext uri="{FF2B5EF4-FFF2-40B4-BE49-F238E27FC236}">
                <a16:creationId xmlns:a16="http://schemas.microsoft.com/office/drawing/2014/main" id="{FB5EC88F-6989-C644-2D2F-32673F4347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6938" y="307975"/>
            <a:ext cx="998537"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4" descr="Google Cloud icon PNG and SVG Vector Free Download">
            <a:extLst>
              <a:ext uri="{FF2B5EF4-FFF2-40B4-BE49-F238E27FC236}">
                <a16:creationId xmlns:a16="http://schemas.microsoft.com/office/drawing/2014/main" id="{3E7CA4CA-AA46-92A7-4398-A260C969C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4388" y="455613"/>
            <a:ext cx="81121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65298C1D-65C7-526C-6019-6882A119C676}"/>
              </a:ext>
            </a:extLst>
          </p:cNvPr>
          <p:cNvSpPr>
            <a:spLocks noGrp="1" noRot="1" noChangeAspect="1" noMove="1" noResize="1" noEditPoints="1" noAdjustHandles="1" noChangeArrowheads="1" noChangeShapeType="1" noTextEdit="1"/>
          </p:cNvSpPr>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reeform 45" descr="&quot;&quot;">
            <a:extLst>
              <a:ext uri="{FF2B5EF4-FFF2-40B4-BE49-F238E27FC236}">
                <a16:creationId xmlns:a16="http://schemas.microsoft.com/office/drawing/2014/main" id="{5EDCCE56-F2F5-E559-2BF5-11C5EA52A32B}"/>
              </a:ext>
            </a:extLst>
          </p:cNvPr>
          <p:cNvSpPr>
            <a:spLocks noGrp="1" noRot="1" noChangeAspect="1" noMove="1" noResize="1" noEditPoints="1" noAdjustHandles="1" noChangeArrowheads="1" noChangeShapeType="1" noTextEdit="1"/>
          </p:cNvSpPr>
          <p:nvPr/>
        </p:nvSpPr>
        <p:spPr bwMode="auto">
          <a:xfrm>
            <a:off x="409575" y="1022350"/>
            <a:ext cx="709613" cy="2095500"/>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a:lstStyle/>
          <a:p>
            <a:pPr eaLnBrk="1" fontAlgn="auto" hangingPunct="1">
              <a:spcBef>
                <a:spcPts val="0"/>
              </a:spcBef>
              <a:spcAft>
                <a:spcPts val="0"/>
              </a:spcAft>
              <a:defRPr/>
            </a:pPr>
            <a:endParaRPr lang="en-US">
              <a:latin typeface="+mn-lt"/>
            </a:endParaRPr>
          </a:p>
        </p:txBody>
      </p:sp>
      <p:sp>
        <p:nvSpPr>
          <p:cNvPr id="12" name="Freeform 46" descr="&quot;&quot;">
            <a:extLst>
              <a:ext uri="{FF2B5EF4-FFF2-40B4-BE49-F238E27FC236}">
                <a16:creationId xmlns:a16="http://schemas.microsoft.com/office/drawing/2014/main" id="{FE7DD903-1F82-4DED-66EB-BA75BFDAF0D0}"/>
              </a:ext>
            </a:extLst>
          </p:cNvPr>
          <p:cNvSpPr>
            <a:spLocks noGrp="1" noRot="1" noChangeAspect="1" noMove="1" noResize="1" noEditPoints="1" noAdjustHandles="1" noChangeArrowheads="1" noChangeShapeType="1" noTextEdit="1"/>
          </p:cNvSpPr>
          <p:nvPr/>
        </p:nvSpPr>
        <p:spPr bwMode="auto">
          <a:xfrm>
            <a:off x="409575" y="838200"/>
            <a:ext cx="403225" cy="1704975"/>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a:lstStyle/>
          <a:p>
            <a:pPr eaLnBrk="1" fontAlgn="auto" hangingPunct="1">
              <a:spcBef>
                <a:spcPts val="0"/>
              </a:spcBef>
              <a:spcAft>
                <a:spcPts val="0"/>
              </a:spcAft>
              <a:defRPr/>
            </a:pPr>
            <a:endParaRPr lang="en-US">
              <a:latin typeface="+mn-lt"/>
            </a:endParaRPr>
          </a:p>
        </p:txBody>
      </p:sp>
      <p:sp>
        <p:nvSpPr>
          <p:cNvPr id="14" name="Freeform 47" descr="&quot;&quot;">
            <a:extLst>
              <a:ext uri="{FF2B5EF4-FFF2-40B4-BE49-F238E27FC236}">
                <a16:creationId xmlns:a16="http://schemas.microsoft.com/office/drawing/2014/main" id="{C0A22CE5-B5C5-FBD6-1791-7DE25FFA9D7D}"/>
              </a:ext>
            </a:extLst>
          </p:cNvPr>
          <p:cNvSpPr>
            <a:spLocks noGrp="1" noRot="1" noChangeAspect="1" noMove="1" noResize="1" noEditPoints="1" noAdjustHandles="1" noChangeArrowheads="1" noChangeShapeType="1" noTextEdit="1"/>
          </p:cNvSpPr>
          <p:nvPr/>
        </p:nvSpPr>
        <p:spPr bwMode="auto">
          <a:xfrm>
            <a:off x="644525" y="641350"/>
            <a:ext cx="168275" cy="1712913"/>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a:lstStyle/>
          <a:p>
            <a:pPr eaLnBrk="1" fontAlgn="auto" hangingPunct="1">
              <a:spcBef>
                <a:spcPts val="0"/>
              </a:spcBef>
              <a:spcAft>
                <a:spcPts val="0"/>
              </a:spcAft>
              <a:defRPr/>
            </a:pPr>
            <a:endParaRPr lang="en-US">
              <a:latin typeface="+mn-lt"/>
            </a:endParaRPr>
          </a:p>
        </p:txBody>
      </p:sp>
      <p:sp>
        <p:nvSpPr>
          <p:cNvPr id="16" name="Freeform 44" descr="&quot;&quot;">
            <a:extLst>
              <a:ext uri="{FF2B5EF4-FFF2-40B4-BE49-F238E27FC236}">
                <a16:creationId xmlns:a16="http://schemas.microsoft.com/office/drawing/2014/main" id="{A7AFA430-D416-1C77-7585-0DA27550C5A2}"/>
              </a:ext>
            </a:extLst>
          </p:cNvPr>
          <p:cNvSpPr>
            <a:spLocks noGrp="1" noRot="1" noChangeAspect="1" noMove="1" noResize="1" noEditPoints="1" noAdjustHandles="1" noChangeArrowheads="1" noChangeShapeType="1" noTextEdit="1"/>
          </p:cNvSpPr>
          <p:nvPr/>
        </p:nvSpPr>
        <p:spPr bwMode="auto">
          <a:xfrm>
            <a:off x="11223625" y="635000"/>
            <a:ext cx="328613" cy="1743075"/>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a:lstStyle/>
          <a:p>
            <a:pPr eaLnBrk="1" fontAlgn="auto" hangingPunct="1">
              <a:spcBef>
                <a:spcPts val="0"/>
              </a:spcBef>
              <a:spcAft>
                <a:spcPts val="0"/>
              </a:spcAft>
              <a:defRPr/>
            </a:pPr>
            <a:endParaRPr lang="en-US">
              <a:latin typeface="+mn-lt"/>
            </a:endParaRPr>
          </a:p>
        </p:txBody>
      </p:sp>
      <p:sp>
        <p:nvSpPr>
          <p:cNvPr id="22535" name="Rectangle 17">
            <a:extLst>
              <a:ext uri="{FF2B5EF4-FFF2-40B4-BE49-F238E27FC236}">
                <a16:creationId xmlns:a16="http://schemas.microsoft.com/office/drawing/2014/main" id="{12588393-C4A8-E25C-E1DE-5E791724F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auto">
          <a:xfrm>
            <a:off x="644525" y="635000"/>
            <a:ext cx="10907713" cy="1541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22536" name="Title 1">
            <a:extLst>
              <a:ext uri="{FF2B5EF4-FFF2-40B4-BE49-F238E27FC236}">
                <a16:creationId xmlns:a16="http://schemas.microsoft.com/office/drawing/2014/main" id="{50B759A0-A8FA-73A4-5554-C22BD50F8900}"/>
              </a:ext>
            </a:extLst>
          </p:cNvPr>
          <p:cNvSpPr>
            <a:spLocks noGrp="1" noChangeArrowheads="1"/>
          </p:cNvSpPr>
          <p:nvPr>
            <p:ph type="title"/>
          </p:nvPr>
        </p:nvSpPr>
        <p:spPr>
          <a:xfrm>
            <a:off x="958850" y="800100"/>
            <a:ext cx="10264775" cy="1212850"/>
          </a:xfrm>
        </p:spPr>
        <p:txBody>
          <a:bodyPr/>
          <a:lstStyle/>
          <a:p>
            <a:r>
              <a:rPr lang="en-GB" altLang="en-US" sz="3600" dirty="0">
                <a:solidFill>
                  <a:schemeClr val="bg1"/>
                </a:solidFill>
                <a:latin typeface="Montserrat Black" panose="00000A00000000000000" pitchFamily="2" charset="0"/>
                <a:ea typeface="+mn-ea"/>
                <a:cs typeface="Times New Roman" panose="02020603050405020304" pitchFamily="18" charset="0"/>
              </a:rPr>
              <a:t>Cloud</a:t>
            </a:r>
            <a:r>
              <a:rPr lang="en-GB" altLang="en-US" sz="4000" dirty="0">
                <a:solidFill>
                  <a:schemeClr val="bg1"/>
                </a:solidFill>
              </a:rPr>
              <a:t> </a:t>
            </a:r>
            <a:r>
              <a:rPr lang="en-GB" altLang="en-US" sz="3600" dirty="0">
                <a:solidFill>
                  <a:schemeClr val="bg1"/>
                </a:solidFill>
                <a:latin typeface="Montserrat Black" panose="00000A00000000000000" pitchFamily="2" charset="0"/>
                <a:ea typeface="+mn-ea"/>
                <a:cs typeface="Times New Roman" panose="02020603050405020304" pitchFamily="18" charset="0"/>
              </a:rPr>
              <a:t>computing</a:t>
            </a:r>
            <a:r>
              <a:rPr lang="en-GB" altLang="en-US" sz="4000" dirty="0">
                <a:solidFill>
                  <a:schemeClr val="bg1"/>
                </a:solidFill>
              </a:rPr>
              <a:t> </a:t>
            </a:r>
          </a:p>
        </p:txBody>
      </p:sp>
      <p:sp>
        <p:nvSpPr>
          <p:cNvPr id="22537" name="Content Placeholder 2">
            <a:extLst>
              <a:ext uri="{FF2B5EF4-FFF2-40B4-BE49-F238E27FC236}">
                <a16:creationId xmlns:a16="http://schemas.microsoft.com/office/drawing/2014/main" id="{4BC5C38D-84B0-A669-310A-581D2DC71CCE}"/>
              </a:ext>
            </a:extLst>
          </p:cNvPr>
          <p:cNvSpPr>
            <a:spLocks noGrp="1" noChangeArrowheads="1"/>
          </p:cNvSpPr>
          <p:nvPr>
            <p:ph idx="1"/>
          </p:nvPr>
        </p:nvSpPr>
        <p:spPr>
          <a:xfrm>
            <a:off x="1366838" y="2490788"/>
            <a:ext cx="9709150" cy="3567112"/>
          </a:xfrm>
        </p:spPr>
        <p:txBody>
          <a:bodyPr anchor="ctr"/>
          <a:lstStyle/>
          <a:p>
            <a:r>
              <a:rPr lang="en-GB" altLang="en-US"/>
              <a:t>It’s no longer a myth for organizations, on the contrary. Large enterprises have moved their systems to the cloud in search of its benefits. The cloud computing business model ranges from hosting and using public internet infrastructures to creating one's own cloud infrastructure within the organisation's premises in a so-called private cloud 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descr="&quot;&quot;">
            <a:extLst>
              <a:ext uri="{FF2B5EF4-FFF2-40B4-BE49-F238E27FC236}">
                <a16:creationId xmlns:a16="http://schemas.microsoft.com/office/drawing/2014/main" id="{7B07D3AB-92DE-5E4F-007F-742F133EA948}"/>
              </a:ext>
            </a:extLst>
          </p:cNvPr>
          <p:cNvSpPr>
            <a:spLocks noGrp="1" noRot="1" noChangeAspect="1" noMove="1" noResize="1" noEditPoints="1" noAdjustHandles="1" noChangeArrowheads="1" noChangeShapeType="1" noTextEdit="1"/>
          </p:cNvSpPr>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Freeform 6" descr="&quot;&quot;">
            <a:extLst>
              <a:ext uri="{FF2B5EF4-FFF2-40B4-BE49-F238E27FC236}">
                <a16:creationId xmlns:a16="http://schemas.microsoft.com/office/drawing/2014/main" id="{0732C62E-6952-5E69-86E3-DD8EF151CD0A}"/>
              </a:ext>
            </a:extLst>
          </p:cNvPr>
          <p:cNvSpPr>
            <a:spLocks noGrp="1" noRot="1" noChangeAspect="1" noMove="1" noResize="1" noEditPoints="1" noAdjustHandles="1" noChangeArrowheads="1" noChangeShapeType="1" noTextEdit="1"/>
          </p:cNvSpPr>
          <p:nvPr/>
        </p:nvSpPr>
        <p:spPr bwMode="auto">
          <a:xfrm flipH="1">
            <a:off x="520700" y="911225"/>
            <a:ext cx="688975" cy="571023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a:lstStyle/>
          <a:p>
            <a:pPr eaLnBrk="1" fontAlgn="auto" hangingPunct="1">
              <a:spcBef>
                <a:spcPts val="0"/>
              </a:spcBef>
              <a:spcAft>
                <a:spcPts val="0"/>
              </a:spcAft>
              <a:defRPr/>
            </a:pPr>
            <a:endParaRPr lang="en-US">
              <a:latin typeface="+mn-lt"/>
            </a:endParaRPr>
          </a:p>
        </p:txBody>
      </p:sp>
      <p:sp>
        <p:nvSpPr>
          <p:cNvPr id="23556" name="Rectangle 8">
            <a:extLst>
              <a:ext uri="{FF2B5EF4-FFF2-40B4-BE49-F238E27FC236}">
                <a16:creationId xmlns:a16="http://schemas.microsoft.com/office/drawing/2014/main" id="{986662F7-5B98-7A48-AEAD-7F9C3C438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auto">
          <a:xfrm flipH="1">
            <a:off x="0" y="1370013"/>
            <a:ext cx="527050" cy="52514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31" name="Freeform 7" descr="&quot;&quot;">
            <a:extLst>
              <a:ext uri="{FF2B5EF4-FFF2-40B4-BE49-F238E27FC236}">
                <a16:creationId xmlns:a16="http://schemas.microsoft.com/office/drawing/2014/main" id="{55349A17-0EAE-7C00-0B50-BB257F0B0A96}"/>
              </a:ext>
            </a:extLst>
          </p:cNvPr>
          <p:cNvSpPr>
            <a:spLocks noGrp="1" noRot="1" noChangeAspect="1" noMove="1" noResize="1" noEditPoints="1" noAdjustHandles="1" noChangeArrowheads="1" noChangeShapeType="1" noTextEdit="1"/>
          </p:cNvSpPr>
          <p:nvPr/>
        </p:nvSpPr>
        <p:spPr bwMode="auto">
          <a:xfrm flipH="1">
            <a:off x="800100" y="642938"/>
            <a:ext cx="409575" cy="552132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a:lstStyle/>
          <a:p>
            <a:pPr eaLnBrk="1" fontAlgn="auto" hangingPunct="1">
              <a:spcBef>
                <a:spcPts val="0"/>
              </a:spcBef>
              <a:spcAft>
                <a:spcPts val="0"/>
              </a:spcAft>
              <a:defRPr/>
            </a:pPr>
            <a:endParaRPr lang="en-US">
              <a:latin typeface="+mn-lt"/>
            </a:endParaRPr>
          </a:p>
        </p:txBody>
      </p:sp>
      <p:sp>
        <p:nvSpPr>
          <p:cNvPr id="23558" name="Rectangle 8">
            <a:extLst>
              <a:ext uri="{FF2B5EF4-FFF2-40B4-BE49-F238E27FC236}">
                <a16:creationId xmlns:a16="http://schemas.microsoft.com/office/drawing/2014/main" id="{74F79595-BAE4-6D21-2E8D-BD069B96D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auto">
          <a:xfrm>
            <a:off x="795338" y="644525"/>
            <a:ext cx="3856037" cy="52514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7" name="Text Placeholder 2">
            <a:extLst>
              <a:ext uri="{FF2B5EF4-FFF2-40B4-BE49-F238E27FC236}">
                <a16:creationId xmlns:a16="http://schemas.microsoft.com/office/drawing/2014/main" id="{B6CC6018-D7EE-9E37-F937-80C6693F2D68}"/>
              </a:ext>
            </a:extLst>
          </p:cNvPr>
          <p:cNvSpPr txBox="1">
            <a:spLocks/>
          </p:cNvSpPr>
          <p:nvPr/>
        </p:nvSpPr>
        <p:spPr>
          <a:xfrm>
            <a:off x="962025" y="1076325"/>
            <a:ext cx="3476625" cy="445611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US" sz="1500" dirty="0">
                <a:solidFill>
                  <a:srgbClr val="FEFFFF"/>
                </a:solidFill>
              </a:rPr>
              <a:t>The on-premise system is a data storage system, also called server, which integrates all the information of the activities of a company. The structure is totally implemented in the company's physical space.</a:t>
            </a:r>
          </a:p>
          <a:p>
            <a:pPr fontAlgn="auto">
              <a:spcAft>
                <a:spcPts val="0"/>
              </a:spcAft>
              <a:defRPr/>
            </a:pPr>
            <a:r>
              <a:rPr lang="en-US" sz="1500" dirty="0">
                <a:solidFill>
                  <a:srgbClr val="FEFFFF"/>
                </a:solidFill>
              </a:rPr>
              <a:t>The IaaS service model is one of the pillars of cloud computing. It consists of the availability of servers and data centers within the context of the cloud, ensuring the much-desired scalability to reduce costs.</a:t>
            </a:r>
          </a:p>
          <a:p>
            <a:pPr fontAlgn="auto">
              <a:spcAft>
                <a:spcPts val="0"/>
              </a:spcAft>
              <a:defRPr/>
            </a:pPr>
            <a:r>
              <a:rPr lang="en-US" sz="1500" dirty="0">
                <a:solidFill>
                  <a:srgbClr val="FEFFFF"/>
                </a:solidFill>
              </a:rPr>
              <a:t>PaaS simplifies application development while eliminating the cost and complexity of procurement, hardware and software management, and storage capacity provisioning.</a:t>
            </a:r>
          </a:p>
          <a:p>
            <a:pPr fontAlgn="auto">
              <a:spcAft>
                <a:spcPts val="0"/>
              </a:spcAft>
              <a:defRPr/>
            </a:pPr>
            <a:r>
              <a:rPr lang="en-US" sz="1500" dirty="0">
                <a:solidFill>
                  <a:srgbClr val="FEFFFF"/>
                </a:solidFill>
              </a:rPr>
              <a:t>With SaaS, all the functionality of the application is delivered in one package over the network. The user needs do no more than use the application; the SaaS provider takes care of what is associated with the creation and operation of the software, segregating user data, with user security and the SaaS environment, and with various other details.</a:t>
            </a:r>
          </a:p>
          <a:p>
            <a:pPr fontAlgn="auto">
              <a:spcAft>
                <a:spcPts val="0"/>
              </a:spcAft>
              <a:defRPr/>
            </a:pPr>
            <a:endParaRPr lang="en-US" sz="800" dirty="0">
              <a:solidFill>
                <a:srgbClr val="FEFFFF"/>
              </a:solidFill>
            </a:endParaRPr>
          </a:p>
        </p:txBody>
      </p:sp>
      <p:pic>
        <p:nvPicPr>
          <p:cNvPr id="23560" name="Picture 8">
            <a:extLst>
              <a:ext uri="{FF2B5EF4-FFF2-40B4-BE49-F238E27FC236}">
                <a16:creationId xmlns:a16="http://schemas.microsoft.com/office/drawing/2014/main" id="{037C60B6-D2BC-F3A0-8A27-FBF7C2BBE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8" y="973138"/>
            <a:ext cx="6538912"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Box 9">
            <a:extLst>
              <a:ext uri="{FF2B5EF4-FFF2-40B4-BE49-F238E27FC236}">
                <a16:creationId xmlns:a16="http://schemas.microsoft.com/office/drawing/2014/main" id="{F46FD9CD-EA45-2AE7-3990-0D6344AB6062}"/>
              </a:ext>
            </a:extLst>
          </p:cNvPr>
          <p:cNvSpPr txBox="1">
            <a:spLocks noChangeArrowheads="1"/>
          </p:cNvSpPr>
          <p:nvPr/>
        </p:nvSpPr>
        <p:spPr bwMode="auto">
          <a:xfrm>
            <a:off x="5238750" y="1001713"/>
            <a:ext cx="1209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1200"/>
              <a:t>Owner Manages</a:t>
            </a:r>
          </a:p>
        </p:txBody>
      </p:sp>
      <p:sp>
        <p:nvSpPr>
          <p:cNvPr id="23562" name="TextBox 10">
            <a:extLst>
              <a:ext uri="{FF2B5EF4-FFF2-40B4-BE49-F238E27FC236}">
                <a16:creationId xmlns:a16="http://schemas.microsoft.com/office/drawing/2014/main" id="{1161F7C2-8572-3EA4-DFF2-4109DF15DAB5}"/>
              </a:ext>
            </a:extLst>
          </p:cNvPr>
          <p:cNvSpPr txBox="1">
            <a:spLocks noChangeArrowheads="1"/>
          </p:cNvSpPr>
          <p:nvPr/>
        </p:nvSpPr>
        <p:spPr bwMode="auto">
          <a:xfrm>
            <a:off x="6813550" y="1011238"/>
            <a:ext cx="1606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1200"/>
              <a:t>Supplier Management</a:t>
            </a:r>
          </a:p>
        </p:txBody>
      </p:sp>
      <p:sp>
        <p:nvSpPr>
          <p:cNvPr id="23563" name="TextBox 12">
            <a:extLst>
              <a:ext uri="{FF2B5EF4-FFF2-40B4-BE49-F238E27FC236}">
                <a16:creationId xmlns:a16="http://schemas.microsoft.com/office/drawing/2014/main" id="{0021888B-D23B-B889-0703-75C39D710A32}"/>
              </a:ext>
            </a:extLst>
          </p:cNvPr>
          <p:cNvSpPr txBox="1">
            <a:spLocks noChangeArrowheads="1"/>
          </p:cNvSpPr>
          <p:nvPr/>
        </p:nvSpPr>
        <p:spPr bwMode="auto">
          <a:xfrm>
            <a:off x="8610600" y="1041400"/>
            <a:ext cx="1606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1200"/>
              <a:t>Hybrid Management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descr="&quot;&quot;">
            <a:extLst>
              <a:ext uri="{FF2B5EF4-FFF2-40B4-BE49-F238E27FC236}">
                <a16:creationId xmlns:a16="http://schemas.microsoft.com/office/drawing/2014/main" id="{E68F683F-032F-F33B-DE3D-7A85CD769D1E}"/>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5" name="Content Placeholder 2">
            <a:extLst>
              <a:ext uri="{FF2B5EF4-FFF2-40B4-BE49-F238E27FC236}">
                <a16:creationId xmlns:a16="http://schemas.microsoft.com/office/drawing/2014/main" id="{24F96048-4DDE-7CA8-9470-B27992DB2024}"/>
              </a:ext>
            </a:extLst>
          </p:cNvPr>
          <p:cNvGraphicFramePr>
            <a:graphicFrameLocks noGrp="1"/>
          </p:cNvGraphicFramePr>
          <p:nvPr>
            <p:ph idx="1"/>
            <p:extLst>
              <p:ext uri="{D42A27DB-BD31-4B8C-83A1-F6EECF244321}">
                <p14:modId xmlns:p14="http://schemas.microsoft.com/office/powerpoint/2010/main" val="1325932317"/>
              </p:ext>
            </p:extLst>
          </p:nvPr>
        </p:nvGraphicFramePr>
        <p:xfrm>
          <a:off x="838200" y="466725"/>
          <a:ext cx="10515600" cy="5710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 Plan - Galleria Holdings" id="{7EA791D0-52E3-40AA-8C82-724C6D06B8FE}" vid="{A7C1C424-93B0-4D03-8925-7F98096E917E}"/>
    </a:ext>
  </a:extLst>
</a:theme>
</file>

<file path=ppt/theme/theme2.xml><?xml version="1.0" encoding="utf-8"?>
<a:theme xmlns:a="http://schemas.openxmlformats.org/drawingml/2006/main" name="Ion Boardro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Project Plan - Galleria Holdings" id="{7EA791D0-52E3-40AA-8C82-724C6D06B8FE}" vid="{64A418E1-65FA-4F0A-BC76-371E1E6847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3190</TotalTime>
  <Words>2586</Words>
  <Application>Microsoft Office PowerPoint</Application>
  <PresentationFormat>Widescreen</PresentationFormat>
  <Paragraphs>254</Paragraphs>
  <Slides>40</Slides>
  <Notes>0</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40</vt:i4>
      </vt:variant>
    </vt:vector>
  </HeadingPairs>
  <TitlesOfParts>
    <vt:vector size="56" baseType="lpstr">
      <vt:lpstr>Arial</vt:lpstr>
      <vt:lpstr>Arial Black</vt:lpstr>
      <vt:lpstr>Calibri</vt:lpstr>
      <vt:lpstr>Calibri Light</vt:lpstr>
      <vt:lpstr>Century Gothic</vt:lpstr>
      <vt:lpstr>Congenial</vt:lpstr>
      <vt:lpstr>Cooper Black</vt:lpstr>
      <vt:lpstr>Montserrat Black</vt:lpstr>
      <vt:lpstr>Roboto Slab</vt:lpstr>
      <vt:lpstr>Symbol</vt:lpstr>
      <vt:lpstr>Tw Cen MT</vt:lpstr>
      <vt:lpstr>Wingdings 3</vt:lpstr>
      <vt:lpstr>Office Theme</vt:lpstr>
      <vt:lpstr>Ion Boardroom</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Cloud computing </vt:lpstr>
      <vt:lpstr>PowerPoint Presentation</vt:lpstr>
      <vt:lpstr>PowerPoint Presentation</vt:lpstr>
      <vt:lpstr>PowerPoint Presentation</vt:lpstr>
      <vt:lpstr>A Review of the Original Model:</vt:lpstr>
      <vt:lpstr>A review of the original Model</vt:lpstr>
      <vt:lpstr>PowerPoint Presentation</vt:lpstr>
      <vt:lpstr>Bestselling Items</vt:lpstr>
      <vt:lpstr>Least popular items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Measures and Visualisations:   Data visualization helps us turn all your granular data into easy-to-understand, visually appealing, and useful business information. By accessing external data sources, it unify the data and apply AI-powered analytics to reveal the relationships between KPIs, the market, and the world.  Data visualisation brings data to life and lets you grasp the insights hidden in the numbers.  Measures are created and displayed in Report View or Data View. Measures that you create are displayed in the Fields list with a calculator icon. You can name the measures whatever you like and add them to a new or existing visualization, just like any other field.   ••Below we will see the reports generated in the PowerBI.  </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TALYSSON DA SILVA OLIVEIRA</dc:creator>
  <cp:lastModifiedBy>TALYSSON DA SILVA OLIVEIRA</cp:lastModifiedBy>
  <cp:revision>8</cp:revision>
  <cp:lastPrinted>2022-08-28T21:29:37Z</cp:lastPrinted>
  <dcterms:created xsi:type="dcterms:W3CDTF">2022-08-25T13:26:06Z</dcterms:created>
  <dcterms:modified xsi:type="dcterms:W3CDTF">2022-08-28T23:02:46Z</dcterms:modified>
</cp:coreProperties>
</file>